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4C759-93A7-4C65-B386-84F02A69C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4BE85-4EBB-4B2E-A9F6-BA061B8B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626B9-5E44-4864-8922-2ED0EAD13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1B34A-14D7-4597-A635-9491483F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662AA-C2F9-4789-8DF3-9692BEB6B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06275-A514-49FF-88FD-1882778A5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570CFC-3C19-4D5C-87DB-5F5F6583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3E6FE-1CED-47C6-BA92-6BF4E21FB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AA714-9A52-4162-9418-9B474451B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53C92-C1DE-402D-A2E0-73C9A005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36977-B632-4BDE-96E5-5CA682D9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emf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1401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脊髓损伤护理会诊PPT\n## 1.脊髓损伤概述及病因\n### 1.1脊髓损伤的定义与分类\n### 1.2脊髓损伤的病因及影响因素\n### 1.3脊髓损伤的发病率与患病人群\n## 2.脊髓损伤的诊断与评估\n### 2.1脊髓损伤的诊断方法\n### 2.2脊髓损伤的严重程度评估\n### 2.3脊髓损伤的影像学检查\n## 3.脊髓损伤的护理概述\n### 3.1脊髓损伤护理的重要性\n### 3.2脊髓损伤护理的目标与原则\n### 3.3脊髓损伤护理的团队协作与沟通\n## 4.脊髓损伤的急性期护理\n### 4.1脊髓损伤急性期的病情观察与处理\n### 4.2脊髓损伤急性期的疼痛管理\n### 4.3脊髓损伤急性期的并发症预防与护理\n## 5.脊髓损伤的康复期护理\n### 5.1脊髓损伤康复期的康复训练与指导\n### 5.2脊髓损伤康复期的心理护理与支持\n### 5.3脊髓损伤康复期的社会支持与回归\n## 6.脊髓损伤的特殊护理需求\n### 6.1脊髓损伤患者的生活自理能力训练\n### 6.2脊髓损伤患者的营养支持与护理\n### 6.3脊髓损伤患者的长期护理与家庭支持\n## 7.脊髓损伤护理的案例分析\n### 7.1脊髓损伤护理的成功案例分析\n### 7.2脊髓损伤护理的挑战与对策\n### 7.3脊髓损伤护理的未来发展趋势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脊髓损伤护理会诊PPT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脊髓损伤概述及病因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脊髓损伤是指脊髓受到外力作用而导致的损伤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脊髓是神经系统的核心部分，负责传导神经信号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自主神经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功能受损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脊髓损伤的分类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根据损伤部位：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骶髓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根据损伤程度：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完全性损伤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（损伤平面以下所有感觉和运动功能丧失）和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不完全性损伤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（损伤平面以下部分感觉和运动功能丧失）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脊髓损伤的主要病因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：如汽车、摩托车事故等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坠落事故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：如高空作业、跌倒等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暴力伤害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：如枪伤、刺伤等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：如体育比赛、训练中的损伤等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影响脊髓损伤的因素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：年轻人和儿童更容易发生脊髓损伤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：男性比女性更容易发生脊髓损伤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：患有慢性疾病（如糖尿病、高血压）的人更容易发生脊髓损伤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：如气候、地形等可能影响脊髓损伤的发生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脊髓损伤的病因及影响因素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脊髓损伤的发病率与患病人群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脊髓损伤的发病率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脊髓损伤的全球发病率约为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20-50例/百万人口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不同国家和地区的发病率可能有所不同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脊髓损伤的患病人群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脊髓损伤患者的主要年龄分布为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15-45岁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脊髓损伤患者中，男性占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60-70%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，女性占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30-40%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脊髓损伤的诊断与评估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脊髓损伤的诊断方法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：了解患者的受伤经过、症状和既往病史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：检查患者的神经系统功能、肌肉力量和关节活动度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等，了解脊髓的损伤情况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脊髓损伤的诊断流程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：了解患者的病史和症状，进行初步诊断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：如影像学检查等，以确认诊断和评估损伤程度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：结合病史、检查结果和患者的具体情况，制定治疗方案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脊髓损伤的严重程度评估方法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ASIA（美国脊髓损伤协会）分级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：根据患者的运动功能、感觉功能和自主神经功能损伤情况，将脊髓损伤分为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Frankel分级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：根据患者的脊髓损伤平面和运动功能损伤情况，将脊髓损伤分为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五个等级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脊髓损伤严重程度评估的意义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有助于了解患者的损伤情况，指导治疗和康复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有助于预测患者的康复潜力和生活质量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脊髓损伤的影像学检查方法</a:t>
                </a:r>
                <a:endParaRPr/>
              </a:p>
            </p:txBody>
          </p:sp>
          <p:sp>
            <p:nvSpPr>
              <p:cNvPr id="3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：了解患者的骨骼和关节损伤情况，排除其他疾病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CT（计算机断层扫描）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：了解患者的脊髓、神经和软组织损伤情况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MRI（磁共振成像）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：了解患者的脊髓、神经和软组织损伤情况，分辨率更高</a:t>
                </a:r>
                <a:endParaRPr/>
              </a:p>
            </p:txBody>
          </p:sp>
          <p:sp>
            <p:nvSpPr>
              <p:cNvPr id="3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影像学检查在脊髓损伤诊断中的作用</a:t>
                </a:r>
                <a:endParaRPr/>
              </a:p>
            </p:txBody>
          </p:sp>
          <p:sp>
            <p:nvSpPr>
              <p:cNvPr id="3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有助于了解脊髓损伤的详细情况，指导治疗和康复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有助于排除其他可能的疾病，避免误诊</a:t>
                </a:r>
                <a:endParaRPr/>
              </a:p>
            </p:txBody>
          </p:sp>
          <p:sp>
            <p:nvSpPr>
              <p:cNvPr id="3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脊髓损伤的护理概述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脊髓损伤护理的重要性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脊髓损伤护理的重要性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脊髓损伤患者需要长期的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良好的护理可以降低患者的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并发症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发生率，提高生活质量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脊髓损伤护理有助于患者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回归社会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，提高生活质量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脊髓损伤护理的目标</a:t>
                </a:r>
                <a:endParaRPr/>
              </a:p>
            </p:txBody>
          </p:sp>
          <p:sp>
            <p:nvSpPr>
              <p:cNvPr id="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发生率，延长生存期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，提高生活质量</a:t>
                </a:r>
                <a:endParaRPr/>
              </a:p>
            </p:txBody>
          </p:sp>
          <p:sp>
            <p:nvSpPr>
              <p:cNvPr id="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脊髓损伤护理的原则</a:t>
                </a:r>
                <a:endParaRPr/>
              </a:p>
            </p:txBody>
          </p:sp>
          <p:sp>
            <p:nvSpPr>
              <p:cNvPr id="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和社会需求，提供全面的护理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：患者的护理需求是长期的，需要持续的护理服务</a:t>
                </a:r>
                <a:endParaRPr/>
              </a:p>
            </p:txBody>
          </p:sp>
          <p:sp>
            <p:nvSpPr>
              <p:cNvPr id="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脊髓损伤护理的目标与原则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脊髓损伤护理的团队协作与沟通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脊髓损伤护理的团队协作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护理团队需要包括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等专业人士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协同工作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，共同制定护理计划和实施护理措施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脊髓损伤护理的沟通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护理团队需要与患者和家属保持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护理团队需要与其他相关部门保持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，确保患者得到全面的护理服务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脊髓损伤的急性期护理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脊髓损伤急性期的病情观察</a:t>
                </a:r>
                <a:endParaRPr/>
              </a:p>
            </p:txBody>
          </p:sp>
          <p:sp>
            <p:nvSpPr>
              <p:cNvPr id="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，如心率、血压、呼吸和体温等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，如运动、感觉和自主神经功能等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，如压疮、肺部感染和泌尿系感染等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脊髓损伤急性期的处理</a:t>
                </a:r>
                <a:endParaRPr/>
              </a:p>
            </p:txBody>
          </p:sp>
          <p:sp>
            <p:nvSpPr>
              <p:cNvPr id="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对症处理患者的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，如使用镇痛药物和物理治疗等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气道通畅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，如必要时进行气管插管或气管切开等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，如定期翻身、清洁皮肤和使用抗生素等</a:t>
                </a:r>
                <a:endParaRPr/>
              </a:p>
            </p:txBody>
          </p:sp>
          <p:sp>
            <p:nvSpPr>
              <p:cNvPr id="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脊髓损伤急性期的病情观察与处理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https://d.book118.com/715014012322011111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脊髓损伤护理会诊PPT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2024-09-17T21:21:52.393</cp:lastPrinted>
  <dcterms:created xsi:type="dcterms:W3CDTF">2024-09-17T13:21:52Z</dcterms:created>
  <dcterms:modified xsi:type="dcterms:W3CDTF">2024-09-17T13:21:54Z</dcterms:modified>
</cp:coreProperties>
</file>