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A92F5D-A91C-4AD6-9D50-76B4BEBCA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D611D-290B-467A-A6D4-93968461A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44BD2-25F7-4260-BF06-8927CB97B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CDEED6-6BF6-4C7F-ABDE-8660EF443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902BED-5DC7-417F-BBDC-66FD97240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795668-2A30-4339-8A6A-DA927E81C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2A370F-58FA-4B14-BC82-BBFD89C47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2318DB-CE48-43CA-8A7D-ADFEC9AF7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FD91C0-AECE-4733-B67E-23E0E8B52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C5CB4-3200-4DF1-AD4C-04801CF10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2AD71-09A5-4C31-AE4C-7764D5C46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01430234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其它能力测验及其实施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 fontScale="2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其它能力测验设计原则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实施流程与步骤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常见问题及解决方案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成功案例分析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优缺点分析及改进建议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72" r="3237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其它能力测验是指除智力测验、人格测验等常见心理测验外，针对个体特定能力或技能进行评估的工具和方法。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旨在评估个体在特定领域的能力水平，为教育、职业选拔、康复训练等提供科学依据。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7417" b="17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包括感知能力测验（如视觉、听觉、触觉等）、运动能力测验（如手眼协调、平衡感等）、语言能力测验（如阅读、写作、口语等）、艺术能力测验（如音乐、舞蹈、绘画等）等。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广泛应用于教育评估、职业选拔、康复训练、心理咨询等领域，帮助个体了解自身能力状况，制定合适的发展计划。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测验种类及应用领域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其它能力测验的发展经历了从简单到复杂、从单一到多元的过程，不断引入新的理论和技术，提高测验的科学性和准确性。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随着社会的不断发展和进步，其它能力测验在各个领域的应用越来越广泛，同时也面临着新的挑战和机遇，需要不断更新和完善以适应时代的需求。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其它能力测验设计原则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针对特定岗位或职业要求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测验应针对具体岗位或职业的关键能力进行设计，确保评估内容与工作需求紧密相关。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针对个体能力差异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测验应能够区分不同个体在特定能力上的差异，为人才选拔和职业发展提供准确依据。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测验设计应建立在科学理论和实践研究的基础上，确保评估方法和内容具有科学性和可靠性。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测验应采用标准化的评估流程和评分标准，确保评估结果客观、公正、可比较。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标准化与客观性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基于理论与实践研究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实用性原则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操作简便易行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测验应具有较高的实用性和可操作性，评估过程应简便易行，方便大规模实施和推广。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成本低廉高效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测验应在保证评估质量的前提下，尽可能降低评估成本，提高评估效率。同时，测验结果应易于解释和应用，为决策提供有力支持。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实施流程与步骤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03" r="1340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确定测验的时间、地点、人员分工等具体安排，确保测验的顺利进行。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明确测验目的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确定测验的目标和所需评估的能力范围，为后续的测验设计和实施提供指导。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选择合适的测验工具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根据测验目的和受众特点，选择信效度高的测验工具，如能力倾向测验、成就测验等。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前期准备工作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向被试者说明测验的目的、要求和注意事项，消除其紧张情绪和顾虑。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测验前的指导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测验进行中的监控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测验后的收尾工作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3333" r="33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确保测验环境的安静、舒适，监督被试者的测验过程，防止作弊等违规行为。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整理测验材料和数据，对被试者的表现进行初步评估，为后续的结果分析提供依据。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测验实施过程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https://d.book118.com/715014302340011104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2024-09-14T22:35:46.104</cp:lastPrinted>
  <dcterms:created xsi:type="dcterms:W3CDTF">2024-09-14T14:35:46Z</dcterms:created>
  <dcterms:modified xsi:type="dcterms:W3CDTF">2024-09-14T14:35:48Z</dcterms:modified>
</cp:coreProperties>
</file>