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8620D-216A-4500-8F19-73ECD6CB2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1FA44-16BD-43C8-951A-F15982D00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8B5B7-9309-4486-B9B1-3E32FA55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9770F-97E1-4223-9739-74732E155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F4C2FE-D1F7-48FE-A9AC-19B42BA11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B38E2D-5EB6-44DC-9A6B-B21C052E1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65501C-EB95-4EBC-916E-44443880D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6673C-D27A-426C-8B55-07D4EE998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D95E4-F695-463D-8F4C-E5F32FA5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43BD-BA9B-402A-A2EC-0BF97FEB4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0B473-F5F4-4C37-9D14-64CB3FF68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20222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当代国际贸易理论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当代国际贸易理论概述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当代国际贸易理论的主要内容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当代国际贸易理论的实践应用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当代国际贸易理论的挑战与未来发展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当代国际贸易理论对中国的影响与启示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当代国际贸易理论概述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全球价值链、供应链贸易理论的提出，关注全球生产网络和价值链分工对国际贸易的影响。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新贸易理论的出现，强调规模经济、不完全竞争市场结构对贸易的影响。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新新贸易理论的兴起，研究企业异质性、市场结构对国际贸易的影响。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当代国际贸易理论的发展历程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新贸易理论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强调规模经济、不完全竞争市场结构对贸易的影响，以及政府政策在贸易中的作用。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新新贸易理论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研究企业异质性、市场结构对国际贸易的影响，以及企业决策在贸易中的作用。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全球价值链贸易理论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关注全球生产网络和价值链分工对国际贸易的影响，以及跨国公司的作用。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当代国际贸易理论的主要流派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研究数字技术、电子商务如何改变传统贸易模式和商业模式。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数字贸易、电子商务对国际贸易的影响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探讨环境保护措施对贸易的影响，以及如何实现可持续发展的目标。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环境与贸易的关系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研究全球供应链的脆弱性和风险管理，以及如何提高供应链的稳定性。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全球供应链的稳定性与风险管理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当代国际贸易理论的最新研究动态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当代国际贸易理论的主要内容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比较优势理论是国际贸易理论的核心，它解释了国家间贸易的基础和模式。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比较优势理论认为，国家在生产不同商品时具有不同的相对成本，这决定了其在国际贸易中的比较优势。国家应该专注于生产具有比较优势的商品，并通过贸易交换获取其他商品。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比较优势理论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要素禀赋理论解释了国际贸易的商品结构和国家间的贸易条件。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要素禀赋理论认为，国家间的要素禀赋差异（如劳动力、资本、技术等）决定了其生产成本和比较优势。国家应出口密集使用其丰裕要素生产的商品，并进口密集使用其稀缺要素生产的商品。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要素禀赋理论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新贸易理论关注市场结构、不完全竞争和规模经济对国际贸易的影响。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新贸易理论认为，不完全竞争市场结构下，企业可能通过差异化和专业化获得竞争优势，并通过规模经济降低生产成本。政府可以通过贸易干预措施支持本国企业获得竞争优势。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新贸易理论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新新贸易理论关注企业异质性和全球价值链在国际贸易中的作用。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新新贸易理论认为，企业异质性决定了其在国际市场上的表现和出口决策。同时，全球价值链的分工和协作也影响了企业的贸易行为。政府可以通过支持企业创新、提升生产效率等措施促进出口增长。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新新贸易理论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当代国际贸易理论的实践应用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https://d.book118.com/715020222132011104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2024-09-14T03:35:56.445</cp:lastPrinted>
  <dcterms:created xsi:type="dcterms:W3CDTF">2024-09-13T19:35:56Z</dcterms:created>
  <dcterms:modified xsi:type="dcterms:W3CDTF">2024-09-13T19:35:58Z</dcterms:modified>
</cp:coreProperties>
</file>