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094CB-6ED6-44ED-B5BA-4F8011200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D5AC6-A3B2-4272-AF1A-E4DD9327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9DE68-0CD5-455C-A701-DEC034DF8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7260D-52EA-4566-A204-F9FB7793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70654-AC2A-4A6A-87FD-62FFEBFF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49C13-0799-4CD8-B3A2-234283A1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945E1-A670-411E-ABA5-C79B9E3F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A8F7A-3309-4ECD-9AC0-17D3466C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8A97-6C1B-48F9-87BA-97F51CD8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D1B49-7469-494D-B35D-D0997927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B55FA-8B1C-4502-8377-25A30E7A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0243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提升服务质量的管理措施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服务质量概念与重要性
 服务过程管理策略
 员工培训与激励机制
 客户关系管理实践
 投诉处理与反馈改进
 创新服务产品研发
 服务质量评价体系构建
 持续改进与质量文化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服务质量概念与重要性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提升服务质量的管理措施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服务质量概念与重要性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【服务质量定义】：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1.服务质量是一种衡量标准，它描述了企业在提供服务时的表现是否达到或超过了客户的期望值。</a:t>
            </a:r>
          </a:p>
          <a:p>
            <a:r>
              <a:t>2.服务质量的评估不仅关注产品的质量和可靠性，还包括企业与客户之间的交互过程和服务环境等方面。</a:t>
            </a:r>
          </a:p>
          <a:p>
            <a:r>
              <a:t>3.服务质量可以通过量化指标来衡量，例如客户满意度、忠诚度和再购买意愿等。</a:t>
            </a:r>
          </a:p>
          <a:p>
            <a:r>
              <a:t>【服务质量对企业的重要性】：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服务过程管理策略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提升服务质量的管理措施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服务过程管理策略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【服务过程设计】：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1.确保服务流程清晰：优化服务过程，保证客户从开始到结束的体验顺畅。</a:t>
            </a:r>
          </a:p>
          <a:p>
            <a:r>
              <a:t>2.以人为本的服务设计：以客户需求为导向，确保服务过程中的人性化和舒适度。</a:t>
            </a:r>
          </a:p>
          <a:p>
            <a:r>
              <a:t>3.创新性服务元素的引入：结合市场趋势和技术前沿，不断推出新的服务元素以满足客户日益增长的需求。</a:t>
            </a:r>
          </a:p>
          <a:p>
            <a:r>
              <a:t>【服务质量标准设定】：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员工培训与激励机制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提升服务质量的管理措施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员工培训与激励机制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员工培训的重要性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1.提升服务质量：通过定期的员工培训，可以提高员工的专业知识和服务技能，从而提升整体的服务质量。</a:t>
            </a:r>
          </a:p>
          <a:p>
            <a:r>
              <a:t>2.增强员工竞争力：随着市场竞争加剧，不断提升员工的知识和技能成为企业的必然选择。有效的员工培训可以使员工适应不断变化的工作环境和技术要求，增强其在职场中的竞争力。</a:t>
            </a:r>
          </a:p>
          <a:p>
            <a:r>
              <a:t>3.促进企业文化建设：培训是企业价值观、理念和文化的重要传播渠道。通过培训，企业可以将核心价值观深入人心，增强员工对企业的认同感和归属感。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激励机制的设计原则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1.公平性：激励机制应基于公平的原则进行设计，确保所有员工都有平等的机会获得奖励。</a:t>
            </a:r>
          </a:p>
          <a:p>
            <a:r>
              <a:t>2.可行性：激励措施应当实际可行，并符合企业的实际情况和发展战略。</a:t>
            </a:r>
          </a:p>
          <a:p>
            <a:r>
              <a:t>3.激励与绩效关联：激励机制应与员工的工作绩效紧密相关，以确保员工的努力能够得到相应的回报。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员工培训与激励机制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培训内容的选择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1.根据岗位需求：针对不同岗位的需求，制定相应的培训内容，帮助员工提升专业能力和技术水平。</a:t>
            </a:r>
          </a:p>
          <a:p>
            <a:r>
              <a:t>2.跟踪行业发展趋势：及时关注行业动态和技术发展，为员工提供最新的培训课程，使他们保持与时俱进的知识储备。</a:t>
            </a:r>
          </a:p>
          <a:p>
            <a:r>
              <a:t>3.强化企业文化教育：在培训中加强企业文化的传递，培养员工的企业精神和社会责任感。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培训方式的选择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1.线上线下结合：采用线上和线下的混合式培训方式，既方便员工随时随地学习，又能保证面对面交流的效果。</a:t>
            </a:r>
          </a:p>
          <a:p>
            <a:r>
              <a:t>2.实践操作训练：通过模拟实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客户关系管理实践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提升服务质量的管理措施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客户关系管理实践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1.数据收集与整合</a:t>
            </a:r>
          </a:p>
          <a:p>
            <a:r>
              <a:t>-确保数据的准确性和完整性</a:t>
            </a:r>
          </a:p>
          <a:p>
            <a:r>
              <a:t>-从多渠道整合客户信息，形成全面视图</a:t>
            </a:r>
          </a:p>
          <a:p>
            <a:r>
              <a:t>2.客户细分与画像</a:t>
            </a:r>
          </a:p>
          <a:p>
            <a:r>
              <a:t>-基于数据分析进行客户分类</a:t>
            </a:r>
          </a:p>
          <a:p>
            <a:r>
              <a:t>-构建精确的客户画像，以了解客户需求和偏好</a:t>
            </a:r>
          </a:p>
          <a:p>
            <a:r>
              <a:t>3.预测分析与决策支持</a:t>
            </a:r>
          </a:p>
          <a:p>
            <a:r>
              <a:t>-利用统计模型预测客户行为</a:t>
            </a:r>
          </a:p>
          <a:p>
            <a:r>
              <a:t>-提供决策支持，优化服务策略和营销活动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个性化客户服务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1.定制化服务方案</a:t>
            </a:r>
          </a:p>
          <a:p>
            <a:r>
              <a:t>-根据客户需求提供定制化的服务产品</a:t>
            </a:r>
          </a:p>
          <a:p>
            <a:r>
              <a:t>-调整服务流程，提高客户满意度</a:t>
            </a:r>
          </a:p>
          <a:p>
            <a:r>
              <a:t>2.互动沟通与反馈</a:t>
            </a:r>
          </a:p>
          <a:p>
            <a:r>
              <a:t>-建立有效的客户沟通机制</a:t>
            </a:r>
          </a:p>
          <a:p>
            <a:r>
              <a:t>-及时获取客户反馈，改进服务质量</a:t>
            </a:r>
          </a:p>
          <a:p>
            <a:r>
              <a:t>3.智能推荐与引导</a:t>
            </a:r>
          </a:p>
          <a:p>
            <a:r>
              <a:t>-利用AI技术实现个性化推荐</a:t>
            </a:r>
          </a:p>
          <a:p>
            <a:r>
              <a:t>-引导客户发现符合其需求的产品或服务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客户关系管理实践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多渠道客户接触点管理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1.统一的品牌体验</a:t>
            </a:r>
          </a:p>
          <a:p>
            <a:r>
              <a:t>-在所有触点上保持一致的品牌形象和服务标准</a:t>
            </a:r>
          </a:p>
          <a:p>
            <a:r>
              <a:t>-提高品牌认知度和客户忠诚度</a:t>
            </a:r>
          </a:p>
          <a:p>
            <a:r>
              <a:t>2.多元化沟通方式</a:t>
            </a:r>
          </a:p>
          <a:p>
            <a:r>
              <a:t>-利用线上线下相结合的方式拓展客户接触点</a:t>
            </a:r>
          </a:p>
          <a:p>
            <a:r>
              <a:t>-通过社交媒体、移动应用等新渠道提升服务水平</a:t>
            </a:r>
          </a:p>
          <a:p>
            <a:r>
              <a:t>3.数据驱动的决策</a:t>
            </a:r>
          </a:p>
          <a:p>
            <a:r>
              <a:t>-收集并分析各接触点的数据</a:t>
            </a:r>
          </a:p>
          <a:p>
            <a:r>
              <a:t>-依据数据调整策略，优化客户体验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客户满意度调查与评价体系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1.科学设计问卷与评估指标</a:t>
            </a:r>
          </a:p>
          <a:p>
            <a:r>
              <a:t>-根据服务质量目标制定调查内容</a:t>
            </a:r>
          </a:p>
          <a:p>
            <a:r>
              <a:t>-设计客观、可量化的问题，便于数据分析</a:t>
            </a:r>
          </a:p>
          <a:p>
            <a:r>
              <a:t>2.反馈及时与透明</a:t>
            </a:r>
          </a:p>
          <a:p>
            <a:r>
              <a:t>-定期进行客户满意度调查</a:t>
            </a:r>
          </a:p>
          <a:p>
            <a:r>
              <a:t>-公开调查结果，展示服务质量改善进程</a:t>
            </a:r>
          </a:p>
          <a:p>
            <a:r>
              <a:t>3.结果运用与改进措施</a:t>
            </a:r>
          </a:p>
          <a:p>
            <a:r>
              <a:t>-将调查结果作为改进服务的重要参考</a:t>
            </a:r>
          </a:p>
          <a:p>
            <a:r>
              <a:t>-实施针对性的改进措施，提高整体服务质量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客户关系管理实践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全员参与的服务文化塑造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1.建立以客户为中心的价值观</a:t>
            </a:r>
          </a:p>
          <a:p>
            <a:r>
              <a:t>-企业上下共同认可“客户至上”的原则</a:t>
            </a:r>
          </a:p>
          <a:p>
            <a:r>
              <a:t>-关注员工对服务理念的理解和执行</a:t>
            </a:r>
          </a:p>
          <a:p>
            <a:r>
              <a:t>2.专业技能培训与持续学习</a:t>
            </a:r>
          </a:p>
          <a:p>
            <a:r>
              <a:t>-提供针对不同岗位的服务技能培训</a:t>
            </a:r>
          </a:p>
          <a:p>
            <a:r>
              <a:t>-激励员工不断学习，提升服务质量</a:t>
            </a:r>
          </a:p>
          <a:p>
            <a:r>
              <a:t>3.客户关系激励机制</a:t>
            </a:r>
          </a:p>
          <a:p>
            <a:r>
              <a:t>-设立相关奖励制度，鼓励员工提供优质服务</a:t>
            </a:r>
          </a:p>
          <a:p>
            <a:r>
              <a:t>-将客户满意度纳入员工绩效考核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服务创新与持续优化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1.技术驱动的服务模式变革</a:t>
            </a:r>
          </a:p>
          <a:p>
            <a:r>
              <a:t>-利用新技术如云计算、大数据、人工智能等提升服务能力</a:t>
            </a:r>
          </a:p>
          <a:p>
            <a:r>
              <a:t>-探索新的服务模式，满足客户不断变化的需求</a:t>
            </a:r>
          </a:p>
          <a:p>
            <a:r>
              <a:t>2.内外部资源的有效整合</a:t>
            </a:r>
          </a:p>
          <a:p>
            <a:r>
              <a:t>-建立合作伙伴网络，共享资源</a:t>
            </a:r>
          </a:p>
          <a:p>
            <a:r>
              <a:t>-整合内部资源，确保服务质量和效率</a:t>
            </a:r>
          </a:p>
          <a:p>
            <a:r>
              <a:t>3.定期审视与自我反省</a:t>
            </a:r>
          </a:p>
          <a:p>
            <a:r>
              <a:t>-对现有服务进行全面审查</a:t>
            </a:r>
          </a:p>
          <a:p>
            <a:r>
              <a:t>-根据反思结果提出改进建议，并实施优化措施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投诉处理与反馈改进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提升服务质量的管理措施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https://d.book118.com/715020243344011113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服务质量概念与重要性</vt:lpstr>
      <vt:lpstr> 服务质量概念与重要性</vt:lpstr>
      <vt:lpstr> 服务过程管理策略</vt:lpstr>
      <vt:lpstr> 服务过程管理策略</vt:lpstr>
      <vt:lpstr> 员工培训与激励机制</vt:lpstr>
      <vt:lpstr> 员工培训与激励机制</vt:lpstr>
      <vt:lpstr> 员工培训与激励机制</vt:lpstr>
      <vt:lpstr> 客户关系管理实践</vt:lpstr>
      <vt:lpstr> 客户关系管理实践</vt:lpstr>
      <vt:lpstr> 客户关系管理实践</vt:lpstr>
      <vt:lpstr> 客户关系管理实践</vt:lpstr>
      <vt:lpstr> 投诉处理与反馈改进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2024-09-20T21:10:49.436</cp:lastPrinted>
  <dcterms:created xsi:type="dcterms:W3CDTF">2024-09-20T13:10:49Z</dcterms:created>
  <dcterms:modified xsi:type="dcterms:W3CDTF">2024-09-20T13:10:51Z</dcterms:modified>
</cp:coreProperties>
</file>