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314D2-A984-4605-BFB0-67821DFA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66C64-8E69-4E2D-8019-230579C2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BE70A-FCDD-44AF-9F5F-4F6C82C8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C805E-ACA4-4DB3-B662-E3BE7F51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8752E-E48F-4F05-85A1-D6851BD0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5B2BF-219F-4172-940C-C4D959F3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241B3-E0C5-4E46-A1F0-EE4288882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9F29F-7ED4-4697-A2A1-6E1DC0D11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E3E75-3E02-400D-A2C0-614314DE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84F0-9FD1-4979-9C11-C40BD84C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AACE5-28C9-4A2A-B3B4-7B6503F65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23031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如何凝聚团队向心力来提高生产力讲义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团队向心力的重要性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塑造共同愿景和价值观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激励团队成员积极参与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培养团队领导力与协作精神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关注员工福利与关怀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团队向心力的重要性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确立清晰、可实现的团队目标，使每个成员都能明白自己的努力方向，从而增强协作意愿。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强化信任与合作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鼓励团队成员之间充分沟通，分享信息、经验和资源，减少误解和冲突，提高协作效率。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通过共同经历和解决问题，增强团队成员之间的信任感，形成紧密的合作关系，提高整体执行力。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增强团队创新能力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鼓励团队成员提出新想法、新思路，尊重多样性，激发创新思维和创造力。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汇聚集体智慧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通过集思广益，汇聚团队成员的智慧和力量，产生更多创新性的解决方案。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营造创新氛围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建立鼓励创新、宽容失败的文化氛围，使团队成员敢于尝试、勇于创新。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了解并关注团队成员的需求和期望，提供必要的支持和帮助，增强员工的归属感和满意度。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对团队成员的贡献和成绩给予及时认可和激励，激发员工的工作热情和动力，提高忠诚度。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提供培训和发展机会，帮助团队成员提升技能和能力，实现个人价值，增强对团队的认同感和忠诚度。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塑造共同愿景和价值观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目标与团队成员关联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将团队目标与每个成员的工作职责和绩效考核相结合，确保每个人都能够为实现目标贡献力量。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定期回顾与调整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定期评估团队目标的达成情况，及时调整目标或工作策略，确保团队始终朝着正确的方向前进。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团队目标应该具体明确，能够量化评估，以便团队成员清楚了解需要达到的标准。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制定明确的团队目标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榜样示范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领导者应该以身作则，践行团队价值观，为团队成员树立榜样。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通过讨论和协商，明确团队所倡导的价值观，如诚信、创新、合作等。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价值观融入日常工作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将价值观融入团队的日常工作和行为规范中，使其成为团队成员共同遵守的准则。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培育共享的价值观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向团队成员清晰阐述团队的使命和存在的意义，激发成员的归属感和责任感。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阐述团队使命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让团队成员参与团队决策和规划过程，提高其参与感和使命感。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鼓励成员参与决策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对团队成员的贡献和成就给予及时认可和奖励，增强其使命感和工作动力。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认可与奖励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强化团队成员的使命感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定期举行团队会议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组织定期的团队会议，让每个人都有机会参与讨论和决策，促进信息交流和共享。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倡导透明度和诚信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建立透明的沟通渠道，确保信息准确、及时地传达给所有团队成员，营造诚信的文化氛围。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鼓励团队成员积极发言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为团队成员提供安全、支持性的环境，鼓励他们分享想法、意见和反馈。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营造开放的沟通氛围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给予团队成员充分的倾听和关注，尊重他们的观点和贡献，鼓励他们表达自己的想法。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倾听团队成员的观点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鼓励团队成员提供建设性的反馈和建议，以促进团队的不断改进和发展。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鼓励建设性的反馈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当团队成员提出不同意见时，要以尊重和理解的态度进行沟通和协商，寻求共识和解决方案。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处理不同意见时的尊重和理解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倾听并尊重团队成员意见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https://d.book118.com/715023031330011103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2024-09-13T10:51:47.712</cp:lastPrinted>
  <dcterms:created xsi:type="dcterms:W3CDTF">2024-09-13T02:51:47Z</dcterms:created>
  <dcterms:modified xsi:type="dcterms:W3CDTF">2024-09-13T02:51:49Z</dcterms:modified>
</cp:coreProperties>
</file>