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1D595-8BA7-446D-8DC7-8A228040A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673FE-4881-413B-83F0-E82FFD0BD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19E15-6355-4C6A-A562-8CAE287B2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E91154-B84A-4953-9F4B-D0CCB2503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1CD535-CE9C-45FF-8FD4-931F90AF8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C299AB-8294-4859-91BF-8503E42B7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27FCD6-0965-4562-86AD-D331B1731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63F08-EC1E-4228-8129-ABEB346C7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DC7EB3-E677-4991-BC1A-A7CBC83A3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1527A-A6D1-43B3-9BF7-9779E49D3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7D6B11-CE79-4103-8BEC-3095B9868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02303332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管理之我见心得体会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对管理的理解和认识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管理实践中的体会和感悟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管理面临的挑战和对策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管理未来的发展趋势和展望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阐述管理的本质和意义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管理是一种通过协调和监督他人的工作活动，以实现组织目标的过程。它是组织运营和发展的重要驱动力，对于提高组织效率和竞争力具有重要意义。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分享个人管理经验和见解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通过多年的管理经验积累，我深刻认识到管理的重要性和挑战性。我希望通过分享自己的经验和见解，能够帮助更多的人更好地理解管理，并提升他们的管理能力。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对未来管理的展望和思考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探讨未来管理的发展趋势和挑战，以及我们需要如何应对和准备。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管理的基本概念和原则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包括管理的定义、管理的职能、管理的原则等，为后续的内容提供基础。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个人管理经验和案例分析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结合我自己的管理经验，分享一些成功的案例和实践，以及遇到的挑战和解决方法。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对管理的理解和认识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管理是一种社会活动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管理是人类社会活动中不可或缺的一部分，涉及到组织、协调、计划和监督等方面。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管理的本质是协调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管理的本质在于协调各种资源，包括人力、物力、财力和时间等，以实现组织的目标。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管理是一种过程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管理是一个持续不断的过程，包括计划、组织、领导和控制等四个基本职能。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管理的定义和本质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提高组织效率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通过合理的管理，可以优化资源配置，提高组织的运行效率。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促进组织发展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管理可以激发员工的积极性和创造力，推动组织不断创新和发展。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实现组织目标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管理是组织实现目标的重要手段，通过制定和执行计划，确保组织朝着既定的目标前进。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管理的重要性和作用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管理的首要目标是实现组织的目标，包括盈利、市场份额、客户满意度等。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实现组织目标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通过有效的管理，提高员工的工作绩效，增强员工的归属感和满意度。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提高员工绩效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管理需要合理配置组织的各种资源，包括人力、物力、财力和时间等，以确保资源的有效利用。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管理需要不断适应外部环境的变化，包括市场、政策、技术等方面的变化，以保持组织的竞争力。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应对环境变化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管理的目标和任务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管理实践中的体会和感悟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决策者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管理者需要在复杂的情况下做出明智的决策，包括评估风险、选择最佳方案和实施计划。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资源分配者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管理者需要合理分配人力、物力和财力资源，以确保团队的高效运作和项目的顺利实施。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管理者需要成为团队的领导者，为团队设定明确的目标和方向，并激发团队成员的积极性和创造力。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管理者的角色和职责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22" b="1052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691" r="269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管理中的沟通和协调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有效沟通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管理者需要与团队成员保持密切沟通，了解他们的需求和想法，并及时反馈和解决问题。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协调冲突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在团队合作中，难免会出现冲突和分歧。管理者需要善于协调和处理冲突，促进团队成员之间的合作和信任。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建立良好关系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管理者需要与上级、下级和同级之间建立良好的工作关系，以便更好地推动工作的进展和实施。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管理者需要运用科学的方法和工具进行决策，包括数据分析、市场调研和风险评估等。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科学决策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792" r="14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结果导向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管理者需要具备强大的执行力，能够带领团队按照计划有序地推进工作，并及时调整和优化方案。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管理者需要关注工作成果和绩效表现，以确保团队和个人的目标与组织整体战略保持一致。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管理中的决策和执行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https://d.book118.com/715023033320011102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2024-09-11T21:53:34.078</cp:lastPrinted>
  <dcterms:created xsi:type="dcterms:W3CDTF">2024-09-11T13:53:34Z</dcterms:created>
  <dcterms:modified xsi:type="dcterms:W3CDTF">2024-09-11T13:53:36Z</dcterms:modified>
</cp:coreProperties>
</file>