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7E16F-230D-4D4B-A6F2-DF86ED17E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3CD7D-6E0D-43BA-ABF7-CDEDCA83F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BCADA-8D6E-4FDB-AFDD-2081753E9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1286B-A564-4DC5-B150-20CD7F47A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EE2A4-2D31-4E81-8EFC-5A79269AC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3F6AA-A8AA-497D-A958-7FF7100D5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177D3-A948-4BCF-9AD0-98B3EBE37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A9B02-1370-4F8E-A776-653E4DC96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25AB4-E79D-4879-97C9-D5B7D543E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CDE4A-CF59-4D09-B595-878D8266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DACB6-D4C5-41A8-8997-092C5A754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24034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妇产科护理ppt讲课比赛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妇产科护理中的心理关怀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妇产科护理最新进展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19" r="334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妇产科护理是一门专注于女性生殖系统健康的专业护理学科，涉及从孕前、孕期、分娩到产后恢复等全过程。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妇产科护理对于保障女性健康、促进母婴安全和家庭幸福具有不可替代的作用。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妇科炎症、子宫肌瘤、卵巢囊肿、乳腺癌等。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月经不调、痛经、阴道瘙痒、异常出血等。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妇产科常见疾病与症状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以患者为中心，关注母婴身心健康，提供全面、专业的护理服务。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掌握正确的护理操作技术，如产前检查、产后护理、新生儿护理等；关注患者心理需求，提供心理支持和情绪疏导；加强医患沟通，建立良好的医患关系。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妇产科护理的基本原则与技巧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妇产科护理实践操作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对孕妇进行全面评估，了解孕期健康状况，识别潜在的健康问题。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向孕妇传授孕期保健知识，包括饮食营养、运动、产前检查等。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关注孕妇的心理健康，提供心理疏导和支持，帮助她们缓解产前焦虑和抑郁情绪。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监测产妇生命体征，观察子宫收缩和恶露情况，预防产后出血。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产后观察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指导产妇正确的母乳喂养技巧和方法，解决母乳喂养过程中遇到的问题。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指导产妇进行适当的产后锻炼和康复训练，促进身体恢复。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产后康复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协助医生进行手术前的准备工作，包括手术部位清洁、备皮等。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监测术后生命体征，观察手术部位情况，预防术后并发症的发生。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提供有效的疼痛管理措施，如药物治疗、物理治疗等，缓解术后疼痛。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妇科手术护理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妇产科护理中的心理关怀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https://d.book118.com/715024034002011042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2024-09-02T22:12:35.916</cp:lastPrinted>
  <dcterms:created xsi:type="dcterms:W3CDTF">2024-09-02T14:12:35Z</dcterms:created>
  <dcterms:modified xsi:type="dcterms:W3CDTF">2024-09-02T14:12:37Z</dcterms:modified>
</cp:coreProperties>
</file>