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94B21-6080-4BEB-8AEB-438A9309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4BCAE-BAC4-4EDD-A991-475E58CB3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01681-2229-4ECD-8A62-A37ED226C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E588C-D160-4021-BA0C-28F4794EF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40548-5A3E-4C77-960A-52486458E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E332B-0AAB-485C-B137-1FCDFEB9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D2813-31A7-4EC0-82A5-573078976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B4671-C34E-447C-865A-163A8ABF2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1E087-23FA-49EE-8816-D21B4651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A5119-87C5-4E68-93CF-17863EB5D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FEA3E-8C74-4F0D-9FF1-E41DB248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24102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年度安全生产培训工作效果分析及改善报告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年度安全生产培训工作概况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16" r="30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安全生产培训是提高员工安全意识和技能的重要手段，对于预防事故、保障员工生命安全具有重要意义。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随着企业规模的不断扩大和生产活动的日益复杂，安全生产问题越来越受到关注。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对年度安全生产培训工作进行全面评估，了解培训效果。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分析存在的问题和不足，提出改进措施和建议，提高培训质量。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为企业安全生产管理提供决策依据，促进安全生产工作的持续改进。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年度安全生产培训工作概况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根据企业安全生产需求和员工能力评估，制定年度安全生产培训计划。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培训记录管理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按照计划实施培训，确保各项培训任务得到有效执行。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建立完善的培训记录管理制度，对参训人员进行跟踪管理。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培训计划和实施情况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针对企业安全生产实际需求，确定培训内容，确保内容与实际工作紧密相关。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内容针对性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采用多种培训形式，如讲座、案例分析、模拟演练等，提高培训效果。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根据安全生产法律法规和行业标准的变化，及时更新和完善培训课程。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课程更新与完善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对参与人员进行能力评估，确保其具备接受相应培训的基础。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确保培训覆盖到全体员工，特别是新员工和转岗员工。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收集参训人员对培训的反馈意见，以便对后续培训进行改进。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培训参与人员情况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详细描述：通过问卷调查和个别访谈，我们发现员工在培训后的安全意识有显著提升，对安全生产法律法规、企业规章制度和操作规程有了更深入的理解和认识。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培训前后员工安全意识变化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总结词：明显增强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详细描述：通过现场观察和考核，员工的安全操作技能有了明显的增强，能够更加规范、熟练地操作各类设备和工具，减少了操作失误的风险。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员工安全操作技能提升情况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https://d.book118.com/715024102022011121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2024-09-23T23:14:34.482</cp:lastPrinted>
  <dcterms:created xsi:type="dcterms:W3CDTF">2024-09-23T15:14:34Z</dcterms:created>
  <dcterms:modified xsi:type="dcterms:W3CDTF">2024-09-23T15:14:36Z</dcterms:modified>
</cp:coreProperties>
</file>