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4E3D6-8091-4487-8101-66E2714F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85B72-F1E3-466C-81D2-7A9B895AA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DB2FF-35B1-4ECE-A061-C59EBF6D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DA5EB-5340-45C7-B8B9-CA273E6E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D44A7-DA55-4419-BC43-A49F77BD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9D603-ACF5-4ABB-86A0-7EE77A74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D3F5B-BB53-479B-90C3-B3467C5E0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33156-2D63-44EA-B522-76FBBABC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33301-475B-41D5-94FE-76D8029B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FB9DD-0031-4B9A-B44D-CC21EDA0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2B20F-FFB4-4E64-91B6-1AAB80A6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24223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2024年度医院口腔颌面外科及口腔颌面肿瘤科述职报告课件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口腔颌面外科业务发展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口腔颌面肿瘤科业务发展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医疗质量与安全管理体系建设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教学培训与人才培养工作汇报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科研创新与学术影响力提升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门诊量及手术量统计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2024年度，本科室门诊量达到XX人次，较去年同期增长XX%；手术量达到XX台，增长XX%。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疑难病例处理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成功处理多例复杂疑难病例，如颌面部巨大肿瘤、严重颌面部畸形等。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积极参加国内外学术会议，与国内外同行进行深入交流与合作，提高科室学术影响力。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完成多项临床研究项目，取得重要科研成果，发表高水平学术论文。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新技术引进与应用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引进并成功应用多项新技术，如3D打印技术在颌面外科的应用、机器人辅助手术等。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完成医疗设备的更新和升级，提高诊疗效率和准确性。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多学科联合诊疗模式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建立多学科联合诊疗模式，与神经内科、耳鼻喉科等相关科室紧密合作，为患者提供全面、综合的诊疗服务。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远程医疗服务开展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利用互联网技术开展远程医疗服务，为偏远地区患者提供便捷、高效的诊疗服务。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针对不同患者需求，制定个性化治疗方案，提高治疗效果和患者满意度。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88" b="1468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加强人才梯队建设，引进优秀青年医师，为科室发展注入新鲜血液。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定期组织医师参加各类培训和进修课程，提高医师专业技能和综合素质。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医师培训与进修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加强团队文化建设，营造积极向上、团结协作的工作氛围，提高团队凝聚力和向心力。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https://d.book118.com/715024223222011111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2024-09-17T11:58:41.956</cp:lastPrinted>
  <dcterms:created xsi:type="dcterms:W3CDTF">2024-09-17T03:58:41Z</dcterms:created>
  <dcterms:modified xsi:type="dcterms:W3CDTF">2024-09-17T03:58:44Z</dcterms:modified>
</cp:coreProperties>
</file>