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ECCCD-7DF0-43AF-950D-A044B516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36BE8-C639-454C-996B-9611DA665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13D37-99E9-4ED8-9710-D5B9D997D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BA9C6-614F-430A-A384-8A36514D1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CF5DF-A842-46F6-835C-C2B8B2AD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A6CA98-D879-43E8-9BCA-EDFD15115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56FA3-3A12-4ED5-8E0E-65AEE459F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1AC70-AEB6-4AAB-9D9B-7B7FE6367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20E9A-A5C2-43B1-BAF3-D30711ED6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4AC9A-7DB4-475B-8FFE-E81072276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484B2-0298-4FCA-84AF-6B5E3D530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3002233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儿科护理个人年度工作总结范文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儿科护理工作量及成果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儿科护理技能提升与培训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儿科护理安全管理与风险防范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个人成长与职业规划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回顾过去一年的儿科护理工作，总结经验教训，提高护理质量。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分析工作中遇到的问题和挑战，提出改进措施，为未来的工作提供参考。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展示个人在儿科护理领域的成长和进步，增强职业认同感和自豪感。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包括病情观察、护理操作、健康教育等方面的工作总结。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涉及病房环境、设备设施、护理安全等方面的管理总结。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回顾与医生、护士、患儿家属等团队成员的协作情况。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总结个人在专业知识、技能、态度等方面的进步和提升。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自我提升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儿科护理工作量及成果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在过去的一年中，我所在的儿科护理团队共接收了XX名患儿，为每一位患儿提供了专业、细致的护理服务。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全年共接收患儿数量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接收的患儿年龄从新生儿到XX岁儿童不等，其中新生儿占比XX%，XX-XX岁患儿占比XX%，XX-XX岁患儿占比XX%。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患儿年龄分布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患儿的疾病类型多样，包括常见的呼吸系统疾病、消化系统疾病、神经系统疾病等。针对不同类型的疾病，我们制定了相应的护理计划和措施。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患儿疾病类型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患儿数量统计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全年共进行静脉输液操作XX次，其中一次穿刺成功率达到XX%以上，减少了患儿的痛苦和家长的焦虑。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静脉输液次数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针对呼吸系统疾病患儿，全年共进行雾化吸入治疗XX次，有效缓解了患儿的咳嗽、喘息等症状。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雾化吸入次数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167" b="1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对于发热患儿，全年共进行物理降温操作XX次，及时有效地降低了患儿的体温，避免了高热惊厥等严重并发症的发生。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物理降温次数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护理操作次数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经过我们的精心护理和治疗，全年共有XX名患儿康复出院，康复率达到XX%以上。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通过定期的家长满意度调查，家长对我们的护理工作给予了高度评价，满意度达到XX%以上。家长们纷纷表示，我们的护士团队专业、细心、有耐心，为他们的孩子提供了温馨、周到的护理服务。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家长满意度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患儿康复率与满意度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儿科护理技能提升与培训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新技能学习和掌握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静脉采血技术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通过实践学习和操作练习，熟练掌握了静脉采血技术，提高了采血效率和安全性。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学习了心肺复苏、气管插管等急救技能，能够在紧急情况下迅速反应，保障患儿生命安全。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掌握了疼痛评估工具的使用方法和疼痛处理原则，能够准确评估患儿疼痛程度，提供个性化护理措施。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参加儿科护理培训课程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积极参加了医院组织的儿科护理培训课程，如“儿科常见疾病护理”、“儿科护理安全与风险防范”等，提升了儿科护理专业知识和技能水平。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参加学术会议和研讨会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参加了多场儿科护理领域的学术会议和研讨会，与同行交流学习，了解最新研究进展和临床实践。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参与护理查房和病例讨论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定期参与儿科护理查房和病例讨论，与医生、护士共同分析患儿病情，制定个性化护理方案。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参加培训课程和学术活动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分享经验和技巧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在科室内分享自己在儿科护理实践中的经验和技巧，与同事交流学习，共同提高护理质量。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参与护理教学和培训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作为资深护士，积极参与护理教学和培训工作，指导新入职护士和实习生掌握儿科护理基本技能和知识。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阅读专业文献和书籍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定期阅读儿科护理领域的专业文献和书籍，了解最新研究成果和临床实践指南，不断更新自己的知识体系。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护理知识更新与分享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https://d.book118.com/715030022331011114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2024-09-22T05:01:12.260</cp:lastPrinted>
  <dcterms:created xsi:type="dcterms:W3CDTF">2024-09-21T21:01:12Z</dcterms:created>
  <dcterms:modified xsi:type="dcterms:W3CDTF">2024-09-21T21:01:14Z</dcterms:modified>
</cp:coreProperties>
</file>