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EF07D-D2A0-451B-AD10-F8AF58C09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AA4A7-496D-4ED2-B5B5-E924807CA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BFD1F-98EF-469A-AB5A-E95BAD9BD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F2FB3-36E4-48ED-8CE8-BCB2E2300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0D279-4EE3-46CA-A44D-7D31D3940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2304B-F00A-4D47-94B4-92204B73E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9DB748-1613-44D6-BBDB-BE3D45825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F6EAC-0798-41A4-A08F-9CEC1A0A1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6FE6B-C7C2-45F2-8437-23F1D2EBF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770E5-8D83-4653-9693-A4E0D5338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C38DB-9F15-4590-825D-5BDB051F1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31144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采购半年工作总结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采购策略及执行情况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成本控制与效益分析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质量管理与风险控制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团队协作与沟通机制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半年工作回顾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梳理采购流程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完善采购流程，提高采购效率，确保采购活动的顺利进行。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加强团队内部沟通与协作，提高团队整体执行力和采购能力。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加强与供应商的沟通与合作，确保供应商的稳定供货和产品质量。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通过有效的成本控制措施，降低采购成本，提高采购效益。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采购目标与成果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采购计划完成率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按照公司采购计划，完成率达到95%以上。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成本控制目标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采购成本较去年同期降低10%，有效实现成本控制目标。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成功引入5家新供应商，并与现有供应商保持良好合作关系，确保稳定供货。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产品质量保障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通过严格的供应商审核和产品质检，确保采购产品质量合格率达到98%以上。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采购策略及执行情况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采购策略制定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深入调查市场需求，了解行业动态和竞争对手情况。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多元化策略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开发多个供应商，降低采购风险和成本。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明确采购目标，制定详细的采购计划和预算。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识别和评估潜在风险，制定相应的应对措施。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供应商选择与管理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核实供应商的资质、证书和产品质量等信息。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定期对供应商的服务质量、交货期、价格等方面进行评价。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与供应商建立良好的合作关系，确保稳定供应和优质服务。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协助供应商提升技术水平和管理能力，提高整体供应链竞争力。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供应商资质审核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供应商评价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合作关系建立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供应商培育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合同条款审核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合同履行跟踪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合同变更处理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合同归档管理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合同签订与履行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986" r="79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仔细审查合同条款，确保合同内容准确无误。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定期对合同履行情况进行跟踪和监督，确保供应商按约履行。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及时处理合同变更事宜，确保采购活动的顺利进行。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建立完善的合同归档管理制度，方便查阅和追溯。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成本控制与效益分析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采购成本分析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原材料成本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分析主要原材料的采购成本，对比市场价格波动，评估采购策略的有效性。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统计不同供应商的物流成本，包括运输、仓储等费用，优化物流渠道。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采购过程成本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核算采购过程中的各项费用，如订单处理、质量检验等，提高采购效率。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成本控制措施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实施集中采购策略，提高采购量折扣和议价能力，降低单位成本。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建立合理的库存管理制度，平衡库存与采购成本之间的关系，避免积压浪费。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筛选优质供应商，建立长期合作关系，确保稳定供应及成本优势。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对比采购成本节约与销售额提升之间的比例，评估采购工作的综合效益。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采购效益评估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分析采购流程中的瓶颈和问题，持续改进，提高采购效率和质量。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加强采购团队内部沟通与协作，定期组织培训，提升团队专业能力。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效益评估与改进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https://d.book118.com/715031144213011040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2024-08-31T18:15:44.644</cp:lastPrinted>
  <dcterms:created xsi:type="dcterms:W3CDTF">2024-08-31T10:15:44Z</dcterms:created>
  <dcterms:modified xsi:type="dcterms:W3CDTF">2024-08-31T10:15:46Z</dcterms:modified>
</cp:coreProperties>
</file>