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672500-B619-446B-A228-3845EDB27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491CF-65BE-42F5-BB11-A57AEB8D2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D99755-FB84-425C-8016-74856484D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82B45E-BBE4-4D8F-84D5-F588D8E37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C31C3A-D446-4A96-B7A3-53C7D8C2A7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D1F3C3-B658-433E-A08D-F23408325E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0E4711-221A-4807-9351-9E1D11AAC5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BEEBC-A0E1-415C-AAEE-C8563818B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3968FB-55E1-4447-BB70-2AAA6B0E7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AE77E-5F77-43D5-ABBB-CEA18F72D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05A74-1075-45EA-A9F2-B465CE0A5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032200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移动互联网行业2024年公司转型</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行业背景与现状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公司转型的必要性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公司转型的战略方向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公司转型的实施路径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公司转型的预期成果与影响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行业背景与现状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高速发展阶段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2010年代，随着智能手机的普及，移动互联网进入高速发展期，各类应用如社交、电商、金融等迅速崛起。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成熟与变革阶段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2020年代，移动互联网行业逐步成熟，竞争加剧，公司转型和创新成为行业发展的关键。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2000年代初，移动互联网开始起步，主要提供基础网络服务。</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移动互联网行业发展历程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921" r="1592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471" r="18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移动互联网用户数已达全球总人口的70%以上，市场空间巨大。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用户规模庞大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人工智能、大数据、云计算等新技术不断应用于移动互联网领域，加速了行业变革。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技术更新迅速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新旧企业竞争激烈，市场份额争夺战日趋白热化。</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竞争激烈</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随着用户数据的重要性增加，数据安全与隐私保护成为行业的重要挑战。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数据安全与隐私保护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当前移动互联网行业的特点与挑战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767" r="317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5G技术将带来更高的网络速度和更低的延迟，为移动互联网应用提供更广阔的发展空间。</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5G技术的普及</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人工智能和大数据技术将进一步改变移动互联网行业的业务模式和服务方式。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人工智能与大数据的深度融合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移动互联网将与更多传统行业进行跨界融合，催生更多创新业务模式和服务。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跨界融合与创新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以用户为中心，提供更个性化、更有价值的服务将成为移动互联网行业发展的关键。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用户价值导向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移动互联网行业的发展趋势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公司转型的必要性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164" r="351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应对市场变化的需要</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随着5G、物联网等新技术的普及，移动互联网行业将迎来新的发展机遇和挑战，公司需要提前布局，转型以抓住市场机遇。</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移动互联网行业变化迅速，技术更新换代快，公司需要不断适应市场变化，转型是应对市场变化的必要手段。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17" b="671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提高企业竞争力的需要</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在竞争激烈的移动互联网市场中，公司需要通过转型提升自身的核心竞争力，以应对竞争对手的挑战。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转型可以帮助公司优化组织结构、提升运营效率、降低成本，从而在市场竞争中获得优势。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548" r="2454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随着社会对环境保护和可持续发展的日益重视，公司需要积极履行社会责任，转型是实现可持续发展的必要途径。</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移动互联网行业的技术创新和应用可以推动社会经济的可持续发展，公司通过转型可以更好地发挥其在行业中的引领作用。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实现可持续发展的需要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公司转型的战略方向</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业务模式转型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随着移动互联网行业的快速发展，公司需要不断调整和优化业务模式，以适应市场变化和用户需求。例如，从单纯的产品销售转向提供更丰富的服务，如解决方案、定制化开发等。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客户群体定位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公司需要重新定位客户群体，深入挖掘用户需求，提供更符合用户需求的产品和服务。例如，针对不同行业和领域，提供更具针对性的解决方案和产品。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营销策略调整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公司需要调整营销策略，以更有效地推广产品和服务。例如，利用社交媒体、内容营销等新型营销手段，提高品牌知名度和用户粘性。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业务模式转型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https://d.book118.com/715032200202011044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2024-09-06T23:50:04.796</cp:lastPrinted>
  <dcterms:created xsi:type="dcterms:W3CDTF">2024-09-06T15:50:04Z</dcterms:created>
  <dcterms:modified xsi:type="dcterms:W3CDTF">2024-09-06T15:50:06Z</dcterms:modified>
</cp:coreProperties>
</file>