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836D3-79C1-4340-BA6C-896E6717D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D09E2-31A4-45B0-BF0E-C0BE2C91D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096F7-701A-4C04-85D4-6E2B81E08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6A56F-20FE-4664-8ED2-3728C2592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719477-0026-40AF-8115-E63D6E9E5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A611BE-47D4-4451-8830-26E448133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745C1C-B278-4263-A062-722562A7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5B4B9-E3E7-4E50-B5C7-F942A03AF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77239-390C-4763-A7EC-8EB9B35D1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4A1CD-E120-4BC8-AC13-EA13951AD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5009D-5B9E-4519-95EE-81766E022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33243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右下肺肺炎护理查房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右下肺肺炎概述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右下肺肺炎护理常规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右下肺肺炎患者健康教育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右下肺肺炎护理案例分享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右下肺肺炎护理研究进展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右下肺肺炎概述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右下肺肺炎是指右下肺叶的炎症，通常由细菌、病毒或其他微生物感染引起。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根据病因和病程，右下肺肺炎可分为急性、亚急性和慢性，每种类型的临床表现和治疗方法有所不同。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常见的病因包括细菌、病毒、支原体等感染，其中细菌性肺炎较为常见。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肺炎的病理过程包括肺部炎症、肺组织损伤和修复等阶段，炎症反应可能导致肺部组织水肿、渗出和纤维化。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右下肺肺炎的典型症状包括咳嗽、咳痰、发热、呼吸困难等，严重时可出现呼吸衰竭和休克。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根据临床表现和相关检查，如X线胸片、CT扫描和实验室检查等，可以确诊右下肺肺炎。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右下肺肺炎护理常规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确保病房空气新鲜，每日定时开窗通风，避免交叉感染。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鼓励患者多饮水，协助排痰，保持呼吸道通畅。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给予高热量、高蛋白、高维生素的易消化食物，增强机体抵抗力。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监测体温变化，遵医嘱给予物理降温或药物降温。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观察咳嗽的性质和频率，遵医嘱给予止咳、祛痰药物。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协助患者采取舒适体位，避免剧烈咳嗽和深呼吸，减轻胸痛。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46" b="85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心力衰竭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观察患者有无呼吸困难、心悸等症状，及时报告医生处理。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呼吸衰竭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监测患者呼吸频率、节律和血氧饱和度，必要时给予机械通气。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脓胸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观察患者有无胸痛、气促等症状，及时行胸腔闭式引流术。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右下肺肺炎患者健康教育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https://d.book118.com/715033243303011103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2024-09-13T06:38:41.763</cp:lastPrinted>
  <dcterms:created xsi:type="dcterms:W3CDTF">2024-09-12T22:38:41Z</dcterms:created>
  <dcterms:modified xsi:type="dcterms:W3CDTF">2024-09-12T22:38:43Z</dcterms:modified>
</cp:coreProperties>
</file>