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85C5E-6B14-472B-B481-8BCEF08CA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416F4-2A86-430D-9FF7-6CCD79F28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4C8DB-99F1-4235-B248-9732B209D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19ABA-F458-4AB6-A66B-EE02BB53D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2571FA-5DA4-4A7B-9D9D-7AA34CBE4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319A9B-E166-420E-BCD4-BC952C60D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136463-6AAD-4613-9601-A0A82B545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AA270-0535-442E-AC14-7C1057DC6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F1E24-AAA2-4786-85E7-B57EBA5BE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06E71-94CA-43A0-9141-F513C9741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7F103-F433-4339-9827-2DDA2C1E5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042023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企业合规管理实施方案合规风险管理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合规风险管理框架构建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合规风险识别与评估方法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合规风险应对措施制定与实施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合规文化建设与宣传推广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监督检查与持续改进机制建立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随着企业规模的扩大和业务的复杂化，合规管理成为企业稳健发展的关键因素。通过实施合规管理，企业可以确保遵守法律法规、行业准则和道德规范，降低法律风险，维护企业声誉，提升市场竞争力。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应对监管要求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近年来，国内外监管机构对企业合规管理的要求越来越严格。企业需要建立完善的合规管理体系，确保业务运营符合监管要求，避免受到处罚和损失。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合规管理现状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介绍企业当前合规管理的组织架构、制度流程、人员配置等情况，以及存在的问题和不足。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合规风险评估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对企业面临的合规风险进行全面评估，包括法律法规风险、行业准则风险、道德风险等，并分析风险来源、影响程度和可能后果。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合规管理改进方案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提出针对现有合规管理问题的改进方案，包括完善组织架构、优化制度流程、加强人员培训等方面的具体措施。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合规管理实施计划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制定详细的合规管理实施计划，明确实施步骤、时间节点、责任部门和人员等，确保改进方案的有效落地。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企业合规管理现状及问题分析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278" b="62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企业合规管理现状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合规意识逐渐增强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随着法律法规的日益完善和监管力度的不断加强，企业越来越重视合规管理，合规意识逐渐增强。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合规管理体系初步建立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部分企业已经建立了较为完善的合规管理体系，包括合规管理制度、合规管理流程、合规管理组织架构等。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合规管理效果初显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通过加强合规管理，企业在防范法律风险、保障企业安全运营等方面取得了一定成效。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部分企业尚未建立完善的合规管理制度，或者制度执行不力，导致合规管理存在漏洞。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合规管理制度不完善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合规管理人才匮乏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合规管理信息化水平低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跨部门协作不畅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企业普遍缺乏专业的合规管理人才，难以满足日益增长的合规管理需求。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部分企业合规管理信息化水平较低，难以实现合规管理的动态监控和预警。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企业内部各部门之间在合规管理上缺乏有效协作，导致合规管理效率低下。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75" r="18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某金融公司因违反反洗钱规定被罚款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该公司未严格履行反洗钱义务，导致被监管机构处以巨额罚款，声誉受损。通过加强反洗钱合规管理，完善相关制度和流程，提高员工反洗钱意识，可有效防范类似风险。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某互联网公司因数据泄露事件受罚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该公司因未采取充分的数据保护措施，导致用户数据泄露，被处以罚款并要求整改。通过加强数据安全合规管理，建立完善的数据保护制度和技术措施，可确保用户数据安全。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某制造业公司因环保违规被停产整顿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该公司因违反环保法规被监管部门要求停产整顿，造成重大经济损失。通过加强环保合规管理，严格遵守环保法规和标准，积极履行环保责任，可实现可持续发展。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合规风险管理框架构建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维护企业声誉和品牌价值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通过加强合规风险管理，提升企业的社会形象和品牌价值，增强客户、投资者等利益相关方的信任。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保障企业持续稳健发展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通过有效的合规风险管理，降低企业因违规行为而遭受的法律制裁、财务损失等风险，为企业持续稳健发展提供保障。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确保企业依法合规经营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通过设定明确的合规风险管理目标，推动企业全面遵守法律法规、行业准则和道德规范，防范合规风险。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合规风险管理目标设定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合规风险管理流程梳理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建立全面的风险识别机制，及时发现并记录企业面临的合规风险。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根据风险评估结果，制定相应的风险应对措施，如风险规避、风险降低、风险转移等。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对识别出的合规风险进行定量和定性评估，确定风险等级和影响程度。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建立风险监控机制，持续跟踪和评估风险应对措施的实施效果，并及时向高层管理层报告。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关键控制点识别与评估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关键业务流程控制点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识别企业关键业务流程中的合规风险控制点，如采购、销售、生产等环节中的合规要求。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关键信息系统控制点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评估企业信息系统的合规性和安全性，确保信息系统在数据采集、处理、存储和传输等方面符合法律法规和行业标准的要求。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关键岗位人员控制点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明确关键岗位人员的合规职责和要求，如高管、法务、财务等岗位在合规风险管理中的责任。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关键外部合作方控制点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加强对供应商、客户、合作伙伴等外部合作方的合规管理，确保与外部合作方的业务往来符合法律法规和合同约定。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合规风险识别与评估方法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流程图分析法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事件树分析法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通过设计问卷，收集企业内部员工对合规风险的认识和看法，识别潜在风险。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绘制企业业务流程图，分析流程中的关键环节和潜在风险点。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从初始事件出发，分析事件发展的各种可能性及后果，识别风险事件链。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邀请行业专家或顾问，对企业进行合规风险评估，提供专业建议。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https://d.book118.com/715042023143011044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2024-09-06T21:45:15.823</cp:lastPrinted>
  <dcterms:created xsi:type="dcterms:W3CDTF">2024-09-06T13:45:15Z</dcterms:created>
  <dcterms:modified xsi:type="dcterms:W3CDTF">2024-09-06T13:45:18Z</dcterms:modified>
</cp:coreProperties>
</file>