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38333-2E36-40AC-84EE-ECF426F70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AD155-6651-468B-A658-95A547552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74930-EA62-4C97-9269-3DB66303F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EC9AE-C977-4311-B869-CFE182418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664357-C2AC-4347-B367-8853CDA3C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FD020E-A522-4BCA-87BE-C01B41D46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05C33A-8824-405F-A1D1-E5FB89EF9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C7B88-46FC-4455-B589-40294809A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76E91-B893-4A5D-A626-12E4B9B21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07A7B-493D-41F5-85B2-7EED1DA1B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3ED67-DFFD-46F8-93F9-F99AFA4C7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4300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物业设施管理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物业安全与卫生管理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业主委员会与社区文化建设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物业管理人员的素质与技能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物业管理是指对房地产项目进行全面、系统、专业的管理和服务，确保物业的正常运行和保值增值。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根据物业类型和服务对象的不同，物业管理可分为住宅小区管理、商业物业管理、工业物业管理、公共设施管理等。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物业管理起源于19世纪中叶的英国，随着工业化和城市化的发展而逐渐兴起。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20世纪初至中期，物业管理在欧美等发达国家得到迅速发展，形成了专业化的管理体系和服务模式。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20世纪后期至今，物业管理在全球范围内得到广泛推广和应用，不断向规范化、专业化、智能化方向发展。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各地政府根据当地实际情况，制定了相应的物业管理法规，对物业管理的具体事项进行规范和管理。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国家制定了一系列与物业管理相关的法律法规，如《物业管理条例》、《物业服务收费管理办法》等，为物业管理提供了基本的法律保障。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物业管理行业组织制定了一系列行业规范和服务标准，对物业管理企业的服务质量和管理水平进行评估和监督。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875" r="7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物业服务与运营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包括保洁、保安、绿化、维修等基础物业服务项目。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提供家政、租赁、代收代付等多元化、个性化的服务。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制定并执行统一的服务标准，确保服务质量稳定可靠。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物业服务的内容与标准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明确物业服务费的构成，包括基础服务费、增值服务费等。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费用构成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根据物业类型、面积、服务等级等因素，制定合理的收费标准。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确保物业服务费专款专用，用于提升物业服务质量。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费用使用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物业费用的收取与使用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64" r="1356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物业服务的质量管理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建立完善的质量管理体系，确保服务流程规范、高效。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定期对员工进行专业技能和服务意识培训，提升员工素质。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通过内部检查、业主满意度调查等方式，对服务质量进行持续监督和改进。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制定并执行各类应急预案，确保在突发事件发生时能够及时响应和处理。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物业设施管理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物业设施的分类与维护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设施分类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根据功能和使用性质，物业设施可分为房屋建筑、电气设备、给排水设备、空调通风设备、消防设施等。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维护计划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制定定期维护计划，包括日常巡查、月度检查、季度维护、年度大修等，确保设施正常运行。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维护记录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建立设施维护档案，记录设施的运行状况、维护情况、维修记录等，为设施管理提供依据。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建立设施维修流程，包括故障申报、现场勘查、维修方案制定、维修实施、验收等步骤，确保维修工作及时有效。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针对不同设施制定相应的保养措施，如清洁、润滑、紧固、调整等，延长设施使用寿命。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制定设施应急处理预案，包括突发事件的处理流程、应急设备的配置和使用等，确保在紧急情况下能够迅速响应。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物业设施的维修与保养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https://d.book118.com/715043002003011114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2024-09-20T22:51:33.343</cp:lastPrinted>
  <dcterms:created xsi:type="dcterms:W3CDTF">2024-09-20T14:51:33Z</dcterms:created>
  <dcterms:modified xsi:type="dcterms:W3CDTF">2024-09-20T14:51:35Z</dcterms:modified>
</cp:coreProperties>
</file>