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6988C8-70CF-425B-8923-1ADA71D097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A6E67A-86D5-4EAA-B065-C4B9774C8A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878782-5DDE-4DBF-B804-2A2CFD420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AF39BC-2790-4013-8628-2EB9F2B895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E2BD64-FBB7-49FD-A0E0-1FBDF9EC2A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780049-C7C5-4667-8120-D5935B7C09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21DF98-1A7A-4AA2-A84F-92247A7E96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511388-8399-41B2-AEEB-FA085944D9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8E3C28-3CA3-4D04-8350-CFF29B5AA0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28B9E7-39BD-40A9-B074-FF81E7D37F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CF97BA-DCC6-4F0A-BA72-D7E2F51DD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04422410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项目执行过程中的问题和挑战解决方案</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项目执行概述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团队协作与沟通问题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资源分配与优化问题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进度管理与时间控制问题</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风险管理与应对策略</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质量管理与改进方案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项目执行概述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项目执行是指按照项目计划实施项目活动，调用和协调各种资源，确保项目按照预定的时间、成本和质量目标进行。</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项目执行是项目管理中至关重要的环节，它连接了项目规划和项目监控与控制，确保项目从规划阶段顺利过渡到实施阶段，最终实现项目目标。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项目执行的定义与重要性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项目执行定义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项目执行过程中的常见问题与挑战</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资源分配问题</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在项目执行过程中，可能会遇到资源不足或资源分配不合理的情况，导致项目进度延误或成本超支。</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沟通障碍</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项目团队成员之间的沟通不畅或信息传递不及时，可能导致工作重复、资源浪费或决策失误。</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风险管理不足</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未能充分识别、评估和管理项目风险，可能导致项目在执行过程中遇到意外情况而无法应对。</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变更管理困难</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在项目执行过程中，可能会遇到需求变更或范围蔓延的情况，如果变更管理不当，将对项目的进度、成本和质量造成严重影响。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团队协作与沟通问题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863" r="1286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2469" r="12469"/>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0188" r="20188"/>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团队协作障碍及原因分析</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团队成员对项目目标理解不透彻，导致各自为政，难以形成合力。</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团队成员对自己的职责和角色认知不清，容易出现工作重叠或遗漏。</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团队成员之间缺乏信任，难以建立有效的合作关系。</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团队成员沟通不足，信息传递不及时、不准确，导致工作效率低下。</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目标不一致</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角色定位模糊</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缺乏信任</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沟通不畅</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在项目开始前，与团队成员充分讨论并明确项目目标，确保大家对项目有共同的理解和认知。</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明确项目目标</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根据项目目标，制定详细的工作计划，明确每个人的职责和任务，避免工作重叠或遗漏。</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制定详细计划</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通过团队建设活动、定期交流等方式，增进团队成员之间的了解和信任。</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建立信任关系</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鼓励团队成员积极沟通，及时传递信息，确保信息的准确性和时效性。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有效沟通</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提高团队协作效率的方法与技巧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组织定期的团队会议，让每个人都有机会分享自己的工作进展、遇到的问题以及需要协助的事项。</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定期会议</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使用协作工具</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建立反馈机制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培训与分享</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利用在线协作工具如钉钉、企业微信等，实现实时沟通和信息共享，提高工作效率。</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鼓励团队成员之间互相提供反馈和建议，以便及时发现和解决问题。</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定期组织培训和分享会，让团队成员了解最新的行业动态和最佳实践，提高团队整体能力。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加强团队沟通，促进信息共享</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资源分配与优化问题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资源分配不均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在项目执行过程中，由于不同任务对资源的需求不同，以及资源本身的稀缺性和不平衡性，往往导致资源分配不均。这可能导致某些任务因资源不足而无法顺利完成，而其他任务则可能因资源过剩而造成浪费。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浪费现象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源浪费在项目执行中是一个常见问题。这可能是由于计划不周、需求变更、沟通不畅等原因导致的。例如，人力资源的浪费可能是由于任务分配不合理或人员技能与任务不匹配造成的；物资和资金的浪费则可能是由于采购过多、库存管理不善或预算不合理等原因造成的。</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资源分配不均及浪费现象分析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制定详细的资源计划</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在项目开始之前，制定详细的资源计划，明确项目所需的各种资源类型、数量、使用时间和预算等。这有助于确保资源的合理分配和有效利用。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灵活调整资源分配</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在项目执行过程中，密切关注项目进展和资源使用情况，根据实际情况灵活调整资源分配。例如，当某个任务提前完成时，可以将其剩余资源调配给其他需要资源的任务。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加强团队协作和沟通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建立良好的团队协作和沟通机制，确保项目成员之间能够及时、准确地传递信息和资源需求。这有助于减少资源浪费和提高资源利用效率。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实现资源优化配置的策略与措施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19" b="26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提高资源利用效率的途径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提升人员技能和素质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通过培训、学习和实践等方式提升项目成员的技能和素质，使其能够更好地适应项目需求和资源利用。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改进工作流程和方法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优化工作流程和方法，减少不必要的环节和浪费，提高工作效率和资源利用率。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利用先进技术和工具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积极采用先进的项目管理技术和工具，如项目管理软件、自动化工具等，提高项目管理的效率和准确性，进而提升资源利用效率。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https://d.book118.com/715044224104011041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2024-09-01T19:25:08.820</cp:lastPrinted>
  <dcterms:created xsi:type="dcterms:W3CDTF">2024-09-01T11:25:08Z</dcterms:created>
  <dcterms:modified xsi:type="dcterms:W3CDTF">2024-09-01T11:25:10Z</dcterms:modified>
</cp:coreProperties>
</file>