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33B5C-05AA-4767-BAD5-F076B99C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F02CA-E484-4C0A-B9B0-780C721E7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3BA73-91AF-4737-98EC-A3204100C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1A6D7-EB63-4D37-BB0E-86E192A5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527C2-1B3F-455B-A2B1-95DD00FC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EDB865-DDE6-4937-97AA-843077A4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851D6D-1A3E-4254-8E88-153F40AF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FEB08-49E0-408F-8C1B-873005F1F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679ED-478A-4C01-B457-6ECDC417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A57BD-9648-4ADB-A658-5524819F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CC8B-9440-4296-9A8E-5774F392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012320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养成良好睡眠习惯的重要性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睡眠对人体健康的影响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良好睡眠习惯的定义与特点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养成良好睡眠习惯的方法与技巧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不同年龄段人群的睡眠需求及建议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现代社会中影响人们睡眠质量的因素及应对策略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总结：养成良好睡眠习惯，享受健康生活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睡眠对人体健康的影响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72" r="180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52" r="12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充足的睡眠可以促进人体免疫系统的正常运作，有助于增强免疫力，减少疾病的发生。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睡眠增强免疫力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睡眠过程中，人体会释放免疫细胞，如T细胞和自然杀伤细胞，它们能够识别和消灭病原体，保护人体免受感染。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睡眠与免疫细胞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睡眠与免疫系统关系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充足的睡眠有助于调节情绪，减轻焦虑和抑郁症状，提高人的心理健康水平。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睡眠对记忆的形成和巩固具有重要作用，缺乏睡眠会影响人的学习、记忆和思维能力。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睡眠对心理健康影响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睡眠与记忆力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睡眠与情绪调节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06" r="136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9" r="165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缺乏睡眠导致的健康问题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长期缺乏睡眠会导致人体疲劳，精力不足，影响日常工作和生活。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长期睡眠不足会削弱人体免疫力，增加感染疾病的风险。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缺乏睡眠容易导致情绪波动，引发焦虑、抑郁等心理问题。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睡眠不足会影响人体代谢，容易导致肥胖、糖尿病等代谢性疾病。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疲劳和精力不足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情绪和心理问题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代谢紊乱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良好睡眠习惯的定义与特点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固定的作息时间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建立每天大致相同的睡眠和起床时间，帮助调整生物钟，提高睡眠质量。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避免熬夜和不足的睡眠时间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保持足够的睡眠时长，有助于身体恢复和精力充沛。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规律性作息时间安排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减少噪音干扰，保持室内安静，有助于放松身心，快速入睡。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安静的环境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适宜的温度和湿度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舒适的床铺和枕头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调节室内温度和湿度，保持舒适，避免过冷或过热影响睡眠。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选择适合自己的床垫、枕头和被子，提供舒适的睡眠条件。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舒适睡眠环境营造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避免在睡前饮用含咖啡因的饮料，如咖啡、茶和某些碳酸饮料。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减少咖啡因摄入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酒精虽然可能让人快速入睡，但会影响深度睡眠质量和整体睡眠效果。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尼古丁是一种兴奋剂，吸烟会影响睡眠质量和身体健康。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避免刺激性物质摄入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养成良好睡眠习惯的方法与技巧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每天尽量在相同的时间上床睡觉和起床，帮助调整生物钟，让身体适应一种稳定的睡眠模式。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2" r="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避免白天长时间的小睡，以免影响夜间睡眠质量。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限制白天睡眠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2" r="20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睡前避免观看刺激性的电视节目或使用电子设备，这些活动可能会让大脑过度兴奋，导致入睡困难。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避免夜间过度兴奋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制定合理作息时间表并执行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创造舒适宁静的卧室环境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安静环境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保持卧室安静，减少噪音干扰，有助于提高睡眠质量。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适宜的温度和湿度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调节卧室温度和湿度，保持舒适，有助于更好地入睡。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舒适的床铺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选择舒适的床垫和枕头，保证身体得到充分的支撑，提高睡眠舒适度。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温水泡脚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睡前用温水泡脚，可以促进血液循环，缓解疲劳，有助于改善睡眠质量。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深呼吸和冥想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通过深呼吸和冥想来放松身心，减轻压力和焦虑感，有助于更快地进入睡眠状态。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睡前避免摄入咖啡因、酒精等刺激性物质，以免影响睡眠质量。建议饮食清淡，适量摄入有助于睡眠的食物，如牛奶、香蕉等。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76" r="1247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939" r="1293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放松身心，缓解压力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不同年龄段人群的睡眠需求及建议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https://d.book118.com/715101232041011044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2024-09-06T10:26:08.874</cp:lastPrinted>
  <dcterms:created xsi:type="dcterms:W3CDTF">2024-09-06T02:26:08Z</dcterms:created>
  <dcterms:modified xsi:type="dcterms:W3CDTF">2024-09-06T02:26:11Z</dcterms:modified>
</cp:coreProperties>
</file>