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06A6D-85A6-46AF-963F-E6F2D47B0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4CB31F-B15C-4ADE-ADC9-C66B86550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E342EA-E936-4689-8757-C36425FA9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64F4C6-CAE0-4BCC-AB68-B3AF6327B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6A24D6-9337-4C14-9163-9A98944997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20DB3B-0FB3-4A45-99BB-A4EA107BC1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8D9BC8-910A-43BB-91F0-22A6BE4B6E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E1C1BE-37E7-4FBC-A72A-1F55A4A51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B706D-A3B6-491F-B564-E5E8F5F4A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5B8396-D966-4D80-8040-5BAC6C97B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D9DAF-9FFB-4DE8-A2D1-508AF69CC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0201204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护理工作中的不安全因素及应对策略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护理工作中的不安全因素</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应对策略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实施效果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160" b="2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24" b="1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提高护理工作的安全性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通过分析不安全因素，制定相应的应对策略，提高护理工作的安全性，保障患者和医护人员的安全。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促进护理质量提升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安全是护理质量的重要组成部分，通过消除不安全因素，可以提升护理质量，提高患者满意度。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推动医疗事业发展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医疗事业的发展需要护理工作的安全保障，通过解决不安全因素，可以推动医疗事业的健康发展。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包括人为因素、技术因素、管理因素等方面的不安全因素。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护理工作中的不安全因素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针对不同类型的不安全因素，制定相应的应对策略，包括加强培训、完善制度、优化流程等方面。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汇报应对策略的实施效果，包括不安全因素的减少、护理质量的提升、患者满意度的提高等方面。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实施效果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护理工作中的不安全因素</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病人的病情可能随时发生变化，有些变化可能难以预测，增加了护理工作的难度和不确定性。</a:t>
            </a:r>
          </a:p>
        </p:txBody>
      </p:sp>
      <p:pic>
        <p:nvPicPr>
          <p:cNvPr id="6" name="Picture 6"/>
          <p:cNvPicPr>
            <a:picLocks noChangeAspect="1"/>
          </p:cNvPicPr>
          <p:nvPr/>
        </p:nvPicPr>
        <p:blipFill>
          <a:blip r:embed="rId2"/>
          <a:srcRect l="18701" r="1870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病人病情复杂多变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有些病人可能因为各种原因不配合治疗，如不理解治疗方案、不信任医护人员等，这会给护理工作带来很大的困扰。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病人不配合治疗</a:t>
            </a:r>
          </a:p>
        </p:txBody>
      </p:sp>
      <p:pic>
        <p:nvPicPr>
          <p:cNvPr id="10" name="Picture 10"/>
          <p:cNvPicPr>
            <a:picLocks noChangeAspect="1"/>
          </p:cNvPicPr>
          <p:nvPr/>
        </p:nvPicPr>
        <p:blipFill>
          <a:blip r:embed="rId3"/>
          <a:srcRect l="18000" r="18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病人的心理问题也是护理工作中的不安全因素之一，如焦虑、抑郁等情绪问题可能导致病人自残、自杀等行为。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病人心理问题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护士人力不足是导致护理工作中不安全因素的重要原因之一。长时间的工作、高负荷的工作压力可能导致护士疲劳、注意力不集中等问题，增加出错的风险。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护士人力不足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护士的技能水平直接影响护理工作的质量。如果护士缺乏必要的技能和知识，可能会导致操作不当、误判病情等问题。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护士技能水平不足</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护士的职业道德问题也是护理工作中的不安全因素之一。如缺乏责任心、不尊重病人等问题可能导致护理工作出现疏漏。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护士职业道德问题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如果医院的护理管理制度不完善，可能会导致护理工作出现混乱，增加不安全因素。</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护理管理制度不完善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医院对护士的培训不足也是导致护理工作中不安全因素的原因之一。缺乏必要的培训和指导可能导致护士无法正确处理各种情况。</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护理培训不足</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医院对护理工作的监督不力也可能导致不安全因素的出现。缺乏有效的监督和评估机制可能使得护理工作中的问题无法及时发现和解决。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护理监督不力</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医院设施陈旧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医院设施陈旧可能导致护理工作中的不安全因素增加。老旧的设备、不完善的设施可能给护理工作带来诸多不便和隐患。</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医院感染风险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医院感染是护理工作中需要特别关注的不安全因素之一。医院内的各种病原体可能导致病人感染，进而加重病情，甚至危及生命。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医疗废弃物处理不当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医疗废弃物处理不当也可能给护理工作带来不安全因素。废弃物的堆积、处理不当可能导致交叉感染等问题，对病人和医护人员的健康构成威胁。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应对策略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https://d.book118.com/715102012042011103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2024-09-12T11:13:25.745</cp:lastPrinted>
  <dcterms:created xsi:type="dcterms:W3CDTF">2024-09-12T03:13:25Z</dcterms:created>
  <dcterms:modified xsi:type="dcterms:W3CDTF">2024-09-12T03:13:27Z</dcterms:modified>
</cp:coreProperties>
</file>