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0E7E9-3CB9-40D5-A21F-CD3D7548B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CE6CD-DE9D-4E8D-AD9B-42AA474F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5BF8F-0141-45F2-8146-02B795E41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482C6-27E2-4191-ACB7-AFF4452B8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DCE8F-92D0-4FA1-ADB7-4473A5617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8FEB6-3672-4338-A662-60CECC77A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ADEA6-E51A-4643-BF6B-5E4A13F4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62A31-4A59-49B5-9E80-3F066D81C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F36AF-16F1-4FAE-A298-2FF724BA7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A8846-DC5F-48BC-8C1D-373097C7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37CB0-10D4-41AA-9B8E-E48C2B4A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0232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北京市道路大修工程经验总结\n## 1.北京市道路大修工程背景及意义\n### 1.1北京市道路大修工程背景介绍\n### 1.2北京市道路大修工程的重要性\n### 1.3北京市道路大修工程的目标与任务\n## 2.北京市道路大修工程设计方案\n### 2.1道路大修工程设计原则与方法\n### 2.2道路大修工程结构设计\n### 2.3道路大修工程材料选择\n## 3.北京市道路大修工程施工组织与管理\n### 3.1道路大修工程施工组织设计\n### 3.2道路大修工程施工进度控制\n### 3.3道路大修工程施工质量控制\n## 4.北京市道路大修工程安全与环境保障\n### 4.1道路大修工程安全生产管理\n### 4.2道路大修工程环境保护措施\n### 4.3道路大修工程文明施工管理\n## 5.北京市道路大修工程验收与后期维护\n### 5.1道路大修工程验收标准与方法\n### 5.2道路大修工程后期维护与保养\n### 5.3道路大修工程效果评估与持续改进\n## 6.北京市道路大修工程经验总结与展望\n### 6.1道路大修工程成功经验与教训\n### 6.2道路大修工程未来发展趋势\n### 6.3提高北京市道路大修工程水平的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900"/>
              <a:t>北京市道路大修工程经验总结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北京市道路大修工程背景及意义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北京市道路状况日益恶化</a:t>
                </a:r>
                <a:endParaRPr/>
              </a:p>
            </p:txBody>
          </p:sp>
          <p:sp>
            <p:nvSpPr>
              <p:cNvPr id="2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随着城市规模的不断扩大，交通流量持续增长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道路使用时间较长，部分道路出现破损、裂缝等问题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道路大修工程成为城市道路维护的重要手段</a:t>
                </a:r>
                <a:endParaRPr/>
              </a:p>
            </p:txBody>
          </p:sp>
        </p:grpSp>
        <p:grpSp>
          <p:nvGrpSpPr>
            <p:cNvPr id="24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城市规划发展的需要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城市发展对道路基础设施的要求不断提高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道路大修工程有助于提升城市道路品质，满足城市规划需求</a:t>
                </a:r>
                <a:endParaRPr/>
              </a:p>
            </p:txBody>
          </p:sp>
        </p:grpSp>
        <p:grpSp>
          <p:nvGrpSpPr>
            <p:cNvPr id="24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道路交通安全问题</a:t>
                </a:r>
                <a:endParaRPr/>
              </a:p>
            </p:txBody>
          </p:sp>
          <p:sp>
            <p:nvSpPr>
              <p:cNvPr id="24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道路破损、裂缝等问题影响行车安全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道路大修工程有助于提高道路行驶质量，降低交通事故风险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北京市道路大修工程背景介绍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提升城市道路品质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改善道路行驶质量，提高行车舒适度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提高道路整体美观度，提升城市形象</a:t>
                </a:r>
                <a:endParaRPr/>
              </a:p>
            </p:txBody>
          </p:sp>
        </p:grpSp>
        <p:grpSp>
          <p:nvGrpSpPr>
            <p:cNvPr id="2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保障道路交通安全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修复道路破损，降低交通事故风险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提高道路通行能力，缓解交通拥堵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促进城市发展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满足城市规划需求，推动城市经济发展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提高城市居民生活质量，提升居民幸福感</a:t>
                </a:r>
                <a:endParaRPr/>
              </a:p>
            </p:txBody>
          </p:sp>
        </p:grpSp>
      </p:grpSp>
      <p:pic>
        <p:nvPicPr>
          <p:cNvPr id="2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北京市道路大修工程的重要性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北京市道路大修工程的目标与任务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提高道路品质，保障道路交通安全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满足城市规划需求，推动城市经济发展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对破损道路进行大修，修复裂缝、破损等问题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优化道路结构设计，提高道路行驶质量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加强道路施工管理，确保工程质量和进度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北京市道路大修工程设计方案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安全可靠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：确保道路大修工程后能够满足交通需求，保障道路交通安全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：在保证工程质量的前提下，降低工程成本，提高投资效益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环保节能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：采用环保材料，降低工程对环境的影响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美观实用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：提升道路整体美观度，提高城市形象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现状调查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：对道路现状进行详细调查，了解道路破损情况、交通流量等信息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：根据现状调查结果，制定道路大修工程设计方案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方案评审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：对设计方案进行评审，确保方案的科学性和可行性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：根据评审意见，优化设计方案，提高工程效果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道路大修工程设计原则与方法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道路结构设计原则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：根据道路使用情况和交通需求，选择合适的结构类型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耐久性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：选择具有较高耐久性的材料，延长道路使用寿命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：采用环保材料，降低工程对环境的影响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道路结构设计内容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路基设计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：根据道路等级、交通流量等因素，确定路基宽度、高度等参数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：选择合适的路面结构层，提高道路行驶质量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：设计合理的排水系统，防止道路积水、滑坡等问题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：对道路上的桥梁进行改造或加固，确保桥梁安全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道路大修工程结构设计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材料选择原则</a:t>
                </a:r>
                <a:endParaRPr/>
              </a:p>
            </p:txBody>
          </p:sp>
          <p:sp>
            <p:nvSpPr>
              <p:cNvPr id="3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性能优良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：选择具有较高性能的材料，提高道路使用寿命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环保节能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：采用环保材料，降低工程对环境的影响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：在保证工程质量的前提下，降低材料成本</a:t>
                </a:r>
                <a:endParaRPr/>
              </a:p>
            </p:txBody>
          </p:sp>
          <p:sp>
            <p:nvSpPr>
              <p:cNvPr id="3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材料选择内容</a:t>
                </a:r>
                <a:endParaRPr/>
              </a:p>
            </p:txBody>
          </p:sp>
          <p:sp>
            <p:nvSpPr>
              <p:cNvPr id="3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路基材料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：选择具有较高承载力和稳定性的材料，如碎石、砂等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：选择具有较高耐磨性和抗滑性的材料，如沥青混凝土、水泥混凝土等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：选择具有较高排水性能和耐久性的材料，如透水砖、管道等</a:t>
                </a:r>
                <a:endParaRPr/>
              </a:p>
            </p:txBody>
          </p:sp>
          <p:sp>
            <p:nvSpPr>
              <p:cNvPr id="3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道路大修工程材料选择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北京市道路大修工程施工组织与管理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施工组织设计原则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：合理安排施工顺序，提高施工效率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安全可靠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：确保施工过程中的人身安全和设备安全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：优化施工资源配置，降低施工成本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施工组织设计内容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：制定合理的施工进度计划，确保工程按期完成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施工资源配置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：合理安排施工人员、设备、材料等资源，提高施工效率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：建立质量管理体系，确保工程质量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施工安全管理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：加强施工安全管理，确保施工过程中的人身安全和设备安全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道路大修工程施工组织设计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施工进度控制方法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：制定详细的施工进度计划，确保工程按期完成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：实时监控施工进度，及时调整施工计划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：识别施工过程中的风险因素，制定应对措施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施工进度控制内容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：定期检查施工进度，了解工程进展情况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：根据监测结果，及时调整施工计划，确保工程按期完成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：定期向上级报告施工进度，便于领导决策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道路大修工程施工进度控制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施工质量控制方法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事前控制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：加强施工前的质量控制，确保施工过程中的质量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事中控制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：施工过程中加强质量监督，确保工程质量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事后控制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：施工完成后进行质量验收，确保工程质量达到要求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施工质量控制内容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：加强施工工艺管理，提高施工质量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施工材料控制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：严格材料质量把关，确保使用合格的材料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施工设备控制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：加强施工设备管理，确保设备正常运行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道路大修工程施工质量控制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https://d.book118.com/715102324311011111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北京市道路大修工程经验总结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2024-09-17T18:14:25.775</cp:lastPrinted>
  <dcterms:created xsi:type="dcterms:W3CDTF">2024-09-17T10:14:25Z</dcterms:created>
  <dcterms:modified xsi:type="dcterms:W3CDTF">2024-09-17T10:14:27Z</dcterms:modified>
</cp:coreProperties>
</file>