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C615B3-94D9-4FEE-A588-4B7AFF0A3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2C4482-4D87-4F0F-8029-4FB700561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333499-91D3-4539-B797-CD1CBEDBF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CB6601-F85B-4D99-B4C8-61410A0C88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8458F9-F43A-49C5-B7F0-3B66B8B5FC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DBA44D-4373-4A96-BD86-3DA36F1CB2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4B36B9-9D16-4799-89F7-82B37C7A6F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D18FA0-7652-4C17-81D2-06CFFD2573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7F0F11-D0E5-480C-BE9B-B29AEF6C8F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A2B00-DCDF-493A-B676-F4AA134B2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0D48FC-AD34-4012-B536-C64C4B5C9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104133034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硬件安全威胁情报</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硬件安全威胁情报概述
 硬件安全威胁情报分类
 硬件安全威胁情报收集
 硬件安全威胁情报分析
 硬件安全威胁情报共享
 硬件安全威胁情报应对措施
 硬件安全威胁情报发展趋势
 总结与展望
以上内容仅供参考，你可以根据自身需求进行调整优化。</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硬件安全威胁情报概述</a:t>
            </a:r>
          </a:p>
        </p:txBody>
      </p:sp>
      <p:sp>
        <p:nvSpPr>
          <p:cNvPr id="3" name="Subtitle 2"/>
          <p:cNvSpPr>
            <a:spLocks noGrp="1"/>
          </p:cNvSpPr>
          <p:nvPr>
            <p:ph type="subTitle" idx="1"/>
          </p:nvPr>
        </p:nvSpPr>
        <p:spPr/>
        <p:txBody>
          <a:bodyPr/>
          <a:lstStyle/>
          <a:p>
            <a:r>
              <a:t>硬件安全威胁情报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硬件安全威胁情报概述</a:t>
            </a:r>
          </a:p>
        </p:txBody>
      </p:sp>
      <p:sp>
        <p:nvSpPr>
          <p:cNvPr id="3" name="Text Placeholder 2"/>
          <p:cNvSpPr>
            <a:spLocks noGrp="1"/>
          </p:cNvSpPr>
          <p:nvPr>
            <p:ph type="body" idx="1"/>
          </p:nvPr>
        </p:nvSpPr>
        <p:spPr/>
        <p:txBody>
          <a:bodyPr/>
          <a:lstStyle/>
          <a:p>
            <a:r>
              <a:t>硬件安全威胁情报概述</a:t>
            </a:r>
          </a:p>
        </p:txBody>
      </p:sp>
      <p:sp>
        <p:nvSpPr>
          <p:cNvPr id="4" name="Content Placeholder 3"/>
          <p:cNvSpPr>
            <a:spLocks noGrp="1"/>
          </p:cNvSpPr>
          <p:nvPr>
            <p:ph sz="half" idx="2"/>
          </p:nvPr>
        </p:nvSpPr>
        <p:spPr/>
        <p:txBody>
          <a:bodyPr/>
          <a:lstStyle/>
          <a:p>
            <a:r>
              <a:t>1.硬件安全威胁情报的定义与重要性；2.硬件安全威胁情报的背景和发展；3.硬件安全威胁情报的未来趋势和前沿。</a:t>
            </a:r>
          </a:p>
          <a:p/>
        </p:txBody>
      </p:sp>
      <p:sp>
        <p:nvSpPr>
          <p:cNvPr id="5" name="Text Placeholder 4"/>
          <p:cNvSpPr>
            <a:spLocks noGrp="1"/>
          </p:cNvSpPr>
          <p:nvPr>
            <p:ph type="body" idx="3"/>
          </p:nvPr>
        </p:nvSpPr>
        <p:spPr/>
        <p:txBody>
          <a:bodyPr/>
          <a:lstStyle/>
          <a:p>
            <a:r>
              <a:t>硬件安全威胁情报的分类</a:t>
            </a:r>
          </a:p>
        </p:txBody>
      </p:sp>
      <p:sp>
        <p:nvSpPr>
          <p:cNvPr id="6" name="Content Placeholder 5"/>
          <p:cNvSpPr>
            <a:spLocks noGrp="1"/>
          </p:cNvSpPr>
          <p:nvPr>
            <p:ph sz="half" idx="4"/>
          </p:nvPr>
        </p:nvSpPr>
        <p:spPr/>
        <p:txBody>
          <a:bodyPr/>
          <a:lstStyle/>
          <a:p>
            <a:r>
              <a:t>1.基于硬件的安全威胁情报；2.基于软件的安全威胁情报；3.基于数据的安全威胁情报。</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硬件安全威胁情报概述</a:t>
            </a:r>
          </a:p>
        </p:txBody>
      </p:sp>
      <p:sp>
        <p:nvSpPr>
          <p:cNvPr id="3" name="Text Placeholder 2"/>
          <p:cNvSpPr>
            <a:spLocks noGrp="1"/>
          </p:cNvSpPr>
          <p:nvPr>
            <p:ph type="body" idx="1"/>
          </p:nvPr>
        </p:nvSpPr>
        <p:spPr/>
        <p:txBody>
          <a:bodyPr/>
          <a:lstStyle/>
          <a:p>
            <a:r>
              <a:t>硬件安全威胁情报的收集与分析</a:t>
            </a:r>
          </a:p>
        </p:txBody>
      </p:sp>
      <p:sp>
        <p:nvSpPr>
          <p:cNvPr id="4" name="Content Placeholder 3"/>
          <p:cNvSpPr>
            <a:spLocks noGrp="1"/>
          </p:cNvSpPr>
          <p:nvPr>
            <p:ph sz="half" idx="2"/>
          </p:nvPr>
        </p:nvSpPr>
        <p:spPr/>
        <p:txBody>
          <a:bodyPr/>
          <a:lstStyle/>
          <a:p>
            <a:r>
              <a:t>1.硬件安全威胁情报的收集方式；2.硬件安全威胁情报的分析方法；3.硬件安全威胁情报的分析流程。</a:t>
            </a:r>
          </a:p>
          <a:p/>
        </p:txBody>
      </p:sp>
      <p:sp>
        <p:nvSpPr>
          <p:cNvPr id="5" name="Text Placeholder 4"/>
          <p:cNvSpPr>
            <a:spLocks noGrp="1"/>
          </p:cNvSpPr>
          <p:nvPr>
            <p:ph type="body" idx="3"/>
          </p:nvPr>
        </p:nvSpPr>
        <p:spPr/>
        <p:txBody>
          <a:bodyPr/>
          <a:lstStyle/>
          <a:p>
            <a:r>
              <a:t>硬件安全威胁情报的应用场景</a:t>
            </a:r>
          </a:p>
        </p:txBody>
      </p:sp>
      <p:sp>
        <p:nvSpPr>
          <p:cNvPr id="6" name="Content Placeholder 5"/>
          <p:cNvSpPr>
            <a:spLocks noGrp="1"/>
          </p:cNvSpPr>
          <p:nvPr>
            <p:ph sz="half" idx="4"/>
          </p:nvPr>
        </p:nvSpPr>
        <p:spPr/>
        <p:txBody>
          <a:bodyPr/>
          <a:lstStyle/>
          <a:p>
            <a:r>
              <a:t>1.企业网络安全；2.政府机构网络安全；3.工业控制网络安全。</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硬件安全威胁情报概述</a:t>
            </a:r>
          </a:p>
        </p:txBody>
      </p:sp>
      <p:sp>
        <p:nvSpPr>
          <p:cNvPr id="3" name="Text Placeholder 2"/>
          <p:cNvSpPr>
            <a:spLocks noGrp="1"/>
          </p:cNvSpPr>
          <p:nvPr>
            <p:ph type="body" idx="1"/>
          </p:nvPr>
        </p:nvSpPr>
        <p:spPr/>
        <p:txBody>
          <a:bodyPr/>
          <a:lstStyle/>
          <a:p>
            <a:r>
              <a:t>硬件安全威胁情报的挑战与难点</a:t>
            </a:r>
          </a:p>
        </p:txBody>
      </p:sp>
      <p:sp>
        <p:nvSpPr>
          <p:cNvPr id="4" name="Content Placeholder 3"/>
          <p:cNvSpPr>
            <a:spLocks noGrp="1"/>
          </p:cNvSpPr>
          <p:nvPr>
            <p:ph sz="half" idx="2"/>
          </p:nvPr>
        </p:nvSpPr>
        <p:spPr/>
        <p:txBody>
          <a:bodyPr/>
          <a:lstStyle/>
          <a:p>
            <a:r>
              <a:t>1.硬件安全威胁情报的识别与发现；2.硬件安全威胁情报的响应与处置；3.硬件安全威胁情报的预防与预警。</a:t>
            </a:r>
          </a:p>
          <a:p/>
        </p:txBody>
      </p:sp>
      <p:sp>
        <p:nvSpPr>
          <p:cNvPr id="5" name="Text Placeholder 4"/>
          <p:cNvSpPr>
            <a:spLocks noGrp="1"/>
          </p:cNvSpPr>
          <p:nvPr>
            <p:ph type="body" idx="3"/>
          </p:nvPr>
        </p:nvSpPr>
        <p:spPr/>
        <p:txBody>
          <a:bodyPr/>
          <a:lstStyle/>
          <a:p>
            <a:r>
              <a:t>硬件安全威胁情报的发展趋势与前沿技术</a:t>
            </a:r>
          </a:p>
        </p:txBody>
      </p:sp>
      <p:sp>
        <p:nvSpPr>
          <p:cNvPr id="6" name="Content Placeholder 5"/>
          <p:cNvSpPr>
            <a:spLocks noGrp="1"/>
          </p:cNvSpPr>
          <p:nvPr>
            <p:ph sz="half" idx="4"/>
          </p:nvPr>
        </p:nvSpPr>
        <p:spPr/>
        <p:txBody>
          <a:bodyPr/>
          <a:lstStyle/>
          <a:p>
            <a:r>
              <a:t>1.基于人工智能的硬件安全威胁情报分析；2.基于区块链的硬件安全保障技术；3.基于深度学习的硬件漏洞挖掘技术。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硬件安全威胁情报分类</a:t>
            </a:r>
          </a:p>
        </p:txBody>
      </p:sp>
      <p:sp>
        <p:nvSpPr>
          <p:cNvPr id="3" name="Subtitle 2"/>
          <p:cNvSpPr>
            <a:spLocks noGrp="1"/>
          </p:cNvSpPr>
          <p:nvPr>
            <p:ph type="subTitle" idx="1"/>
          </p:nvPr>
        </p:nvSpPr>
        <p:spPr/>
        <p:txBody>
          <a:bodyPr/>
          <a:lstStyle/>
          <a:p>
            <a:r>
              <a:t>硬件安全威胁情报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硬件安全威胁情报分类</a:t>
            </a:r>
          </a:p>
        </p:txBody>
      </p:sp>
      <p:sp>
        <p:nvSpPr>
          <p:cNvPr id="3" name="Text Placeholder 2"/>
          <p:cNvSpPr>
            <a:spLocks noGrp="1"/>
          </p:cNvSpPr>
          <p:nvPr>
            <p:ph type="body" idx="1"/>
          </p:nvPr>
        </p:nvSpPr>
        <p:spPr/>
        <p:txBody>
          <a:bodyPr/>
          <a:lstStyle/>
          <a:p>
            <a:r>
              <a:t>硬件安全威胁情报分类</a:t>
            </a:r>
          </a:p>
        </p:txBody>
      </p:sp>
      <p:sp>
        <p:nvSpPr>
          <p:cNvPr id="4" name="Content Placeholder 3"/>
          <p:cNvSpPr>
            <a:spLocks noGrp="1"/>
          </p:cNvSpPr>
          <p:nvPr>
            <p:ph sz="half" idx="2"/>
          </p:nvPr>
        </p:nvSpPr>
        <p:spPr/>
        <p:txBody>
          <a:bodyPr/>
          <a:lstStyle/>
          <a:p>
            <a:r>
              <a:t>1.硬件安全威胁情报定义：硬件安全威胁情报是指针对硬件设备和系统存在的潜在安全威胁进行检测、识别、分析和预警的一系列活动。</a:t>
            </a:r>
          </a:p>
          <a:p>
            <a:r>
              <a:t>2.分类标准：根据威胁来源、威胁类型、威胁阶段等不同标准，硬件安全威胁情报可划分为多种类型。</a:t>
            </a:r>
          </a:p>
          <a:p>
            <a:r>
              <a:t>3.主要分类方式：包括但不限于以下三种：按照威胁来源分类、按照威胁类型分类、按照威胁阶段分类。</a:t>
            </a:r>
          </a:p>
          <a:p/>
        </p:txBody>
      </p:sp>
      <p:sp>
        <p:nvSpPr>
          <p:cNvPr id="5" name="Text Placeholder 4"/>
          <p:cNvSpPr>
            <a:spLocks noGrp="1"/>
          </p:cNvSpPr>
          <p:nvPr>
            <p:ph type="body" idx="3"/>
          </p:nvPr>
        </p:nvSpPr>
        <p:spPr/>
        <p:txBody>
          <a:bodyPr/>
          <a:lstStyle/>
          <a:p>
            <a:r>
              <a:t>按威胁来源分类</a:t>
            </a:r>
          </a:p>
        </p:txBody>
      </p:sp>
      <p:sp>
        <p:nvSpPr>
          <p:cNvPr id="6" name="Content Placeholder 5"/>
          <p:cNvSpPr>
            <a:spLocks noGrp="1"/>
          </p:cNvSpPr>
          <p:nvPr>
            <p:ph sz="half" idx="4"/>
          </p:nvPr>
        </p:nvSpPr>
        <p:spPr/>
        <p:txBody>
          <a:bodyPr/>
          <a:lstStyle/>
          <a:p>
            <a:r>
              <a:t>1.内部威胁：来自组织内部人员的威胁，如恶意员工、内部权限滥用等。</a:t>
            </a:r>
          </a:p>
          <a:p>
            <a:r>
              <a:t>2.外部威胁：来自组织外部的威胁，如黑客攻击、恶意软件等。</a:t>
            </a:r>
          </a:p>
          <a:p>
            <a:r>
              <a:t>3.供应链威胁：来自供应链中的潜在威胁，如供应商的恶意行为、供应链漏洞等。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硬件安全威胁情报分类</a:t>
            </a:r>
          </a:p>
        </p:txBody>
      </p:sp>
      <p:sp>
        <p:nvSpPr>
          <p:cNvPr id="3" name="Text Placeholder 2"/>
          <p:cNvSpPr>
            <a:spLocks noGrp="1"/>
          </p:cNvSpPr>
          <p:nvPr>
            <p:ph type="body" idx="1"/>
          </p:nvPr>
        </p:nvSpPr>
        <p:spPr/>
        <p:txBody>
          <a:bodyPr/>
          <a:lstStyle/>
          <a:p>
            <a:r>
              <a:t>按威胁类型分类</a:t>
            </a:r>
          </a:p>
        </p:txBody>
      </p:sp>
      <p:sp>
        <p:nvSpPr>
          <p:cNvPr id="4" name="Content Placeholder 3"/>
          <p:cNvSpPr>
            <a:spLocks noGrp="1"/>
          </p:cNvSpPr>
          <p:nvPr>
            <p:ph sz="half" idx="2"/>
          </p:nvPr>
        </p:nvSpPr>
        <p:spPr/>
        <p:txBody>
          <a:bodyPr/>
          <a:lstStyle/>
          <a:p>
            <a:r>
              <a:t>1.物理威胁：包括硬件设备的物理篡改、窃取、破坏等。</a:t>
            </a:r>
          </a:p>
          <a:p>
            <a:r>
              <a:t>2.通信威胁：涉及硬件设备之间的通信被篡改、窃听、干扰等。</a:t>
            </a:r>
          </a:p>
          <a:p>
            <a:r>
              <a:t>3.软件威胁：涉及恶意软件、病毒、木马等对硬件设备的攻击。</a:t>
            </a:r>
          </a:p>
          <a:p>
            <a:r>
              <a:t>4.数据威胁：涉及对硬件设备中存储的数据进行篡改、窃取等。</a:t>
            </a:r>
          </a:p>
          <a:p/>
        </p:txBody>
      </p:sp>
      <p:sp>
        <p:nvSpPr>
          <p:cNvPr id="5" name="Text Placeholder 4"/>
          <p:cNvSpPr>
            <a:spLocks noGrp="1"/>
          </p:cNvSpPr>
          <p:nvPr>
            <p:ph type="body" idx="3"/>
          </p:nvPr>
        </p:nvSpPr>
        <p:spPr/>
        <p:txBody>
          <a:bodyPr/>
          <a:lstStyle/>
          <a:p>
            <a:r>
              <a:t>按威胁阶段分类</a:t>
            </a:r>
          </a:p>
        </p:txBody>
      </p:sp>
      <p:sp>
        <p:nvSpPr>
          <p:cNvPr id="6" name="Content Placeholder 5"/>
          <p:cNvSpPr>
            <a:spLocks noGrp="1"/>
          </p:cNvSpPr>
          <p:nvPr>
            <p:ph sz="half" idx="4"/>
          </p:nvPr>
        </p:nvSpPr>
        <p:spPr/>
        <p:txBody>
          <a:bodyPr/>
          <a:lstStyle/>
          <a:p>
            <a:r>
              <a:t>1.预攻击阶段：涉及对潜在目标的侦察、渗透、社会工程等。</a:t>
            </a:r>
          </a:p>
          <a:p>
            <a:r>
              <a:t>2.攻击阶段：涉及对目标进行实际攻击、破解密码等。</a:t>
            </a:r>
          </a:p>
          <a:p>
            <a:r>
              <a:t>3.后攻击阶段：涉及对已攻破的目标进行进一步利用、数据窃取等。</a:t>
            </a:r>
          </a:p>
          <a:p>
            <a:r>
              <a:t>4.防御反击阶段：涉及对防御措施的反制、反击等。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硬件安全威胁情报收集</a:t>
            </a:r>
          </a:p>
        </p:txBody>
      </p:sp>
      <p:sp>
        <p:nvSpPr>
          <p:cNvPr id="3" name="Subtitle 2"/>
          <p:cNvSpPr>
            <a:spLocks noGrp="1"/>
          </p:cNvSpPr>
          <p:nvPr>
            <p:ph type="subTitle" idx="1"/>
          </p:nvPr>
        </p:nvSpPr>
        <p:spPr/>
        <p:txBody>
          <a:bodyPr/>
          <a:lstStyle/>
          <a:p>
            <a:r>
              <a:t>硬件安全威胁情报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硬件安全威胁情报收集</a:t>
            </a:r>
          </a:p>
        </p:txBody>
      </p:sp>
      <p:sp>
        <p:nvSpPr>
          <p:cNvPr id="3" name="Text Placeholder 2"/>
          <p:cNvSpPr>
            <a:spLocks noGrp="1"/>
          </p:cNvSpPr>
          <p:nvPr>
            <p:ph type="body" idx="1"/>
          </p:nvPr>
        </p:nvSpPr>
        <p:spPr/>
        <p:txBody>
          <a:bodyPr/>
          <a:lstStyle/>
          <a:p>
            <a:r>
              <a:t>硬件安全威胁情报收集的挑战与机遇</a:t>
            </a:r>
          </a:p>
        </p:txBody>
      </p:sp>
      <p:sp>
        <p:nvSpPr>
          <p:cNvPr id="4" name="Content Placeholder 3"/>
          <p:cNvSpPr>
            <a:spLocks noGrp="1"/>
          </p:cNvSpPr>
          <p:nvPr>
            <p:ph sz="half" idx="2"/>
          </p:nvPr>
        </p:nvSpPr>
        <p:spPr/>
        <p:txBody>
          <a:bodyPr/>
          <a:lstStyle/>
          <a:p>
            <a:r>
              <a:t>1.硬件安全威胁情报收集的必要性和意义。</a:t>
            </a:r>
          </a:p>
          <a:p>
            <a:r>
              <a:t>2.当前面临的挑战：硬件漏洞难以发现和利用、缺乏专业的工具和资源。</a:t>
            </a:r>
          </a:p>
          <a:p>
            <a:r>
              <a:t>3.未来发展趋势和前沿技术：硬件安全威胁情报自动化、基于AI的检测和防御技术。</a:t>
            </a:r>
          </a:p>
          <a:p/>
        </p:txBody>
      </p:sp>
      <p:sp>
        <p:nvSpPr>
          <p:cNvPr id="5" name="Text Placeholder 4"/>
          <p:cNvSpPr>
            <a:spLocks noGrp="1"/>
          </p:cNvSpPr>
          <p:nvPr>
            <p:ph type="body" idx="3"/>
          </p:nvPr>
        </p:nvSpPr>
        <p:spPr/>
        <p:txBody>
          <a:bodyPr/>
          <a:lstStyle/>
          <a:p>
            <a:r>
              <a:t>硬件安全威胁情报的来源与类型</a:t>
            </a:r>
          </a:p>
        </p:txBody>
      </p:sp>
      <p:sp>
        <p:nvSpPr>
          <p:cNvPr id="6" name="Content Placeholder 5"/>
          <p:cNvSpPr>
            <a:spLocks noGrp="1"/>
          </p:cNvSpPr>
          <p:nvPr>
            <p:ph sz="half" idx="4"/>
          </p:nvPr>
        </p:nvSpPr>
        <p:spPr/>
        <p:txBody>
          <a:bodyPr/>
          <a:lstStyle/>
          <a:p>
            <a:r>
              <a:t>1.硬件安全威胁情报的主要来源：硬件厂商、安全组织、黑客社区等。</a:t>
            </a:r>
          </a:p>
          <a:p>
            <a:r>
              <a:t>2.硬件安全威胁情报的类型：固件漏洞、硬件漏洞、供应链攻击等。</a:t>
            </a:r>
          </a:p>
          <a:p>
            <a:r>
              <a:t>3.不同类型威胁情报的收集方法：漏洞扫描、渗透测试、供应链审计等。</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硬件安全威胁情报收集</a:t>
            </a:r>
          </a:p>
        </p:txBody>
      </p:sp>
      <p:sp>
        <p:nvSpPr>
          <p:cNvPr id="3" name="Text Placeholder 2"/>
          <p:cNvSpPr>
            <a:spLocks noGrp="1"/>
          </p:cNvSpPr>
          <p:nvPr>
            <p:ph type="body" idx="1"/>
          </p:nvPr>
        </p:nvSpPr>
        <p:spPr/>
        <p:txBody>
          <a:bodyPr/>
          <a:lstStyle/>
          <a:p>
            <a:r>
              <a:t>硬件安全威胁情报的获取与整合</a:t>
            </a:r>
          </a:p>
        </p:txBody>
      </p:sp>
      <p:sp>
        <p:nvSpPr>
          <p:cNvPr id="4" name="Content Placeholder 3"/>
          <p:cNvSpPr>
            <a:spLocks noGrp="1"/>
          </p:cNvSpPr>
          <p:nvPr>
            <p:ph sz="half" idx="2"/>
          </p:nvPr>
        </p:nvSpPr>
        <p:spPr/>
        <p:txBody>
          <a:bodyPr/>
          <a:lstStyle/>
          <a:p>
            <a:r>
              <a:t>1.硬件安全威胁情报的获取途径：公开资源、合作伙伴、内部研究等。</a:t>
            </a:r>
          </a:p>
          <a:p>
            <a:r>
              <a:t>2.硬件安全威胁情报的整合方法：数据清洗、分类整理、深度分析等。</a:t>
            </a:r>
          </a:p>
          <a:p>
            <a:r>
              <a:t>3.获取与整合过程中的挑战与解决方案：数据质量、信息泄露、隐私保护等。</a:t>
            </a:r>
          </a:p>
          <a:p/>
        </p:txBody>
      </p:sp>
      <p:sp>
        <p:nvSpPr>
          <p:cNvPr id="5" name="Text Placeholder 4"/>
          <p:cNvSpPr>
            <a:spLocks noGrp="1"/>
          </p:cNvSpPr>
          <p:nvPr>
            <p:ph type="body" idx="3"/>
          </p:nvPr>
        </p:nvSpPr>
        <p:spPr/>
        <p:txBody>
          <a:bodyPr/>
          <a:lstStyle/>
          <a:p>
            <a:r>
              <a:t>硬件安全威胁情报的分析与利用</a:t>
            </a:r>
          </a:p>
        </p:txBody>
      </p:sp>
      <p:sp>
        <p:nvSpPr>
          <p:cNvPr id="6" name="Content Placeholder 5"/>
          <p:cNvSpPr>
            <a:spLocks noGrp="1"/>
          </p:cNvSpPr>
          <p:nvPr>
            <p:ph sz="half" idx="4"/>
          </p:nvPr>
        </p:nvSpPr>
        <p:spPr/>
        <p:txBody>
          <a:bodyPr/>
          <a:lstStyle/>
          <a:p>
            <a:r>
              <a:t>1.硬件安全威胁情报的分析方法：静态分析、动态分析、模糊测试等。</a:t>
            </a:r>
          </a:p>
          <a:p>
            <a:r>
              <a:t>2.基于威胁情报的安全防护策略：入侵检测、入侵防御、供应链风险管理等。</a:t>
            </a:r>
          </a:p>
          <a:p>
            <a:r>
              <a:t>3.硬件安全威胁情报的利用价值：指导安全策略制定、发现潜在攻击行为、提升组织整体安全水平等。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硬件安全威胁情报收集</a:t>
            </a:r>
          </a:p>
        </p:txBody>
      </p:sp>
      <p:sp>
        <p:nvSpPr>
          <p:cNvPr id="3" name="Text Placeholder 2"/>
          <p:cNvSpPr>
            <a:spLocks noGrp="1"/>
          </p:cNvSpPr>
          <p:nvPr>
            <p:ph type="body" idx="1"/>
          </p:nvPr>
        </p:nvSpPr>
        <p:spPr/>
        <p:txBody>
          <a:bodyPr/>
          <a:lstStyle/>
          <a:p>
            <a:r>
              <a:t>硬件安全威胁情报的共享与合作</a:t>
            </a:r>
          </a:p>
        </p:txBody>
      </p:sp>
      <p:sp>
        <p:nvSpPr>
          <p:cNvPr id="4" name="Content Placeholder 3"/>
          <p:cNvSpPr>
            <a:spLocks noGrp="1"/>
          </p:cNvSpPr>
          <p:nvPr>
            <p:ph sz="half" idx="2"/>
          </p:nvPr>
        </p:nvSpPr>
        <p:spPr/>
        <p:txBody>
          <a:bodyPr/>
          <a:lstStyle/>
          <a:p>
            <a:r>
              <a:t>1.硬件安全威胁情报共享的意义：加强信息交流、提高行业整体安全水平等。</a:t>
            </a:r>
          </a:p>
          <a:p>
            <a:r>
              <a:t>2.硬件安全威胁情报共享的途径：行业协会、安全组织、开源社区等。</a:t>
            </a:r>
          </a:p>
          <a:p>
            <a:r>
              <a:t>3.硬件安全威胁情报共享面临的挑战与解决方案：信息泄露、版权问题、数据隐私等。</a:t>
            </a:r>
          </a:p>
          <a:p/>
        </p:txBody>
      </p:sp>
      <p:sp>
        <p:nvSpPr>
          <p:cNvPr id="5" name="Text Placeholder 4"/>
          <p:cNvSpPr>
            <a:spLocks noGrp="1"/>
          </p:cNvSpPr>
          <p:nvPr>
            <p:ph type="body" idx="3"/>
          </p:nvPr>
        </p:nvSpPr>
        <p:spPr/>
        <p:txBody>
          <a:bodyPr/>
          <a:lstStyle/>
          <a:p>
            <a:r>
              <a:t>案例分析与实践经验分享</a:t>
            </a:r>
          </a:p>
        </p:txBody>
      </p:sp>
      <p:sp>
        <p:nvSpPr>
          <p:cNvPr id="6" name="Content Placeholder 5"/>
          <p:cNvSpPr>
            <a:spLocks noGrp="1"/>
          </p:cNvSpPr>
          <p:nvPr>
            <p:ph sz="half" idx="4"/>
          </p:nvPr>
        </p:nvSpPr>
        <p:spPr/>
        <p:txBody>
          <a:bodyPr/>
          <a:lstStyle/>
          <a:p>
            <a:r>
              <a:t>1.国内外经典硬件安全威胁情报案例解析：IntelME事件、BroadcomBCM43xx系列无线网卡漏洞等。</a:t>
            </a:r>
          </a:p>
          <a:p>
            <a:r>
              <a:t>2.企业实践经验分享：如何建立有效的硬件安全威胁情报收集与分析体系，并成功应用在实际业务场景中。</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硬件安全威胁情报分析</a:t>
            </a:r>
          </a:p>
        </p:txBody>
      </p:sp>
      <p:sp>
        <p:nvSpPr>
          <p:cNvPr id="3" name="Subtitle 2"/>
          <p:cNvSpPr>
            <a:spLocks noGrp="1"/>
          </p:cNvSpPr>
          <p:nvPr>
            <p:ph type="subTitle" idx="1"/>
          </p:nvPr>
        </p:nvSpPr>
        <p:spPr/>
        <p:txBody>
          <a:bodyPr/>
          <a:lstStyle/>
          <a:p>
            <a:r>
              <a:t>硬件安全威胁情报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硬件安全威胁情报分析</a:t>
            </a:r>
          </a:p>
        </p:txBody>
      </p:sp>
      <p:sp>
        <p:nvSpPr>
          <p:cNvPr id="3" name="Text Placeholder 2"/>
          <p:cNvSpPr>
            <a:spLocks noGrp="1"/>
          </p:cNvSpPr>
          <p:nvPr>
            <p:ph type="body" idx="1"/>
          </p:nvPr>
        </p:nvSpPr>
        <p:spPr/>
        <p:txBody>
          <a:bodyPr/>
          <a:lstStyle/>
          <a:p>
            <a:r>
              <a:t>硬件安全威胁情报分析的重要性</a:t>
            </a:r>
          </a:p>
        </p:txBody>
      </p:sp>
      <p:sp>
        <p:nvSpPr>
          <p:cNvPr id="4" name="Content Placeholder 3"/>
          <p:cNvSpPr>
            <a:spLocks noGrp="1"/>
          </p:cNvSpPr>
          <p:nvPr>
            <p:ph sz="half" idx="2"/>
          </p:nvPr>
        </p:nvSpPr>
        <p:spPr/>
        <p:txBody>
          <a:bodyPr/>
          <a:lstStyle/>
          <a:p>
            <a:r>
              <a:t>1.硬件安全威胁情报分析能够识别和预测硬件安全威胁，保护企业的信息安全。</a:t>
            </a:r>
          </a:p>
          <a:p>
            <a:r>
              <a:t>2.通过对硬件安全的监控和分析，可以及时发现并解决潜在的安全隐患。</a:t>
            </a:r>
          </a:p>
          <a:p>
            <a:r>
              <a:t>3.硬件安全威胁情报分析还能够提高企业的核心竞争力，促进产业发展。</a:t>
            </a:r>
          </a:p>
          <a:p/>
        </p:txBody>
      </p:sp>
      <p:sp>
        <p:nvSpPr>
          <p:cNvPr id="5" name="Text Placeholder 4"/>
          <p:cNvSpPr>
            <a:spLocks noGrp="1"/>
          </p:cNvSpPr>
          <p:nvPr>
            <p:ph type="body" idx="3"/>
          </p:nvPr>
        </p:nvSpPr>
        <p:spPr/>
        <p:txBody>
          <a:bodyPr/>
          <a:lstStyle/>
          <a:p>
            <a:r>
              <a:t>硬件安全威胁情报的收集与分析</a:t>
            </a:r>
          </a:p>
        </p:txBody>
      </p:sp>
      <p:sp>
        <p:nvSpPr>
          <p:cNvPr id="6" name="Content Placeholder 5"/>
          <p:cNvSpPr>
            <a:spLocks noGrp="1"/>
          </p:cNvSpPr>
          <p:nvPr>
            <p:ph sz="half" idx="4"/>
          </p:nvPr>
        </p:nvSpPr>
        <p:spPr/>
        <p:txBody>
          <a:bodyPr/>
          <a:lstStyle/>
          <a:p>
            <a:r>
              <a:t>1.企业应建立完善的硬件安全威胁情报收集机制，及时获取有关硬件安全的信息。</a:t>
            </a:r>
          </a:p>
          <a:p>
            <a:r>
              <a:t>2.对收集到的硬件安全威胁情报进行分析，包括威胁类型、来源、攻击方式等，以便及时发现和应对潜在的安全威胁。</a:t>
            </a:r>
          </a:p>
          <a:p>
            <a:r>
              <a:t>3.企业应加强对硬件安全威胁情报的分析能力，提高对安全威胁的识别和应对能力。</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硬件安全威胁情报分析</a:t>
            </a:r>
          </a:p>
        </p:txBody>
      </p:sp>
      <p:sp>
        <p:nvSpPr>
          <p:cNvPr id="3" name="Text Placeholder 2"/>
          <p:cNvSpPr>
            <a:spLocks noGrp="1"/>
          </p:cNvSpPr>
          <p:nvPr>
            <p:ph type="body" idx="1"/>
          </p:nvPr>
        </p:nvSpPr>
        <p:spPr/>
        <p:txBody>
          <a:bodyPr/>
          <a:lstStyle/>
          <a:p>
            <a:r>
              <a:t>硬件安全漏洞与修复</a:t>
            </a:r>
          </a:p>
        </p:txBody>
      </p:sp>
      <p:sp>
        <p:nvSpPr>
          <p:cNvPr id="4" name="Content Placeholder 3"/>
          <p:cNvSpPr>
            <a:spLocks noGrp="1"/>
          </p:cNvSpPr>
          <p:nvPr>
            <p:ph sz="half" idx="2"/>
          </p:nvPr>
        </p:nvSpPr>
        <p:spPr/>
        <p:txBody>
          <a:bodyPr/>
          <a:lstStyle/>
          <a:p>
            <a:r>
              <a:t>1.企业应定期对硬件设备进行漏洞扫描，及时发现并修复存在的安全漏洞。</a:t>
            </a:r>
          </a:p>
          <a:p>
            <a:r>
              <a:t>2.对于已发现的硬件安全漏洞，企业应采取有效的措施进行修复，并验证修复效果。</a:t>
            </a:r>
          </a:p>
          <a:p>
            <a:r>
              <a:t>3.企业应加强对员工的安全培训，提高员工对硬件安全漏洞的认识和防范意识。</a:t>
            </a:r>
          </a:p>
          <a:p/>
        </p:txBody>
      </p:sp>
      <p:sp>
        <p:nvSpPr>
          <p:cNvPr id="5" name="Text Placeholder 4"/>
          <p:cNvSpPr>
            <a:spLocks noGrp="1"/>
          </p:cNvSpPr>
          <p:nvPr>
            <p:ph type="body" idx="3"/>
          </p:nvPr>
        </p:nvSpPr>
        <p:spPr/>
        <p:txBody>
          <a:bodyPr/>
          <a:lstStyle/>
          <a:p>
            <a:r>
              <a:t>硬件安全威胁情报的共享与合作</a:t>
            </a:r>
          </a:p>
        </p:txBody>
      </p:sp>
      <p:sp>
        <p:nvSpPr>
          <p:cNvPr id="6" name="Content Placeholder 5"/>
          <p:cNvSpPr>
            <a:spLocks noGrp="1"/>
          </p:cNvSpPr>
          <p:nvPr>
            <p:ph sz="half" idx="4"/>
          </p:nvPr>
        </p:nvSpPr>
        <p:spPr/>
        <p:txBody>
          <a:bodyPr/>
          <a:lstStyle/>
          <a:p>
            <a:r>
              <a:t>1.企业之间应建立硬件安全威胁情报的共享机制，加强信息交流和合作。</a:t>
            </a:r>
          </a:p>
          <a:p>
            <a:r>
              <a:t>2.通过共享硬件安全威胁情报，企业可以更好地了解行业内的安全威胁和风险，从而采取有效的应对措施。</a:t>
            </a:r>
          </a:p>
          <a:p>
            <a:r>
              <a:t>3.政府应加强对硬件安全威胁情报的监管和管理，推动企业间共享合作的发展。</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硬件安全威胁情报分析</a:t>
            </a:r>
          </a:p>
        </p:txBody>
      </p:sp>
      <p:sp>
        <p:nvSpPr>
          <p:cNvPr id="3" name="Text Placeholder 2"/>
          <p:cNvSpPr>
            <a:spLocks noGrp="1"/>
          </p:cNvSpPr>
          <p:nvPr>
            <p:ph type="body" idx="1"/>
          </p:nvPr>
        </p:nvSpPr>
        <p:spPr/>
        <p:txBody>
          <a:bodyPr/>
          <a:lstStyle/>
          <a:p>
            <a:r>
              <a:t>硬件安全威胁情报的技术支持</a:t>
            </a:r>
          </a:p>
        </p:txBody>
      </p:sp>
      <p:sp>
        <p:nvSpPr>
          <p:cNvPr id="4" name="Content Placeholder 3"/>
          <p:cNvSpPr>
            <a:spLocks noGrp="1"/>
          </p:cNvSpPr>
          <p:nvPr>
            <p:ph sz="half" idx="2"/>
          </p:nvPr>
        </p:nvSpPr>
        <p:spPr/>
        <p:txBody>
          <a:bodyPr/>
          <a:lstStyle/>
          <a:p>
            <a:r>
              <a:t>1.企业应具备专业的硬件安全威胁情报分析技术，提供准确、及时的技术支持。</a:t>
            </a:r>
          </a:p>
          <a:p>
            <a:r>
              <a:t>2.对于硬件安全威胁情报分析人员，企业应提供相应的培训和教育，提高技术水平和工作能力。</a:t>
            </a:r>
          </a:p>
          <a:p>
            <a:r>
              <a:t>3.企业应加强对新技术、新方法的研究和应用，不断提高硬件安全威胁情报分析的能力和水平。</a:t>
            </a:r>
          </a:p>
          <a:p/>
        </p:txBody>
      </p:sp>
      <p:sp>
        <p:nvSpPr>
          <p:cNvPr id="5" name="Text Placeholder 4"/>
          <p:cNvSpPr>
            <a:spLocks noGrp="1"/>
          </p:cNvSpPr>
          <p:nvPr>
            <p:ph type="body" idx="3"/>
          </p:nvPr>
        </p:nvSpPr>
        <p:spPr/>
        <p:txBody>
          <a:bodyPr/>
          <a:lstStyle/>
          <a:p>
            <a:r>
              <a:t>未来趋势与发展方向</a:t>
            </a:r>
          </a:p>
        </p:txBody>
      </p:sp>
      <p:sp>
        <p:nvSpPr>
          <p:cNvPr id="6" name="Content Placeholder 5"/>
          <p:cNvSpPr>
            <a:spLocks noGrp="1"/>
          </p:cNvSpPr>
          <p:nvPr>
            <p:ph sz="half" idx="4"/>
          </p:nvPr>
        </p:nvSpPr>
        <p:spPr/>
        <p:txBody>
          <a:bodyPr/>
          <a:lstStyle/>
          <a:p>
            <a:r>
              <a:t>1.未来，随着技术的不断发展和应用，硬件安全威胁情报分析将更加重要和复杂。</a:t>
            </a:r>
          </a:p>
          <a:p>
            <a:r>
              <a:t>2.企业应加强对新技术、新方法的研究和应用，不断提高硬件安全威胁情报分析的能力和水平。</a:t>
            </a:r>
          </a:p>
          <a:p>
            <a:r>
              <a:t>3.未来，政府和企业应加强合作，共同推动硬件安全威胁情报分析技术的发展和应用。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https://d.book118.com/715104133034011123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硬件安全威胁情报概述</vt:lpstr>
      <vt:lpstr> 硬件安全威胁情报概述</vt:lpstr>
      <vt:lpstr> 硬件安全威胁情报概述</vt:lpstr>
      <vt:lpstr> 硬件安全威胁情报概述</vt:lpstr>
      <vt:lpstr> 硬件安全威胁情报分类</vt:lpstr>
      <vt:lpstr> 硬件安全威胁情报分类</vt:lpstr>
      <vt:lpstr> 硬件安全威胁情报分类</vt:lpstr>
      <vt:lpstr> 硬件安全威胁情报收集</vt:lpstr>
      <vt:lpstr> 硬件安全威胁情报收集</vt:lpstr>
      <vt:lpstr> 硬件安全威胁情报收集</vt:lpstr>
      <vt:lpstr> 硬件安全威胁情报收集</vt:lpstr>
      <vt:lpstr> 硬件安全威胁情报分析</vt:lpstr>
      <vt:lpstr> 硬件安全威胁情报分析</vt:lpstr>
      <vt:lpstr> 硬件安全威胁情报分析</vt:lpstr>
      <vt:lpstr> 硬件安全威胁情报分析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2024-09-26T22:44:48.441</cp:lastPrinted>
  <dcterms:created xsi:type="dcterms:W3CDTF">2024-09-26T14:44:48Z</dcterms:created>
  <dcterms:modified xsi:type="dcterms:W3CDTF">2024-09-26T14:44:50Z</dcterms:modified>
</cp:coreProperties>
</file>