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91494-9E82-43D7-BABA-EAD9905B5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811A4-1F53-40B8-8CC3-5F2838F25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A74CC-D864-4C89-9F8C-934DE80E0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83E68-8385-49A7-94EA-0238C1597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F231D7-34AA-48BE-AAD9-65E85CD37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C68A9C-02BE-49F5-ACE3-45B99898D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C7945B-E664-445E-B2D5-978317E3E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F6CBD-B9EA-4046-B29C-E2955A62D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26942-4156-428F-8D7C-3142C1434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FC0DA-B8BD-4476-B492-06C9D9159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1D4D0-61DB-4F97-944B-05A7B876C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113423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生产计划与控制讲义-第六章库存管理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库存绩效评估与改进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库存可分为多种类型。例如，按经济用途可分为商品库存和制造业库存；按生产过程可分为原材料库存、在制品库存和成品库存；按库存物品的性质可分为物料库存、在制品库存、成品库存、备件库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库存管理的目标是在保证企业生产、经营需求的前提下，通过对库存水平的控制，力求降低库存数量，提高物流系统的效率，以强化企业的竞争力。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在保证合理性的基础上，力求降低库存成本，提高经济效益。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为实现上述目标，库存管理应遵循以下原则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确保库存物品的安全，防止丢失、损坏和变质。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库存量的设置应合理，既要避免过量积压，又要防止缺货。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及时准确地掌握库存信息，以便对库存进行有效的控制和管理。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指企业购买物资而支付的货款，包括物资的购买价格、运杂费等。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指企业为补充库存而订货时发生的各种费用，包括订购手续费、采购人员的差旅费等。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指企业在储存物资过程中发生的费用，包括仓库租金、保险费、保管费、装卸费等。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指因库存不足而导致的生产中断或销售损失等费用。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订货成本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储存成本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购入成本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品种少、占用资金多，需要重点管理，严格控制库存。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品种和占用资金都处于中等水平，可以按照常规方法进行管理。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品种多、占用资金少，可以采取简单的管理方法，适当加大安全库存量。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15" r="95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根据历史数据或经验公式确定订货点，当库存量下降到订货点时即发出订货。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订货点确定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根据经济批量模型或实际需求确定每次的订货量，以保持合理的库存水平。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订货量确定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根据物品的需求和供应情况，以及库存成本等因素确定订货周期。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订货周期确定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在订货周期内设定最高库存量和最低库存量，当库存量达到最低库存量时即发出订货，补充至最高库存量。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最高库存量与最低库存量设定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https://d.book118.com/715111342342011110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2024-09-16T12:16:18.294</cp:lastPrinted>
  <dcterms:created xsi:type="dcterms:W3CDTF">2024-09-16T04:16:18Z</dcterms:created>
  <dcterms:modified xsi:type="dcterms:W3CDTF">2024-09-16T04:16:20Z</dcterms:modified>
</cp:coreProperties>
</file>