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CB2930-D4A6-464A-942C-6F95385276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B23B1-8D51-4973-81CB-6EEC3974C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99ACE-2684-4DCD-AF0B-F7C16505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D26E1-DFA9-457B-A717-E12B9C4B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6B7AB-9BDB-4651-882B-96133D10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855A8-C4E5-4F2B-B6C0-1BDF02CED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F5B21-F75A-4961-AEE3-D542C1DF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6B40B-76C8-4EA4-B4A5-A81436959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B1A15-EFA5-4B9F-828B-755BA2818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2468C-98A5-44B1-854F-701F2A0D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588C0-9495-4E47-850F-CDBAA28B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FE73B-8DBA-4DFB-A306-B2FF17159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891E23-82E5-46C3-98F7-9D17221590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A03169-12D1-4E70-9BD1-BDDD85825D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121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网络科技行业安全生产规章制度培训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网络科技行业安全生产规章制度培训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后续培训服务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网络科技行业安全生产规章制度培训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为何重视安全生产规章制度培训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安全生产规章制度培训的重要性不言而喻。通过培训，可以减少安全事故发生的风险，最大程度保护员工的生命财产安全，同时提高企业的生产效率和竞争力。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增加员工对安全规章制度的了解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使员工熟悉企业安全政策和程序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提高员工自我保护能力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增强员工安全意识和安全技能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减少不安全行为，降低事故风险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规范员工行为，预防事故发生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面对面交流，效果更直接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可进行实地演练和培训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节省交通成本和时间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适合分布在不同地区的员工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灵活方便，可以随时随地学习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节省培训成本和时间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全体员工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领导干部和管理人员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新员工入职培训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安全规章制度培训对于企业和员工都具有重要意义。只有通过规范培训，员工才能真正理解安全规章制度的重要性，并将其贯彻到日常工作中，确保工作的安全稳定进行。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工作权利保障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火灾防控法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企业安全政策和制度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管理流程规范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危险源排查措施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危险源辨识与控制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工作流程安排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工作流程规定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紧急情况处理程序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紧急情况处理程序是企业安全管理的重要组成部分，包括火灾逃生演练、急救知识培训和突发事件应急预案制定。通过不断练习和培训，提高员工应对紧急情况的能力和应变水平。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个人防护装备佩戴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安全帽佩戴规范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防护眼镜使用要点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机械设备安全操作方法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机械设备开关操作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相关安全警示标识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安全设备操作与维护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消防设备使用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灭火器操作方法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消防栓使用说明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内容涵盖了法律法规知识、企业安全政策和制度、紧急情况处理程序以及安全设备操作与维护等方面。员工应对紧急情况的能力和安全意识将得到有效提升，有助于企业安全生产的稳定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线上培训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线上培训是利用网络平台进行培训的方式，员工可以在灵活安排学习时间的情况下进行学习。此外，通过定期在线答疑，员工可以及时解决问题，提升学习效果。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有效提升员工安全生产意识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班组集中培训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交流经验，及时处理安全问题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定期召开安全生产会议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提升员工应急处置能力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实地安全检查和演练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通过实际操作检验员工掌握程度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持续跟踪培训效果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定期评估培训效果，持续改进培训内容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考核员工学习成果，发现问题及时纠正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培训成果及奖惩制度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激励员工积极参与安全生产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安全生产考核及奖励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及时记录事故，分析原因，避免再次发生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员工安全事故记录管理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强化员工安全意识，规范行为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安全违规处罚制度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员工安全意识不强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加强员工安全意识宣传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建立安全责任追究制度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激励员工参与安全培训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https://d.book118.com/715112110014011130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网络科技行业安全生产规章制度培训</vt:lpstr>
      <vt:lpstr>目录</vt:lpstr>
      <vt:lpstr>第一章 网络科技行业安全生产规章制度培训</vt:lpstr>
      <vt:lpstr> </vt:lpstr>
      <vt:lpstr>安全规章制度培训的目的</vt:lpstr>
      <vt:lpstr>安全规章制度培训的形式</vt:lpstr>
      <vt:lpstr>安全规章制度培训的对象</vt:lpstr>
      <vt:lpstr>安全规章制度培训的重要性</vt:lpstr>
      <vt:lpstr>第2章 安全生产规章制度培训内容</vt:lpstr>
      <vt:lpstr>安全生产法律法规知识</vt:lpstr>
      <vt:lpstr>企业安全政策和制度</vt:lpstr>
      <vt:lpstr> </vt:lpstr>
      <vt:lpstr>安全设备操作与维护</vt:lpstr>
      <vt:lpstr>总结</vt:lpstr>
      <vt:lpstr>第3章 安全生产规章制度培训方式</vt:lpstr>
      <vt:lpstr> </vt:lpstr>
      <vt:lpstr>线下培训</vt:lpstr>
      <vt:lpstr>培训效果评估</vt:lpstr>
      <vt:lpstr>培训成果及奖惩制度</vt:lpstr>
      <vt:lpstr>第4章 安全生产规章制度培训的挑战与解决方案</vt:lpstr>
      <vt:lpstr>员工安全意识不强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2024-09-29T15:06:03.197</cp:lastPrinted>
  <dcterms:created xsi:type="dcterms:W3CDTF">2024-09-29T07:06:03Z</dcterms:created>
  <dcterms:modified xsi:type="dcterms:W3CDTF">2024-09-29T07:06:05Z</dcterms:modified>
</cp:coreProperties>
</file>