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B3F73-5132-4329-8904-275EB4682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BDFF0-0409-4239-B720-2A316A360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6E243-6A49-4428-A3A3-AF8F5A993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558F6-30F5-48D3-9821-971C751B6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38AD3-8B7D-44B0-8161-0421B3C54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D3175-4843-4DC0-8000-F95D42BB7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4188AB-B01C-4F64-83CF-EFF7FEB8D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320FD-6676-4E5B-B645-78113518F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0FE8B-8F33-44A2-9D08-655D4A8A6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6E944-5558-448A-A723-807691FAF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05DF0-FC4C-4ED0-BE8F-3F35CAD08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120210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配置管理标准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配置管理原则与规范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配置管理工具与技术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配置管理实践与应用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配置管理挑战与解决方案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配置管理概述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配置管理是一种系统化、规范化的方法，用于识别、控制、审计和保护配置项（包括硬件、软件、文档等）的变更，以确保配置项在整个生命周期内的一致性、可追溯性和有效性。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配置管理的目的是确保配置项在开发、测试、发布、部署和维护过程中的一致性、稳定性和可靠性，降低变更带来的风险，提高软件质量。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0" b="14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258" r="162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通过严格的变更控制和审计，确保配置项的一致性和稳定性，从而提高软件质量。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提高软件质量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通过识别和评估配置项变更可能带来的风险，采取相应的措施进行管理和控制，降低风险。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通过自动化和标准化的配置管理流程，提高开发、测试、发布等过程的效率。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通过统一的配置管理平台，促进团队成员之间的沟通和协作，提高团队协作效率。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早期的配置管理主要关注硬件和文档的变更控制，采用手动方式进行管理。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软件配置管理阶段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随着软件规模的扩大和复杂性的增加，软件配置管理逐渐受到重视，出现了专门的软件配置管理工具和方法。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自动化与标准化阶段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DevOps等理念的普及和自动化技术的发展，配置管理逐渐向自动化和标准化方向发展，出现了许多自动化配置管理工具和平台。同时，国际标准化组织也制定了相关的配置管理标准和规范，推动配置管理的标准化进程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配置管理原则与规范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采用国际和国家相关标准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遵循国际和国家在配置管理方面的相关标准，确保配置管理的规范性和统一性。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制定企业配置管理标准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结合企业实际情况，制定适用于企业的配置管理标准，明确各项管理要求和操作流程。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19" r="229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确保配置项在整个生命周期内的一致性，避免因配置项的不一致导致系统出现问题。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采用统一的配置管理工具，对配置项进行集中管理，确保配置项的一致性和准确性。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一致性原则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统一配置管理工具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保持配置项一致性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55" r="255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记录配置项变更历史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详细记录配置项的变更历史，包括变更时间、变更内容、变更人员等信息，以便后续追溯和审计。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实现配置项版本控制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对配置项进行版本控制，确保每个版本的配置项都有明确的标识和记录，方便后续追溯和回滚。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可追溯性原则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保障配置项安全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加强对配置项的安全保护，防止未经授权的访问和篡改，确保配置项的安全性和完整性。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实现配置审计与监控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对配置项进行定期审计和监控，及时发现和处理潜在的安全问题，确保系统的稳定性和安全性。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配置管理流程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确定配置项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识别并确定需要纳入配置管理的所有配置项，包括硬件、软件、文档等。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配置项属性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明确每个配置项的属性，如名称、版本、描述、所有者等。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配置项关系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分析配置项之间的关系，如依赖关系、关联关系等。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识别配置项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设计配置库的结构和存储方式，以满足配置项的管理需求。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配置库设计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将识别出的配置项按照设计好的结构存入配置库。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配置项入库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定期对配置库进行维护，包括备份、恢复、优化等。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配置库维护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建立配置库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接收和处理配置项变更请求，包括评估、批准、实施等步骤。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变更请求处理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按照变更请求中批准的内容，实施配置项的变更。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记录配置项变更的详细信息，并追踪变更的实施情况。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变更记录与追踪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配置审计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定期对配置项进行审计，以确保配置项与实际环境保持一致。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根据审计和报告的结果，持续改进配置管理流程，提高配置管理的效率和质量。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配置报告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生成配置项的管理报告，包括配置项的状态、变更记录、审计结果等。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配置审计与报告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https://d.book118.com/715120210141011104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2024-09-14T05:00:12.559</cp:lastPrinted>
  <dcterms:created xsi:type="dcterms:W3CDTF">2024-09-13T21:00:12Z</dcterms:created>
  <dcterms:modified xsi:type="dcterms:W3CDTF">2024-09-13T21:00:14Z</dcterms:modified>
</cp:coreProperties>
</file>