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287000" cy="5784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D87BF-9D24-46F7-9059-8AE47497C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E3AA0-5863-4523-A9AA-8605C83B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F25A9-6AE7-436A-B645-805B89CD7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EE4BE-EFA9-460A-B5FB-6E469D814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E7D03-D891-44B6-9962-F7D5CC0DD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5513B-2DE9-43D2-BB4B-BA7E5AC33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B4B2C-F014-4DC2-A6F7-227C28276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F83FF-96D9-4F47-8CE5-EF5D63ED8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378FA-4CA1-4AA6-B26A-7C90FDD5E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53F8C-0C72-4CA2-8E08-E8E6198B0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6B14B-BD02-4509-BECD-CB8D77E7D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71525" y="1793303"/>
            <a:ext cx="8743950" cy="121481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43050" y="3239516"/>
            <a:ext cx="7200900" cy="14462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14350" y="1330515"/>
            <a:ext cx="4474845" cy="38180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297805" y="1330515"/>
            <a:ext cx="4474845" cy="38180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14350" y="231394"/>
            <a:ext cx="9258300" cy="9255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4350" y="1330515"/>
            <a:ext cx="9258300" cy="38180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497580" y="5379910"/>
            <a:ext cx="3291840" cy="289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14350" y="5379910"/>
            <a:ext cx="2366010" cy="289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406640" y="5379910"/>
            <a:ext cx="2366010" cy="28924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16.jpeg" /><Relationship Id="rId6" Type="http://schemas.openxmlformats.org/officeDocument/2006/relationships/image" Target="../media/image17.png" /><Relationship Id="rId7" Type="http://schemas.openxmlformats.org/officeDocument/2006/relationships/image" Target="../media/image1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2031002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7816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48196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0863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5054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0196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0863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6197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6292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09587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2959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43910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287000" cy="508635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38150" y="2171700"/>
            <a:ext cx="9410700" cy="695325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0" y="0"/>
            <a:ext cx="10287000" cy="7143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3524250" y="3105150"/>
            <a:ext cx="838200" cy="16192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33400" y="1000125"/>
            <a:ext cx="9048750" cy="885825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71600" y="3105150"/>
            <a:ext cx="495300" cy="161925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5181600" y="4238625"/>
            <a:ext cx="4581525" cy="161925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6519663" y="3011884"/>
            <a:ext cx="1859280" cy="299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800" spc="25">
                <a:solidFill>
                  <a:srgbClr val="161616"/>
                </a:solidFill>
                <a:latin typeface="Courier New"/>
                <a:cs typeface="Courier New"/>
              </a:rPr>
              <a:t>%)I.TÜ.VÜ.II¥</a:t>
            </a:r>
            <a:endParaRPr sz="1800">
              <a:latin typeface="Courier New"/>
              <a:cs typeface="Courier New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017000" cy="4514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https://d.book118.com/715120310021011041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2024-09-01T12:18:13.786</cp:lastPrinted>
  <dcterms:created xsi:type="dcterms:W3CDTF">2024-09-01T04:18:13Z</dcterms:created>
  <dcterms:modified xsi:type="dcterms:W3CDTF">2024-09-01T04:18:14Z</dcterms:modified>
</cp:coreProperties>
</file>