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11B86-966F-4558-A522-1C250926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CB227-BC3A-4275-8AA0-F22A7B7A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3B2DA-2C30-428B-88C5-336F10414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06BF7-CFF5-4B17-BFC7-34E52465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7C379-450E-4E3D-9D23-81A9A2739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FA37D-9EDC-4719-93C0-30B6BE1D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3E785-6D8B-403C-8D97-88B9DA33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4EC2D-42C4-498C-9267-47D566931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F3F8E-8C0E-4197-8ADA-EC692794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5786E-6A52-45E3-8FF2-83585BB6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10BC-A8DF-46DE-9A40-C4CFA4E2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23233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房多多简介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业务范围与特色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企业文化与社会责任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发展前景与战略规划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2011年，房多多在深圳成立，以“移动互联网+房地产”的创新模式进入市场。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2014年，房多多实现了全国化布局，覆盖了全国主要城市。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2018年，房多多成功在美国纳斯达克上市，成为中国房地产互联网行业的代表企业。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成为中国最大的房地产交易平台，让买房卖房变得更简单、更透明。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通过技术创新和大数据应用，提升房地产交易效率，降低交易成本，为消费者提供优质的购房体验。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29" r="2232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19" r="1981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始终将客户需求放在首位，提供个性化、专业化的服务。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坚守诚信原则，打造透明、公正的房地产交易环境。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鼓励创新思维，不断探索新的商业模式和技术应用。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与合作伙伴共同成长，实现互利共赢的合作关系。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诚信为本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合作共赢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业务范围与特色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房多多提供包括新房、二手房、租房等全方位的房地产交易服务，满足用户的多样化需求。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房地产交易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通过与金融机构合作，房多多为用户提供房屋贷款、抵押贷款等金融服务，简化购房流程。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房多多还提供装修服务，包括设计、施工、材料采购等一站式解决方案，让用户的购房体验更加便捷。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主要业务领域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房多多通过线上平台与线下门店的紧密结合，为用户提供更加便捷、高效的房地产交易服务。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线上线下一体化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房多多运用大数据技术，对房地产市场进行深入分析，为用户提供更加精准、个性化的服务。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房多多与众多开发商和中介机构建立了合作关系，拥有海量的房源信息，为用户提供更多的选择空间。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丰富的房源信息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特色服务及优势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合作伙伴与客户群体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房多多与众多知名开发商、金融机构、装修公司等建立了长期稳定的合作关系，共同为用户提供优质的服务。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房多多的客户群体主要包括有购房、租房、装修等需求的个人和家庭，以及有房地产投资需求的机构和企业。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https://d.book118.com/715123233011011101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2024-09-09T06:03:51.684</cp:lastPrinted>
  <dcterms:created xsi:type="dcterms:W3CDTF">2024-09-08T22:03:51Z</dcterms:created>
  <dcterms:modified xsi:type="dcterms:W3CDTF">2024-09-08T22:03:53Z</dcterms:modified>
</cp:coreProperties>
</file>