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ACB5E-B8A0-4841-8201-711959B1F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8ACFC-C4D1-4E7C-94D4-5B8A99D30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EDFE0-0A53-41DD-877E-F20C82A06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D8D3F-489B-4B57-905F-B869109D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15F37-B098-436C-826A-17B52955B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8AEFD7-8979-40F1-80F2-88D87188B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A70663-05AE-46F8-AAF4-B81FEF787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EF217-3EA8-43D4-B832-772772C85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3F125-1202-4240-A816-3410C093A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45FFC-8D55-4801-BFA1-FD22713EB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DBD98-CFCD-4CCB-B91D-18007C9E4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232430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历史单招考试近代世界史概述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近代世界史的开端与早期发展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资产阶级革命与资本主义制度的确立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工业革命与资本主义世界市场形成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近代国际关系格局演变及战争冲突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近代思想文化领域变革及成就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科技进步对近代社会影响及意义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近代世界史的开端与早期发展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文艺复兴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宗教改革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文艺复兴与宗教改革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14-16世纪欧洲的一场思想文化运动，以复兴古希腊罗马文化为旗帜，提倡人性、强调人文主义，反对中世纪的封建神权统治，为欧洲近代思想解放奠定了基础。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16世纪欧洲基督教教会内部发起的一场改革运动，旨在反对教会的腐败和权威主义，主张信仰自由、因信称义，对欧洲宗教和政治格局产生了深远影响。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83" r="225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15世纪末16世纪初，欧洲人通过开辟新航路，打破了以往东西方之间相对隔绝的状态，促进了世界各地区之间的经济文化交流。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新航路开辟后，欧洲国家纷纷进行殖民扩张，在亚非拉地区建立殖民地和半殖民地，进行掠夺和贸易，加速了资本主义的原始积累。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新航路开辟与早期殖民扩张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早期殖民扩张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新航路开辟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近代科学革命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16-17世纪欧洲发生的一场科学革命，以哥白尼的日心说、伽利略的自由落体定律、牛顿的万有引力定律等为代表，标志着近代科学的诞生，对人类社会产生了深远影响。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启蒙运动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18世纪欧洲的一场思想解放运动，以理性主义为旗帜，反对封建专制和教权主义，提倡自由、平等、民主和科学，为欧洲资产阶级革命提供了思想武器。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1" r="24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近代科学革命与启蒙运动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资产阶级革命与资本主义制度的确立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17世纪英国斯图亚特王朝专制统治阻碍资本主义发展，引发社会矛盾激化。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1640年议会重新召开，资产阶级和新贵族结成联盟，通过《权利法案》限制王权，确立君主立宪制。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英国资产阶级革命推翻了封建专制统治，为资本主义发展扫清了道路，推动了世界历史的进程。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英国资产阶级革命与君主立宪制建立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战争背景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战争过程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战争意义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美国独立战争与联邦制共和政体形成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1775年独立战争爆发，经过艰苦斗争，1776年《独立宣言》发表，宣告美国诞生。1787年宪法制定，确立联邦制共和政体。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美国独立战争结束了英国的殖民统治，实现了国家的独立，为资本主义发展开辟了道路，并对欧洲和拉丁美洲的革命运动起到了推动作用。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18世纪英国对北美殖民地的压迫政策阻碍了当地资本主义发展，引发殖民地人民的反抗。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18世纪法国封建专制统治腐朽没落，社会矛盾尖锐。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1542" b="11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1789年法国大革命爆发，巴黎人民攻占巴士底狱，制宪议会通过《人权宣言》。随后法国经历多次政权更迭，最终拿破仑建立法兰西第一帝国。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国大革命摧毁了法国的封建统治，传播了资产阶级自由民主的进步思想，对世界历史的发展有着很大影响。拿破仑帝国时期颁布的《民法典》等法律文献，用法律条文确定了法国大革命时期有利于资产阶级的成果，为后来许多欧洲国家借鉴和效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法国大革命及拿破仑帝国兴亡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工业革命与资本主义世界市场形成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纺织技术的革新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蒸汽机的广泛应用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工厂制度的建立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社会阶级结构的变化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第一次工业革命及其影响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工业生产逐渐从手工工场向工厂制度过渡，生产组织形式发生重大变革。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瓦特改良蒸汽机，为工业生产提供了强大的动力。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飞梭、珍妮纺纱机、水力织布机等发明，提高了纺织效率。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工业资产阶级和工业无产阶级成为社会的两大阶级，社会矛盾加剧。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发电机和电动机的发明，使电力成为新的动力来源。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电力的广泛应用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汽车和飞机的发明，改变了人们的出行方式。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内燃机和新交通工具的创制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合成染料、合成橡胶等化学产品的出现，丰富了人们的生活。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化学工业的建立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第二次工业革命使社会生产力得到空前发展，世界市场进一步形成。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社会生产力的巨大提高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第二次工业革命及其影响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https://d.book118.com/715123243012011040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2024-08-30T21:54:40.288</cp:lastPrinted>
  <dcterms:created xsi:type="dcterms:W3CDTF">2024-08-30T13:54:40Z</dcterms:created>
  <dcterms:modified xsi:type="dcterms:W3CDTF">2024-08-30T13:54:42Z</dcterms:modified>
</cp:coreProperties>
</file>