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1" r:id="rId2"/>
    <p:sldMasterId id="2147483666" r:id="rId3"/>
  </p:sldMasterIdLst>
  <p:notesMasterIdLst>
    <p:notesMasterId r:id="rId4"/>
  </p:notesMasterIdLst>
  <p:sldIdLst>
    <p:sldId id="259" r:id="rId5"/>
    <p:sldId id="262" r:id="rId6"/>
    <p:sldId id="265" r:id="rId7"/>
    <p:sldId id="268" r:id="rId8"/>
    <p:sldId id="271" r:id="rId9"/>
    <p:sldId id="274" r:id="rId10"/>
    <p:sldId id="277" r:id="rId11"/>
    <p:sldId id="280" r:id="rId12"/>
    <p:sldId id="283" r:id="rId13"/>
    <p:sldId id="286" r:id="rId14"/>
    <p:sldId id="289" r:id="rId15"/>
    <p:sldId id="292" r:id="rId16"/>
    <p:sldId id="295" r:id="rId17"/>
    <p:sldId id="298" r:id="rId18"/>
    <p:sldId id="301" r:id="rId19"/>
    <p:sldId id="304" r:id="rId20"/>
    <p:sldId id="307" r:id="rId21"/>
    <p:sldId id="310" r:id="rId22"/>
    <p:sldId id="313" r:id="rId23"/>
    <p:sldId id="315" r:id="rId24"/>
  </p:sldIdLst>
  <p:sldSz cx="12192000" cy="6858000"/>
  <p:notesSz cx="6858000" cy="9144000"/>
  <p:custDataLst>
    <p:tags r:id="rId2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6.xml" /><Relationship Id="rId11" Type="http://schemas.openxmlformats.org/officeDocument/2006/relationships/slide" Target="slides/slide7.xml" /><Relationship Id="rId12" Type="http://schemas.openxmlformats.org/officeDocument/2006/relationships/slide" Target="slides/slide8.xml" /><Relationship Id="rId13" Type="http://schemas.openxmlformats.org/officeDocument/2006/relationships/slide" Target="slides/slide9.xml" /><Relationship Id="rId14" Type="http://schemas.openxmlformats.org/officeDocument/2006/relationships/slide" Target="slides/slide10.xml" /><Relationship Id="rId15" Type="http://schemas.openxmlformats.org/officeDocument/2006/relationships/slide" Target="slides/slide11.xml" /><Relationship Id="rId16" Type="http://schemas.openxmlformats.org/officeDocument/2006/relationships/slide" Target="slides/slide12.xml" /><Relationship Id="rId17" Type="http://schemas.openxmlformats.org/officeDocument/2006/relationships/slide" Target="slides/slide13.xml" /><Relationship Id="rId18" Type="http://schemas.openxmlformats.org/officeDocument/2006/relationships/slide" Target="slides/slide14.xml" /><Relationship Id="rId19" Type="http://schemas.openxmlformats.org/officeDocument/2006/relationships/slide" Target="slides/slide15.xml" /><Relationship Id="rId2" Type="http://schemas.openxmlformats.org/officeDocument/2006/relationships/slideMaster" Target="slideMasters/slideMaster2.xml" /><Relationship Id="rId20" Type="http://schemas.openxmlformats.org/officeDocument/2006/relationships/slide" Target="slides/slide16.xml" /><Relationship Id="rId21" Type="http://schemas.openxmlformats.org/officeDocument/2006/relationships/slide" Target="slides/slide17.xml" /><Relationship Id="rId22" Type="http://schemas.openxmlformats.org/officeDocument/2006/relationships/slide" Target="slides/slide18.xml" /><Relationship Id="rId23" Type="http://schemas.openxmlformats.org/officeDocument/2006/relationships/slide" Target="slides/slide19.xml" /><Relationship Id="rId24" Type="http://schemas.openxmlformats.org/officeDocument/2006/relationships/slide" Target="slides/slide20.xml" /><Relationship Id="rId25" Type="http://schemas.openxmlformats.org/officeDocument/2006/relationships/tags" Target="tags/tag1.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heme" Target="theme/theme1.xml" /><Relationship Id="rId29" Type="http://schemas.openxmlformats.org/officeDocument/2006/relationships/tableStyles" Target="tableStyles.xml" /><Relationship Id="rId3" Type="http://schemas.openxmlformats.org/officeDocument/2006/relationships/slideMaster" Target="slideMasters/slideMaster3.xml" /><Relationship Id="rId4" Type="http://schemas.openxmlformats.org/officeDocument/2006/relationships/notesMaster" Target="notesMasters/notesMaster1.xml" /><Relationship Id="rId5" Type="http://schemas.openxmlformats.org/officeDocument/2006/relationships/slide" Target="slides/slide1.xml" /><Relationship Id="rId6" Type="http://schemas.openxmlformats.org/officeDocument/2006/relationships/slide" Target="slides/slide2.xml" /><Relationship Id="rId7" Type="http://schemas.openxmlformats.org/officeDocument/2006/relationships/slide" Target="slides/slide3.xml" /><Relationship Id="rId8" Type="http://schemas.openxmlformats.org/officeDocument/2006/relationships/slide" Target="slides/slide4.xml" /><Relationship Id="rId9" Type="http://schemas.openxmlformats.org/officeDocument/2006/relationships/slide" Target="slides/slide5.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4.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66" name="PlaceHolder 1"/>
          <p:cNvSpPr>
            <a:spLocks noGrp="1"/>
          </p:cNvSpPr>
          <p:nvPr>
            <p:ph type="sldImg"/>
          </p:nvPr>
        </p:nvSpPr>
        <p:spPr>
          <a:xfrm>
            <a:off x="216000" y="812520"/>
            <a:ext cx="7127280" cy="4008960"/>
          </a:xfrm>
          <a:prstGeom prst="rect">
            <a:avLst/>
          </a:prstGeom>
          <a:noFill/>
          <a:ln w="0">
            <a:noFill/>
          </a:ln>
        </p:spPr>
      </p:sp>
      <p:sp>
        <p:nvSpPr>
          <p:cNvPr id="67" name="PlaceHolder 2"/>
          <p:cNvSpPr>
            <a:spLocks noGrp="1"/>
          </p:cNvSpPr>
          <p:nvPr>
            <p:ph type="body" idx="37"/>
          </p:nvPr>
        </p:nvSpPr>
        <p:spPr>
          <a:xfrm>
            <a:off x="756000" y="5078520"/>
            <a:ext cx="6047640" cy="4811040"/>
          </a:xfrm>
          <a:prstGeom prst="rect">
            <a:avLst/>
          </a:prstGeom>
          <a:noFill/>
          <a:ln w="0">
            <a:noFill/>
          </a:ln>
        </p:spPr>
        <p:txBody>
          <a:bodyPr lIns="0" tIns="0" rIns="0" bIns="0" anchor="t">
            <a:noAutofit/>
          </a:bodyPr>
          <a:lstStyle/>
          <a:p>
            <a:pPr marL="216000" indent="-216000">
              <a:buNone/>
            </a:pPr>
            <a:r>
              <a:rPr lang="zh-CN" sz="2000" b="0" strike="noStrike" spc="-1">
                <a:solidFill>
                  <a:srgbClr val="000000"/>
                </a:solidFill>
                <a:latin typeface="Arial"/>
              </a:rPr>
              <a:t>点击编辑备注格式</a:t>
            </a:r>
            <a:endParaRPr lang="en-US" sz="2000" b="0" strike="noStrike" spc="-1">
              <a:solidFill>
                <a:srgbClr val="000000"/>
              </a:solidFill>
              <a:latin typeface="Arial"/>
            </a:endParaRPr>
          </a:p>
        </p:txBody>
      </p:sp>
      <p:sp>
        <p:nvSpPr>
          <p:cNvPr id="68" name="PlaceHolder 3"/>
          <p:cNvSpPr>
            <a:spLocks noGrp="1"/>
          </p:cNvSpPr>
          <p:nvPr>
            <p:ph type="hdr" idx="38"/>
          </p:nvPr>
        </p:nvSpPr>
        <p:spPr>
          <a:xfrm>
            <a:off x="0" y="0"/>
            <a:ext cx="3280680" cy="534240"/>
          </a:xfrm>
          <a:prstGeom prst="rect">
            <a:avLst/>
          </a:prstGeom>
          <a:noFill/>
          <a:ln w="0">
            <a:noFill/>
          </a:ln>
        </p:spPr>
        <p:txBody>
          <a:bodyPr lIns="0" tIns="0" rIns="0" bIns="0" anchor="t">
            <a:noAutofit/>
          </a:bodyPr>
          <a:lstStyle/>
          <a:p>
            <a:pPr indent="0">
              <a:buNone/>
            </a:pPr>
            <a:r>
              <a:rPr lang="en-US" sz="1400" b="0" strike="noStrike" spc="-1">
                <a:solidFill>
                  <a:srgbClr val="000000"/>
                </a:solidFill>
                <a:latin typeface="Times New Roman"/>
              </a:rPr>
              <a:t>&lt;页眉&gt;</a:t>
            </a:r>
            <a:endParaRPr lang="en-US" sz="1400" b="0" strike="noStrike" spc="-1">
              <a:solidFill>
                <a:srgbClr val="000000"/>
              </a:solidFill>
              <a:latin typeface="Times New Roman"/>
            </a:endParaRPr>
          </a:p>
        </p:txBody>
      </p:sp>
      <p:sp>
        <p:nvSpPr>
          <p:cNvPr id="69" name="PlaceHolder 4"/>
          <p:cNvSpPr>
            <a:spLocks noGrp="1"/>
          </p:cNvSpPr>
          <p:nvPr>
            <p:ph type="dt" idx="34"/>
          </p:nvPr>
        </p:nvSpPr>
        <p:spPr>
          <a:xfrm>
            <a:off x="4278960" y="0"/>
            <a:ext cx="3280680" cy="534240"/>
          </a:xfrm>
          <a:prstGeom prst="rect">
            <a:avLst/>
          </a:prstGeom>
          <a:noFill/>
          <a:ln w="0">
            <a:noFill/>
          </a:ln>
        </p:spPr>
        <p:txBody>
          <a:bodyPr lIns="0" tIns="0" rIns="0" bIns="0" anchor="t">
            <a:noAutofit/>
          </a:bodyPr>
          <a:lstStyle>
            <a:lvl1pPr indent="0" algn="r">
              <a:buNone/>
              <a:defRPr lang="en-US" sz="1400" b="0" strike="noStrike" spc="-1">
                <a:solidFill>
                  <a:srgbClr val="000000"/>
                </a:solidFill>
                <a:latin typeface="Times New Roman"/>
              </a:defRPr>
            </a:lvl1pPr>
          </a:lstStyle>
          <a:p>
            <a:pPr indent="0" algn="r">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70" name="PlaceHolder 5"/>
          <p:cNvSpPr>
            <a:spLocks noGrp="1"/>
          </p:cNvSpPr>
          <p:nvPr>
            <p:ph type="ftr" idx="35"/>
          </p:nvPr>
        </p:nvSpPr>
        <p:spPr>
          <a:xfrm>
            <a:off x="0" y="10157400"/>
            <a:ext cx="3280680" cy="534240"/>
          </a:xfrm>
          <a:prstGeom prst="rect">
            <a:avLst/>
          </a:prstGeom>
          <a:noFill/>
          <a:ln w="0">
            <a:noFill/>
          </a:ln>
        </p:spPr>
        <p:txBody>
          <a:bodyPr lIns="0" tIns="0" rIns="0" bIns="0" anchor="b">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71" name="PlaceHolder 6"/>
          <p:cNvSpPr>
            <a:spLocks noGrp="1"/>
          </p:cNvSpPr>
          <p:nvPr>
            <p:ph type="sldNum" idx="36"/>
          </p:nvPr>
        </p:nvSpPr>
        <p:spPr>
          <a:xfrm>
            <a:off x="4278960" y="10157400"/>
            <a:ext cx="3280680" cy="534240"/>
          </a:xfrm>
          <a:prstGeom prst="rect">
            <a:avLst/>
          </a:prstGeom>
          <a:noFill/>
          <a:ln w="0">
            <a:noFill/>
          </a:ln>
        </p:spPr>
        <p:txBody>
          <a:bodyPr lIns="0" tIns="0" rIns="0" bIns="0" anchor="b">
            <a:noAutofit/>
          </a:bodyPr>
          <a:lstStyle>
            <a:lvl1pPr indent="0" algn="r">
              <a:buNone/>
              <a:defRPr lang="en-US" sz="1400" b="0" strike="noStrike" spc="-1">
                <a:solidFill>
                  <a:srgbClr val="000000"/>
                </a:solidFill>
                <a:latin typeface="Times New Roman"/>
              </a:defRPr>
            </a:lvl1pPr>
          </a:lstStyle>
          <a:p>
            <a:pPr indent="0" algn="r">
              <a:buNone/>
            </a:pPr>
            <a:fld id="{F05E4D18-68D5-44C8-BCFD-14BA247E4C57}" type="slidenum">
              <a:rPr lang="en-US" sz="1400" b="0" strike="noStrike" spc="-1">
                <a:solidFill>
                  <a:srgbClr val="000000"/>
                </a:solidFill>
                <a:latin typeface="Times New Roman"/>
              </a:rPr>
              <a:t>&lt;编号&gt;</a:t>
            </a:fld>
            <a:endParaRPr lang="en-US" sz="14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9.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14.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15.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1399" name="PlaceHolder 1"/>
          <p:cNvSpPr>
            <a:spLocks noGrp="1"/>
          </p:cNvSpPr>
          <p:nvPr>
            <p:ph type="sldImg"/>
          </p:nvPr>
        </p:nvSpPr>
        <p:spPr>
          <a:xfrm>
            <a:off x="685800" y="1143000"/>
            <a:ext cx="5486040" cy="3085920"/>
          </a:xfrm>
          <a:prstGeom prst="rect">
            <a:avLst/>
          </a:prstGeom>
          <a:ln w="0">
            <a:noFill/>
          </a:ln>
        </p:spPr>
      </p:sp>
      <p:sp>
        <p:nvSpPr>
          <p:cNvPr id="1400" name="PlaceHolder 2"/>
          <p:cNvSpPr>
            <a:spLocks noGrp="1"/>
          </p:cNvSpPr>
          <p:nvPr>
            <p:ph type="body" idx="38"/>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1401" name="PlaceHolder 3"/>
          <p:cNvSpPr>
            <a:spLocks noGrp="1"/>
          </p:cNvSpPr>
          <p:nvPr>
            <p:ph type="sldNum" idx="37"/>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1402" name="PlaceHolder 1"/>
          <p:cNvSpPr>
            <a:spLocks noGrp="1"/>
          </p:cNvSpPr>
          <p:nvPr>
            <p:ph type="sldImg"/>
          </p:nvPr>
        </p:nvSpPr>
        <p:spPr>
          <a:xfrm>
            <a:off x="685800" y="1143000"/>
            <a:ext cx="5486040" cy="3085920"/>
          </a:xfrm>
          <a:prstGeom prst="rect">
            <a:avLst/>
          </a:prstGeom>
          <a:ln w="0">
            <a:noFill/>
          </a:ln>
        </p:spPr>
      </p:sp>
      <p:sp>
        <p:nvSpPr>
          <p:cNvPr id="1403" name="PlaceHolder 2"/>
          <p:cNvSpPr>
            <a:spLocks noGrp="1"/>
          </p:cNvSpPr>
          <p:nvPr>
            <p:ph type="body" idx="39"/>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1404" name="PlaceHolder 3"/>
          <p:cNvSpPr>
            <a:spLocks noGrp="1"/>
          </p:cNvSpPr>
          <p:nvPr>
            <p:ph type="sldNum" idx="38"/>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1405" name="PlaceHolder 1"/>
          <p:cNvSpPr>
            <a:spLocks noGrp="1"/>
          </p:cNvSpPr>
          <p:nvPr>
            <p:ph type="sldImg"/>
          </p:nvPr>
        </p:nvSpPr>
        <p:spPr>
          <a:xfrm>
            <a:off x="685800" y="1143000"/>
            <a:ext cx="5486040" cy="3085920"/>
          </a:xfrm>
          <a:prstGeom prst="rect">
            <a:avLst/>
          </a:prstGeom>
          <a:ln w="0">
            <a:noFill/>
          </a:ln>
        </p:spPr>
      </p:sp>
      <p:sp>
        <p:nvSpPr>
          <p:cNvPr id="1406" name="PlaceHolder 2"/>
          <p:cNvSpPr>
            <a:spLocks noGrp="1"/>
          </p:cNvSpPr>
          <p:nvPr>
            <p:ph type="body" idx="40"/>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1407" name="PlaceHolder 3"/>
          <p:cNvSpPr>
            <a:spLocks noGrp="1"/>
          </p:cNvSpPr>
          <p:nvPr>
            <p:ph type="sldNum" idx="39"/>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1408" name="PlaceHolder 1"/>
          <p:cNvSpPr>
            <a:spLocks noGrp="1"/>
          </p:cNvSpPr>
          <p:nvPr>
            <p:ph type="sldImg"/>
          </p:nvPr>
        </p:nvSpPr>
        <p:spPr>
          <a:xfrm>
            <a:off x="685800" y="1143000"/>
            <a:ext cx="5486040" cy="3085920"/>
          </a:xfrm>
          <a:prstGeom prst="rect">
            <a:avLst/>
          </a:prstGeom>
          <a:ln w="0">
            <a:noFill/>
          </a:ln>
        </p:spPr>
      </p:sp>
      <p:sp>
        <p:nvSpPr>
          <p:cNvPr id="1409" name="PlaceHolder 2"/>
          <p:cNvSpPr>
            <a:spLocks noGrp="1"/>
          </p:cNvSpPr>
          <p:nvPr>
            <p:ph type="body" idx="41"/>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1410" name="PlaceHolder 3"/>
          <p:cNvSpPr>
            <a:spLocks noGrp="1"/>
          </p:cNvSpPr>
          <p:nvPr>
            <p:ph type="sldNum" idx="40"/>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1411" name="PlaceHolder 1"/>
          <p:cNvSpPr>
            <a:spLocks noGrp="1"/>
          </p:cNvSpPr>
          <p:nvPr>
            <p:ph type="sldImg"/>
          </p:nvPr>
        </p:nvSpPr>
        <p:spPr>
          <a:xfrm>
            <a:off x="685800" y="1143000"/>
            <a:ext cx="5486040" cy="3085920"/>
          </a:xfrm>
          <a:prstGeom prst="rect">
            <a:avLst/>
          </a:prstGeom>
          <a:ln w="0">
            <a:noFill/>
          </a:ln>
        </p:spPr>
      </p:sp>
      <p:sp>
        <p:nvSpPr>
          <p:cNvPr id="1412" name="PlaceHolder 2"/>
          <p:cNvSpPr>
            <a:spLocks noGrp="1"/>
          </p:cNvSpPr>
          <p:nvPr>
            <p:ph type="body" idx="42"/>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1413" name="PlaceHolder 3"/>
          <p:cNvSpPr>
            <a:spLocks noGrp="1"/>
          </p:cNvSpPr>
          <p:nvPr>
            <p:ph type="sldNum" idx="41"/>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9A38E94C-65A5-453A-8967-67AA7AF1619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1AB1F07-6B64-4FE8-A0AE-6BF46ACCA16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F90544A6-86A8-48C2-9B5E-B208A6DCAD8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CFC260A1-7981-42A8-8840-C1D8B5283CA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76A72F5A-2C42-4D73-BF6F-8F8BA8565430}"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EF8475F4-7956-4F52-957B-B25EDAB0B6AC}"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15971438-93C2-424F-A907-816BACF53FDC}"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AB605D6-AF81-4CA4-91DE-7992D20966F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90D50EE-1841-427D-8682-2953D1D0886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E6DF978-D116-4FD2-A356-34903D22EFC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6B81DBC-5885-41FE-BE38-9A389741EB9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nvGrpSpPr>
      <p:grpSpPr>
        <a:xfrm>
          <a:off x="0" y="0"/>
          <a:ext cx="0" cy="0"/>
        </a:xfrm>
      </p:grpSpPr>
      <p:sp>
        <p:nvSpPr>
          <p:cNvPr id="5" name="PlaceHolder 1"/>
          <p:cNvSpPr>
            <a:spLocks noGrp="1"/>
          </p:cNvSpPr>
          <p:nvPr>
            <p:ph type="title"/>
          </p:nvPr>
        </p:nvSpPr>
        <p:spPr>
          <a:xfrm>
            <a:off x="1198800" y="2484000"/>
            <a:ext cx="9798840" cy="1018440"/>
          </a:xfrm>
          <a:prstGeom prst="rect">
            <a:avLst/>
          </a:prstGeom>
          <a:noFill/>
          <a:ln w="0">
            <a:noFill/>
          </a:ln>
        </p:spPr>
        <p:txBody>
          <a:bodyPr lIns="0" tIns="0" rIns="0" bIns="0" anchor="ctr">
            <a:noAutofit/>
          </a:bodyPr>
          <a:lstStyle/>
          <a:p>
            <a:pPr indent="0">
              <a:buNone/>
            </a:pPr>
            <a:endParaRPr lang="en-US" sz="1800" b="0" strike="noStrike" spc="-1">
              <a:solidFill>
                <a:schemeClr val="dk1"/>
              </a:solidFill>
              <a:latin typeface="Arial"/>
            </a:endParaRPr>
          </a:p>
        </p:txBody>
      </p:sp>
      <p:sp>
        <p:nvSpPr>
          <p:cNvPr id="6" name="PlaceHolder 2"/>
          <p:cNvSpPr>
            <a:spLocks noGrp="1"/>
          </p:cNvSpPr>
          <p:nvPr>
            <p:ph type="subTitle" idx="4"/>
          </p:nvPr>
        </p:nvSpPr>
        <p:spPr>
          <a:xfrm>
            <a:off x="1198800" y="3526920"/>
            <a:ext cx="9798840" cy="538200"/>
          </a:xfrm>
          <a:prstGeom prst="rect">
            <a:avLst/>
          </a:prstGeom>
          <a:noFill/>
          <a:ln w="0">
            <a:noFill/>
          </a:ln>
        </p:spPr>
        <p:txBody>
          <a:bodyPr lIns="0" tIns="0" rIns="0" bIns="0" anchor="ctr">
            <a:noAutofit/>
          </a:bodyPr>
          <a:lstStyle/>
          <a:p>
            <a:pPr indent="0" algn="ctr">
              <a:buNone/>
            </a:pPr>
            <a:endParaRPr lang="en-US" sz="3200" b="0" strike="noStrike" spc="-1">
              <a:solidFill>
                <a:srgbClr val="000000"/>
              </a:solidFill>
              <a:latin typeface="Arial"/>
            </a:endParaRPr>
          </a:p>
        </p:txBody>
      </p:sp>
      <p:sp>
        <p:nvSpPr>
          <p:cNvPr id="4" name="PlaceHolder 3"/>
          <p:cNvSpPr>
            <a:spLocks noGrp="1"/>
          </p:cNvSpPr>
          <p:nvPr>
            <p:ph type="ftr" idx="2"/>
          </p:nvPr>
        </p:nvSpPr>
        <p:spPr/>
        <p:txBody>
          <a:bodyPr/>
          <a:lstStyle/>
          <a:p>
            <a:r>
              <a:t>Footer</a:t>
            </a:r>
          </a:p>
        </p:txBody>
      </p:sp>
      <p:sp>
        <p:nvSpPr>
          <p:cNvPr id="7" name="PlaceHolder 4"/>
          <p:cNvSpPr>
            <a:spLocks noGrp="1"/>
          </p:cNvSpPr>
          <p:nvPr>
            <p:ph type="sldNum" idx="3"/>
          </p:nvPr>
        </p:nvSpPr>
        <p:spPr/>
        <p:txBody>
          <a:bodyPr/>
          <a:lstStyle/>
          <a:p>
            <a:fld id="{DD12B9AC-50F7-444E-B360-6407541DC097}" type="slidenum">
              <a:t>&lt;#&gt;</a:t>
            </a:fld>
          </a:p>
        </p:txBody>
      </p:sp>
      <p:sp>
        <p:nvSpPr>
          <p:cNvPr id="8" name="PlaceHolder 5"/>
          <p:cNvSpPr>
            <a:spLocks noGrp="1"/>
          </p:cNvSpPr>
          <p:nvPr>
            <p:ph type="dt" idx="1"/>
          </p:nvPr>
        </p:nvSpPr>
        <p:spPr/>
        <p:txBody>
          <a:bodyPr/>
          <a:lstStyle/>
          <a:p>
            <a:endParaRPr lang="zh-CN"/>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PlaceHolder 1"/>
          <p:cNvSpPr>
            <a:spLocks noGrp="1"/>
          </p:cNvSpPr>
          <p:nvPr>
            <p:ph type="ftr" idx="26"/>
          </p:nvPr>
        </p:nvSpPr>
        <p:spPr/>
        <p:txBody>
          <a:bodyPr/>
          <a:lstStyle/>
          <a:p>
            <a:r>
              <a:t>Footer</a:t>
            </a:r>
          </a:p>
        </p:txBody>
      </p:sp>
      <p:sp>
        <p:nvSpPr>
          <p:cNvPr id="3" name="PlaceHolder 2"/>
          <p:cNvSpPr>
            <a:spLocks noGrp="1"/>
          </p:cNvSpPr>
          <p:nvPr>
            <p:ph type="sldNum" idx="27"/>
          </p:nvPr>
        </p:nvSpPr>
        <p:spPr/>
        <p:txBody>
          <a:bodyPr/>
          <a:lstStyle/>
          <a:p>
            <a:fld id="{03DACC04-F7AB-44A7-B06C-B5F36ABDF52A}" type="slidenum">
              <a:t>&lt;#&gt;</a:t>
            </a:fld>
          </a:p>
        </p:txBody>
      </p:sp>
      <p:sp>
        <p:nvSpPr>
          <p:cNvPr id="4" name="PlaceHolder 3"/>
          <p:cNvSpPr>
            <a:spLocks noGrp="1"/>
          </p:cNvSpPr>
          <p:nvPr>
            <p:ph type="dt" idx="25"/>
          </p:nvPr>
        </p:nvSpPr>
        <p:spPr/>
        <p:txBody>
          <a:bodyPr/>
          <a:lstStyle/>
          <a:p>
            <a:endParaRPr lang="zh-CN"/>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theme" Target="../theme/theme2.xml" /></Relationships>
</file>

<file path=ppt/slideMasters/_rels/slideMaster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heme" Target="../theme/theme3.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rgbClr val="FFFFFF"/>
        </a:solidFill>
      </p:bgPr>
    </p:bg>
    <p:spTree>
      <p:nvGrpSpPr>
        <p:cNvPr id="1" name=""/>
        <p:cNvGrpSpPr/>
        <p:nvPr/>
      </p:nvGrpSpPr>
      <p:grpSpPr>
        <a:xfrm>
          <a:off x="0" y="0"/>
          <a:ext cx="0" cy="0"/>
        </a:xfrm>
      </p:grpSpPr>
      <p:sp>
        <p:nvSpPr>
          <p:cNvPr id="5" name="PlaceHolder 1"/>
          <p:cNvSpPr>
            <a:spLocks noGrp="1"/>
          </p:cNvSpPr>
          <p:nvPr>
            <p:ph type="title"/>
          </p:nvPr>
        </p:nvSpPr>
        <p:spPr>
          <a:xfrm>
            <a:off x="1198800" y="914400"/>
            <a:ext cx="9798840" cy="2570040"/>
          </a:xfrm>
          <a:prstGeom prst="rect">
            <a:avLst/>
          </a:prstGeom>
          <a:noFill/>
          <a:ln w="0">
            <a:noFill/>
          </a:ln>
        </p:spPr>
        <p:txBody>
          <a:bodyPr lIns="90000" tIns="46800" rIns="90000" bIns="46800" anchor="b">
            <a:normAutofit/>
          </a:bodyPr>
          <a:lstStyle/>
          <a:p>
            <a:pPr indent="0" algn="ctr" defTabSz="914400">
              <a:lnSpc>
                <a:spcPct val="100000"/>
              </a:lnSpc>
              <a:buNone/>
            </a:pPr>
            <a:r>
              <a:rPr lang="zh-CN" sz="6000" b="1" strike="noStrike" spc="299">
                <a:solidFill>
                  <a:schemeClr val="dk1">
                    <a:lumMod val="85000"/>
                    <a:lumOff val="15000"/>
                  </a:schemeClr>
                </a:solidFill>
                <a:latin typeface="Arial"/>
                <a:ea typeface="微软雅黑"/>
              </a:rPr>
              <a:t>单击此处编辑母版标题样式</a:t>
            </a:r>
            <a:endParaRPr lang="en-US" sz="6000" b="0" strike="noStrike" spc="-1">
              <a:solidFill>
                <a:schemeClr val="dk1"/>
              </a:solidFill>
              <a:latin typeface="Arial"/>
            </a:endParaRPr>
          </a:p>
        </p:txBody>
      </p:sp>
      <p:sp>
        <p:nvSpPr>
          <p:cNvPr id="6" name="PlaceHolder 2"/>
          <p:cNvSpPr>
            <a:spLocks noGrp="1"/>
          </p:cNvSpPr>
          <p:nvPr>
            <p:ph type="dt" idx="1"/>
          </p:nvPr>
        </p:nvSpPr>
        <p:spPr>
          <a:xfrm>
            <a:off x="612000" y="6314400"/>
            <a:ext cx="2699640" cy="316440"/>
          </a:xfrm>
          <a:prstGeom prst="rect">
            <a:avLst/>
          </a:prstGeom>
          <a:noFill/>
          <a:ln w="0">
            <a:noFill/>
          </a:ln>
        </p:spPr>
        <p:txBody>
          <a:bodyPr lIns="91440" tIns="45720" rIns="91440" bIns="45720" anchor="ctr">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2" name="PlaceHolder 3"/>
          <p:cNvSpPr>
            <a:spLocks noGrp="1"/>
          </p:cNvSpPr>
          <p:nvPr>
            <p:ph type="ftr" idx="2"/>
          </p:nvPr>
        </p:nvSpPr>
        <p:spPr>
          <a:xfrm>
            <a:off x="4115880" y="6314400"/>
            <a:ext cx="3959640" cy="31644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3" name="PlaceHolder 4"/>
          <p:cNvSpPr>
            <a:spLocks noGrp="1"/>
          </p:cNvSpPr>
          <p:nvPr>
            <p:ph type="sldNum" idx="3"/>
          </p:nvPr>
        </p:nvSpPr>
        <p:spPr>
          <a:xfrm>
            <a:off x="8877600" y="6314400"/>
            <a:ext cx="2699640" cy="316440"/>
          </a:xfrm>
          <a:prstGeom prst="rect">
            <a:avLst/>
          </a:prstGeom>
          <a:noFill/>
          <a:ln w="0">
            <a:noFill/>
          </a:ln>
        </p:spPr>
        <p:txBody>
          <a:bodyPr lIns="91440" tIns="45720" rIns="91440" bIns="45720" anchor="ctr">
            <a:noAutofit/>
          </a:bodyPr>
          <a:lstStyle/>
          <a:p>
            <a:pPr indent="0">
              <a:buNone/>
            </a:pPr>
            <a:endParaRPr lang="en-US" sz="1000" b="0" strike="noStrike" spc="-1">
              <a:solidFill>
                <a:srgbClr val="000000"/>
              </a:solidFill>
              <a:latin typeface="Times New Roman"/>
            </a:endParaRPr>
          </a:p>
        </p:txBody>
      </p:sp>
      <p:sp>
        <p:nvSpPr>
          <p:cNvPr id="4" name="PlaceHolder 5"/>
          <p:cNvSpPr>
            <a:spLocks noGrp="1"/>
          </p:cNvSpPr>
          <p:nvPr>
            <p:ph type="body" idx="4"/>
          </p:nvPr>
        </p:nvSpPr>
        <p:spPr>
          <a:xfrm>
            <a:off x="609480" y="1604520"/>
            <a:ext cx="10972440" cy="3977280"/>
          </a:xfrm>
          <a:prstGeom prst="rect">
            <a:avLst/>
          </a:prstGeom>
          <a:noFill/>
          <a:ln w="0">
            <a:noFill/>
          </a:ln>
        </p:spPr>
        <p:txBody>
          <a:bodyPr lIns="0" tIns="0" rIns="0" bIns="0" anchor="t">
            <a:normAutofit/>
          </a:bodyPr>
          <a:lstStyle/>
          <a:p>
            <a:pPr marL="432000" indent="-324000">
              <a:lnSpc>
                <a:spcPct val="130000"/>
              </a:lnSpc>
              <a:spcBef>
                <a:spcPts val="1417"/>
              </a:spcBef>
              <a:buClr>
                <a:srgbClr val="000000"/>
              </a:buClr>
              <a:buSzPct val="45000"/>
              <a:buFont typeface="Wingdings" charset="2"/>
              <a:buChar char=""/>
              <a:tabLst>
                <a:tab pos="1609560"/>
              </a:tabLst>
            </a:pPr>
            <a:r>
              <a:rPr lang="zh-CN" sz="1800" b="0" strike="noStrike" spc="148">
                <a:solidFill>
                  <a:schemeClr val="dk1">
                    <a:lumMod val="65000"/>
                    <a:lumOff val="35000"/>
                  </a:schemeClr>
                </a:solidFill>
                <a:latin typeface="Arial"/>
              </a:rPr>
              <a:t>点击以编辑提纲文本格式</a:t>
            </a:r>
            <a:endParaRPr lang="en-US" sz="1800" b="0" strike="noStrike" spc="148">
              <a:solidFill>
                <a:schemeClr val="dk1">
                  <a:lumMod val="65000"/>
                  <a:lumOff val="35000"/>
                </a:schemeClr>
              </a:solidFill>
              <a:latin typeface="Arial"/>
            </a:endParaRPr>
          </a:p>
          <a:p>
            <a:pPr marL="864000" lvl="1" indent="-324000">
              <a:lnSpc>
                <a:spcPct val="120000"/>
              </a:lnSpc>
              <a:spcBef>
                <a:spcPts val="1134"/>
              </a:spcBef>
              <a:buClr>
                <a:srgbClr val="000000"/>
              </a:buClr>
              <a:buSzPct val="75000"/>
              <a:buFont typeface="Symbol" charset="2"/>
              <a:buChar char=""/>
              <a:tabLst>
                <a:tab pos="1609560"/>
              </a:tabLst>
            </a:pPr>
            <a:r>
              <a:rPr lang="zh-CN" sz="1600" b="0" strike="noStrike" spc="148">
                <a:solidFill>
                  <a:schemeClr val="dk1">
                    <a:lumMod val="65000"/>
                    <a:lumOff val="35000"/>
                  </a:schemeClr>
                </a:solidFill>
                <a:latin typeface="Arial"/>
              </a:rPr>
              <a:t>第二提纲级别</a:t>
            </a:r>
            <a:endParaRPr lang="en-US" sz="1600" b="0" strike="noStrike" spc="148">
              <a:solidFill>
                <a:schemeClr val="dk1">
                  <a:lumMod val="65000"/>
                  <a:lumOff val="35000"/>
                </a:schemeClr>
              </a:solidFill>
              <a:latin typeface="Arial"/>
            </a:endParaRPr>
          </a:p>
          <a:p>
            <a:pPr marL="1296000" lvl="2" indent="-288000">
              <a:lnSpc>
                <a:spcPct val="120000"/>
              </a:lnSpc>
              <a:spcBef>
                <a:spcPts val="850"/>
              </a:spcBef>
              <a:buClr>
                <a:srgbClr val="000000"/>
              </a:buClr>
              <a:buSzPct val="45000"/>
              <a:buFont typeface="Wingdings" charset="2"/>
              <a:buChar char=""/>
              <a:tabLst>
                <a:tab pos="1609560"/>
              </a:tabLst>
            </a:pPr>
            <a:r>
              <a:rPr lang="zh-CN" sz="1400" b="0" strike="noStrike" spc="148">
                <a:solidFill>
                  <a:schemeClr val="dk1">
                    <a:lumMod val="65000"/>
                    <a:lumOff val="35000"/>
                  </a:schemeClr>
                </a:solidFill>
                <a:latin typeface="Arial"/>
              </a:rPr>
              <a:t>第三提纲级别</a:t>
            </a:r>
            <a:endParaRPr lang="en-US" sz="1400" b="0" strike="noStrike" spc="148">
              <a:solidFill>
                <a:schemeClr val="dk1">
                  <a:lumMod val="65000"/>
                  <a:lumOff val="35000"/>
                </a:schemeClr>
              </a:solidFill>
              <a:latin typeface="Arial"/>
            </a:endParaRPr>
          </a:p>
          <a:p>
            <a:pPr marL="1728000" lvl="3" indent="-216000">
              <a:lnSpc>
                <a:spcPct val="120000"/>
              </a:lnSpc>
              <a:spcBef>
                <a:spcPts val="567"/>
              </a:spcBef>
              <a:buClr>
                <a:srgbClr val="000000"/>
              </a:buClr>
              <a:buSzPct val="75000"/>
              <a:buFont typeface="Symbol" charset="2"/>
              <a:buChar char=""/>
              <a:tabLst>
                <a:tab pos="1609560"/>
              </a:tabLst>
            </a:pPr>
            <a:r>
              <a:rPr lang="zh-CN" sz="1400" b="0" strike="noStrike" spc="148">
                <a:solidFill>
                  <a:schemeClr val="dk1">
                    <a:lumMod val="65000"/>
                    <a:lumOff val="35000"/>
                  </a:schemeClr>
                </a:solidFill>
                <a:latin typeface="Arial"/>
              </a:rPr>
              <a:t>第四提纲级别</a:t>
            </a:r>
            <a:endParaRPr lang="en-US" sz="1400" b="0" strike="noStrike" spc="148">
              <a:solidFill>
                <a:schemeClr val="dk1">
                  <a:lumMod val="65000"/>
                  <a:lumOff val="35000"/>
                </a:schemeClr>
              </a:solidFill>
              <a:latin typeface="Arial"/>
            </a:endParaRPr>
          </a:p>
          <a:p>
            <a:pPr marL="2160000" lvl="4"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第五提纲级别</a:t>
            </a:r>
            <a:endParaRPr lang="en-US" sz="2000" b="0" strike="noStrike" spc="148">
              <a:solidFill>
                <a:schemeClr val="dk1">
                  <a:lumMod val="65000"/>
                  <a:lumOff val="35000"/>
                </a:schemeClr>
              </a:solidFill>
              <a:latin typeface="Arial"/>
            </a:endParaRPr>
          </a:p>
          <a:p>
            <a:pPr marL="2592000" lvl="5"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第六提纲级别</a:t>
            </a:r>
            <a:endParaRPr lang="en-US" sz="2000" b="0" strike="noStrike" spc="148">
              <a:solidFill>
                <a:schemeClr val="dk1">
                  <a:lumMod val="65000"/>
                  <a:lumOff val="35000"/>
                </a:schemeClr>
              </a:solidFill>
              <a:latin typeface="Arial"/>
            </a:endParaRPr>
          </a:p>
          <a:p>
            <a:pPr marL="3024000" lvl="6"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第七提纲级别</a:t>
            </a:r>
            <a:endParaRPr lang="en-US" sz="2000" b="0" strike="noStrike" spc="148">
              <a:solidFill>
                <a:schemeClr val="dk1">
                  <a:lumMod val="65000"/>
                  <a:lumOff val="35000"/>
                </a:schemeClr>
              </a:solidFill>
              <a:latin typeface="Arial"/>
            </a:endParaRPr>
          </a:p>
        </p:txBody>
      </p:sp>
    </p:spTree>
  </p:cSld>
  <p:clrMap bg1="lt1" tx1="dk1" bg2="lt2" tx2="dk2" accent1="accent1" accent2="accent2" accent3="accent3" accent4="accent4" accent5="accent5" accent6="accent6" hlink="hlink" folHlink="folHlink"/>
  <p:sldLayoutIdLst>
    <p:sldLayoutId id="2147483660" r:id="rId1"/>
  </p:sldLayoutIdLst>
  <p:transition/>
  <p:timing/>
  <p:txStyles>
    <p:titleStyle/>
    <p:bodyStyle/>
    <p:otherStyle/>
  </p:txStyles>
</p:sldMaster>
</file>

<file path=ppt/slideMasters/slideMaster3.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rgbClr val="FFFFFF"/>
        </a:solidFill>
      </p:bgPr>
    </p:bg>
    <p:spTree>
      <p:nvGrpSpPr>
        <p:cNvPr id="1" name=""/>
        <p:cNvGrpSpPr/>
        <p:nvPr/>
      </p:nvGrpSpPr>
      <p:grpSpPr>
        <a:xfrm>
          <a:off x="0" y="0"/>
          <a:ext cx="0" cy="0"/>
        </a:xfrm>
      </p:grpSpPr>
      <p:sp>
        <p:nvSpPr>
          <p:cNvPr id="50" name="PlaceHolder 1"/>
          <p:cNvSpPr>
            <a:spLocks noGrp="1"/>
          </p:cNvSpPr>
          <p:nvPr>
            <p:ph type="dt" idx="25"/>
          </p:nvPr>
        </p:nvSpPr>
        <p:spPr>
          <a:xfrm>
            <a:off x="612000" y="6314400"/>
            <a:ext cx="2699640" cy="316440"/>
          </a:xfrm>
          <a:prstGeom prst="rect">
            <a:avLst/>
          </a:prstGeom>
          <a:noFill/>
          <a:ln w="0">
            <a:noFill/>
          </a:ln>
        </p:spPr>
        <p:txBody>
          <a:bodyPr lIns="91440" tIns="45720" rIns="91440" bIns="45720" anchor="ctr">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51" name="PlaceHolder 2"/>
          <p:cNvSpPr>
            <a:spLocks noGrp="1"/>
          </p:cNvSpPr>
          <p:nvPr>
            <p:ph type="ftr" idx="26"/>
          </p:nvPr>
        </p:nvSpPr>
        <p:spPr>
          <a:xfrm>
            <a:off x="4115880" y="6314400"/>
            <a:ext cx="3959640" cy="31644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52" name="PlaceHolder 3"/>
          <p:cNvSpPr>
            <a:spLocks noGrp="1"/>
          </p:cNvSpPr>
          <p:nvPr>
            <p:ph type="sldNum" idx="27"/>
          </p:nvPr>
        </p:nvSpPr>
        <p:spPr>
          <a:xfrm>
            <a:off x="8877600" y="6314400"/>
            <a:ext cx="2699640" cy="316440"/>
          </a:xfrm>
          <a:prstGeom prst="rect">
            <a:avLst/>
          </a:prstGeom>
          <a:noFill/>
          <a:ln w="0">
            <a:noFill/>
          </a:ln>
        </p:spPr>
        <p:txBody>
          <a:bodyPr lIns="91440" tIns="45720" rIns="91440" bIns="45720" anchor="ctr">
            <a:noAutofit/>
          </a:bodyPr>
          <a:lstStyle/>
          <a:p>
            <a:pPr indent="0">
              <a:buNone/>
            </a:pPr>
            <a:endParaRPr lang="en-US" sz="1000" b="0" strike="noStrike" spc="-1">
              <a:solidFill>
                <a:srgbClr val="000000"/>
              </a:solidFill>
              <a:latin typeface="Times New Roman"/>
            </a:endParaRPr>
          </a:p>
        </p:txBody>
      </p:sp>
      <p:sp>
        <p:nvSpPr>
          <p:cNvPr id="53" name="PlaceHolder 4"/>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buNone/>
            </a:pPr>
            <a:r>
              <a:rPr lang="zh-CN" sz="1800" b="0" strike="noStrike" spc="-1">
                <a:solidFill>
                  <a:schemeClr val="dk1"/>
                </a:solidFill>
                <a:latin typeface="Arial"/>
              </a:rPr>
              <a:t>单击以编辑标题文本格式</a:t>
            </a:r>
            <a:endParaRPr lang="en-US" sz="1800" b="0" strike="noStrike" spc="-1">
              <a:solidFill>
                <a:schemeClr val="dk1"/>
              </a:solidFill>
              <a:latin typeface="Arial"/>
            </a:endParaRPr>
          </a:p>
        </p:txBody>
      </p:sp>
      <p:sp>
        <p:nvSpPr>
          <p:cNvPr id="54" name="PlaceHolder 5"/>
          <p:cNvSpPr>
            <a:spLocks noGrp="1"/>
          </p:cNvSpPr>
          <p:nvPr>
            <p:ph type="body" idx="28"/>
          </p:nvPr>
        </p:nvSpPr>
        <p:spPr>
          <a:xfrm>
            <a:off x="609480" y="1604520"/>
            <a:ext cx="10972440" cy="3977280"/>
          </a:xfrm>
          <a:prstGeom prst="rect">
            <a:avLst/>
          </a:prstGeom>
          <a:noFill/>
          <a:ln w="0">
            <a:noFill/>
          </a:ln>
        </p:spPr>
        <p:txBody>
          <a:bodyPr lIns="0" tIns="0" rIns="0" bIns="0" anchor="t">
            <a:normAutofit/>
          </a:bodyPr>
          <a:lstStyle/>
          <a:p>
            <a:pPr marL="432000" indent="-324000">
              <a:lnSpc>
                <a:spcPct val="130000"/>
              </a:lnSpc>
              <a:spcBef>
                <a:spcPts val="1417"/>
              </a:spcBef>
              <a:buClr>
                <a:srgbClr val="000000"/>
              </a:buClr>
              <a:buSzPct val="45000"/>
              <a:buFont typeface="Wingdings" charset="2"/>
              <a:buChar char=""/>
              <a:tabLst>
                <a:tab pos="1609560"/>
              </a:tabLst>
            </a:pPr>
            <a:r>
              <a:rPr lang="zh-CN" sz="1800" b="0" strike="noStrike" spc="148">
                <a:solidFill>
                  <a:schemeClr val="dk1">
                    <a:lumMod val="65000"/>
                    <a:lumOff val="35000"/>
                  </a:schemeClr>
                </a:solidFill>
                <a:latin typeface="Arial"/>
              </a:rPr>
              <a:t>点击以编辑提纲文本格式</a:t>
            </a:r>
            <a:endParaRPr lang="en-US" sz="1800" b="0" strike="noStrike" spc="148">
              <a:solidFill>
                <a:schemeClr val="dk1">
                  <a:lumMod val="65000"/>
                  <a:lumOff val="35000"/>
                </a:schemeClr>
              </a:solidFill>
              <a:latin typeface="Arial"/>
            </a:endParaRPr>
          </a:p>
          <a:p>
            <a:pPr marL="864000" lvl="1" indent="-324000">
              <a:lnSpc>
                <a:spcPct val="120000"/>
              </a:lnSpc>
              <a:spcBef>
                <a:spcPts val="1134"/>
              </a:spcBef>
              <a:buClr>
                <a:srgbClr val="000000"/>
              </a:buClr>
              <a:buSzPct val="75000"/>
              <a:buFont typeface="Symbol" charset="2"/>
              <a:buChar char=""/>
              <a:tabLst>
                <a:tab pos="1609560"/>
              </a:tabLst>
            </a:pPr>
            <a:r>
              <a:rPr lang="zh-CN" sz="1600" b="0" strike="noStrike" spc="148">
                <a:solidFill>
                  <a:schemeClr val="dk1">
                    <a:lumMod val="65000"/>
                    <a:lumOff val="35000"/>
                  </a:schemeClr>
                </a:solidFill>
                <a:latin typeface="Arial"/>
              </a:rPr>
              <a:t>第二提纲级别</a:t>
            </a:r>
            <a:endParaRPr lang="en-US" sz="1600" b="0" strike="noStrike" spc="148">
              <a:solidFill>
                <a:schemeClr val="dk1">
                  <a:lumMod val="65000"/>
                  <a:lumOff val="35000"/>
                </a:schemeClr>
              </a:solidFill>
              <a:latin typeface="Arial"/>
            </a:endParaRPr>
          </a:p>
          <a:p>
            <a:pPr marL="1296000" lvl="2" indent="-288000">
              <a:lnSpc>
                <a:spcPct val="120000"/>
              </a:lnSpc>
              <a:spcBef>
                <a:spcPts val="850"/>
              </a:spcBef>
              <a:buClr>
                <a:srgbClr val="000000"/>
              </a:buClr>
              <a:buSzPct val="45000"/>
              <a:buFont typeface="Wingdings" charset="2"/>
              <a:buChar char=""/>
              <a:tabLst>
                <a:tab pos="1609560"/>
              </a:tabLst>
            </a:pPr>
            <a:r>
              <a:rPr lang="zh-CN" sz="1400" b="0" strike="noStrike" spc="148">
                <a:solidFill>
                  <a:schemeClr val="dk1">
                    <a:lumMod val="65000"/>
                    <a:lumOff val="35000"/>
                  </a:schemeClr>
                </a:solidFill>
                <a:latin typeface="Arial"/>
              </a:rPr>
              <a:t>第三提纲级别</a:t>
            </a:r>
            <a:endParaRPr lang="en-US" sz="1400" b="0" strike="noStrike" spc="148">
              <a:solidFill>
                <a:schemeClr val="dk1">
                  <a:lumMod val="65000"/>
                  <a:lumOff val="35000"/>
                </a:schemeClr>
              </a:solidFill>
              <a:latin typeface="Arial"/>
            </a:endParaRPr>
          </a:p>
          <a:p>
            <a:pPr marL="1728000" lvl="3" indent="-216000">
              <a:lnSpc>
                <a:spcPct val="120000"/>
              </a:lnSpc>
              <a:spcBef>
                <a:spcPts val="567"/>
              </a:spcBef>
              <a:buClr>
                <a:srgbClr val="000000"/>
              </a:buClr>
              <a:buSzPct val="75000"/>
              <a:buFont typeface="Symbol" charset="2"/>
              <a:buChar char=""/>
              <a:tabLst>
                <a:tab pos="1609560"/>
              </a:tabLst>
            </a:pPr>
            <a:r>
              <a:rPr lang="zh-CN" sz="1400" b="0" strike="noStrike" spc="148">
                <a:solidFill>
                  <a:schemeClr val="dk1">
                    <a:lumMod val="65000"/>
                    <a:lumOff val="35000"/>
                  </a:schemeClr>
                </a:solidFill>
                <a:latin typeface="Arial"/>
              </a:rPr>
              <a:t>第四提纲级别</a:t>
            </a:r>
            <a:endParaRPr lang="en-US" sz="1400" b="0" strike="noStrike" spc="148">
              <a:solidFill>
                <a:schemeClr val="dk1">
                  <a:lumMod val="65000"/>
                  <a:lumOff val="35000"/>
                </a:schemeClr>
              </a:solidFill>
              <a:latin typeface="Arial"/>
            </a:endParaRPr>
          </a:p>
          <a:p>
            <a:pPr marL="2160000" lvl="4"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第五提纲级别</a:t>
            </a:r>
            <a:endParaRPr lang="en-US" sz="2000" b="0" strike="noStrike" spc="148">
              <a:solidFill>
                <a:schemeClr val="dk1">
                  <a:lumMod val="65000"/>
                  <a:lumOff val="35000"/>
                </a:schemeClr>
              </a:solidFill>
              <a:latin typeface="Arial"/>
            </a:endParaRPr>
          </a:p>
          <a:p>
            <a:pPr marL="2592000" lvl="5"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第六提纲级别</a:t>
            </a:r>
            <a:endParaRPr lang="en-US" sz="2000" b="0" strike="noStrike" spc="148">
              <a:solidFill>
                <a:schemeClr val="dk1">
                  <a:lumMod val="65000"/>
                  <a:lumOff val="35000"/>
                </a:schemeClr>
              </a:solidFill>
              <a:latin typeface="Arial"/>
            </a:endParaRPr>
          </a:p>
          <a:p>
            <a:pPr marL="3024000" lvl="6"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第七提纲级别</a:t>
            </a:r>
            <a:endParaRPr lang="en-US" sz="2000" b="0" strike="noStrike" spc="148">
              <a:solidFill>
                <a:schemeClr val="dk1">
                  <a:lumMod val="65000"/>
                  <a:lumOff val="35000"/>
                </a:schemeClr>
              </a:solidFill>
              <a:latin typeface="Arial"/>
            </a:endParaRPr>
          </a:p>
        </p:txBody>
      </p:sp>
    </p:spTree>
  </p:cSld>
  <p:clrMap bg1="lt1" tx1="dk1" bg2="lt2" tx2="dk2" accent1="accent1" accent2="accent2" accent3="accent3" accent4="accent4" accent5="accent5" accent6="accent6" hlink="hlink" folHlink="folHlink"/>
  <p:sldLayoutIdLst>
    <p:sldLayoutId id="2147483662" r:id="rId1"/>
  </p:sldLayoutIdLst>
  <p:transition/>
  <p:timing/>
  <p:txStyles>
    <p:titleStyle/>
    <p:bodyStyle/>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1.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3.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4.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5.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1512331301401113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72" name="组合 51"/>
          <p:cNvGrpSpPr/>
          <p:nvPr/>
        </p:nvGrpSpPr>
        <p:grpSpPr>
          <a:xfrm>
            <a:off x="300960" y="-382320"/>
            <a:ext cx="11160000" cy="2891160"/>
            <a:chOff x="300960" y="-382320"/>
            <a:chExt cx="11160000" cy="2891160"/>
          </a:xfrm>
        </p:grpSpPr>
        <p:sp>
          <p:nvSpPr>
            <p:cNvPr id="73" name="AutoShape 3"/>
            <p:cNvSpPr/>
            <p:nvPr/>
          </p:nvSpPr>
          <p:spPr>
            <a:xfrm>
              <a:off x="374400" y="-225720"/>
              <a:ext cx="11043360" cy="2734560"/>
            </a:xfrm>
            <a:prstGeom prst="rect">
              <a:avLst/>
            </a:prstGeom>
            <a:no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74" name="Freeform 5"/>
            <p:cNvSpPr/>
            <p:nvPr/>
          </p:nvSpPr>
          <p:spPr>
            <a:xfrm>
              <a:off x="3621240" y="-245880"/>
              <a:ext cx="1428840" cy="2248560"/>
            </a:xfrm>
            <a:custGeom>
              <a:gdLst>
                <a:gd name="textAreaLeft" fmla="*/ 0 w 1428840"/>
                <a:gd name="textAreaRight" fmla="*/ 1429200 w 1428840"/>
                <a:gd name="textAreaTop" fmla="*/ 0 h 2248560"/>
                <a:gd name="textAreaBottom" fmla="*/ 2248920 h 2248560"/>
              </a:gdLst>
              <a:rect l="textAreaLeft" t="textAreaTop" r="textAreaRight" b="textAreaBottom"/>
              <a:pathLst>
                <a:path w="431" h="676">
                  <a:moveTo>
                    <a:pt x="229" y="676"/>
                  </a:moveTo>
                  <a:cubicBezTo>
                    <a:pt x="229" y="676"/>
                    <a:pt x="246" y="621"/>
                    <a:pt x="302" y="544"/>
                  </a:cubicBezTo>
                  <a:cubicBezTo>
                    <a:pt x="358" y="468"/>
                    <a:pt x="431" y="399"/>
                    <a:pt x="418" y="200"/>
                  </a:cubicBezTo>
                  <a:cubicBezTo>
                    <a:pt x="405" y="0"/>
                    <a:pt x="227" y="52"/>
                    <a:pt x="146" y="105"/>
                  </a:cubicBezTo>
                  <a:cubicBezTo>
                    <a:pt x="66" y="157"/>
                    <a:pt x="0" y="383"/>
                    <a:pt x="229" y="676"/>
                  </a:cubicBezTo>
                  <a:close/>
                </a:path>
              </a:pathLst>
            </a:custGeom>
            <a:solidFill>
              <a:srgbClr val="D7E48A"/>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75" name="Freeform 6"/>
            <p:cNvSpPr/>
            <p:nvPr/>
          </p:nvSpPr>
          <p:spPr>
            <a:xfrm>
              <a:off x="3628440" y="-245880"/>
              <a:ext cx="1378800" cy="2205360"/>
            </a:xfrm>
            <a:custGeom>
              <a:gdLst>
                <a:gd name="textAreaLeft" fmla="*/ 0 w 1378800"/>
                <a:gd name="textAreaRight" fmla="*/ 1379160 w 1378800"/>
                <a:gd name="textAreaTop" fmla="*/ 0 h 2205360"/>
                <a:gd name="textAreaBottom" fmla="*/ 2205720 h 2205360"/>
              </a:gdLst>
              <a:rect l="textAreaLeft" t="textAreaTop" r="textAreaRight" b="textAreaBottom"/>
              <a:pathLst>
                <a:path w="416" h="663">
                  <a:moveTo>
                    <a:pt x="217" y="663"/>
                  </a:moveTo>
                  <a:cubicBezTo>
                    <a:pt x="183" y="592"/>
                    <a:pt x="165" y="514"/>
                    <a:pt x="150" y="436"/>
                  </a:cubicBezTo>
                  <a:cubicBezTo>
                    <a:pt x="143" y="400"/>
                    <a:pt x="136" y="364"/>
                    <a:pt x="137" y="327"/>
                  </a:cubicBezTo>
                  <a:cubicBezTo>
                    <a:pt x="139" y="291"/>
                    <a:pt x="148" y="254"/>
                    <a:pt x="169" y="224"/>
                  </a:cubicBezTo>
                  <a:cubicBezTo>
                    <a:pt x="182" y="207"/>
                    <a:pt x="199" y="193"/>
                    <a:pt x="217" y="181"/>
                  </a:cubicBezTo>
                  <a:cubicBezTo>
                    <a:pt x="252" y="157"/>
                    <a:pt x="296" y="140"/>
                    <a:pt x="338" y="149"/>
                  </a:cubicBezTo>
                  <a:cubicBezTo>
                    <a:pt x="366" y="155"/>
                    <a:pt x="391" y="173"/>
                    <a:pt x="410" y="195"/>
                  </a:cubicBezTo>
                  <a:cubicBezTo>
                    <a:pt x="412" y="197"/>
                    <a:pt x="414" y="200"/>
                    <a:pt x="416" y="202"/>
                  </a:cubicBezTo>
                  <a:cubicBezTo>
                    <a:pt x="416" y="201"/>
                    <a:pt x="416" y="201"/>
                    <a:pt x="416" y="200"/>
                  </a:cubicBezTo>
                  <a:cubicBezTo>
                    <a:pt x="403" y="0"/>
                    <a:pt x="225" y="52"/>
                    <a:pt x="144" y="105"/>
                  </a:cubicBezTo>
                  <a:cubicBezTo>
                    <a:pt x="65" y="157"/>
                    <a:pt x="0" y="377"/>
                    <a:pt x="217" y="663"/>
                  </a:cubicBezTo>
                  <a:close/>
                </a:path>
              </a:pathLst>
            </a:custGeom>
            <a:solidFill>
              <a:srgbClr val="BDDA7A"/>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76" name="Freeform 7"/>
            <p:cNvSpPr/>
            <p:nvPr/>
          </p:nvSpPr>
          <p:spPr>
            <a:xfrm>
              <a:off x="4502880" y="1367640"/>
              <a:ext cx="202320" cy="259920"/>
            </a:xfrm>
            <a:custGeom>
              <a:gdLst>
                <a:gd name="textAreaLeft" fmla="*/ 0 w 202320"/>
                <a:gd name="textAreaRight" fmla="*/ 202680 w 202320"/>
                <a:gd name="textAreaTop" fmla="*/ 0 h 259920"/>
                <a:gd name="textAreaBottom" fmla="*/ 260280 h 259920"/>
              </a:gdLst>
              <a:rect l="textAreaLeft" t="textAreaTop" r="textAreaRight" b="textAreaBottom"/>
              <a:pathLst>
                <a:path w="61" h="78">
                  <a:moveTo>
                    <a:pt x="10" y="74"/>
                  </a:moveTo>
                  <a:cubicBezTo>
                    <a:pt x="19" y="67"/>
                    <a:pt x="25" y="56"/>
                    <a:pt x="31" y="46"/>
                  </a:cubicBezTo>
                  <a:cubicBezTo>
                    <a:pt x="40" y="34"/>
                    <a:pt x="48" y="23"/>
                    <a:pt x="57" y="11"/>
                  </a:cubicBezTo>
                  <a:cubicBezTo>
                    <a:pt x="61" y="6"/>
                    <a:pt x="52" y="0"/>
                    <a:pt x="49" y="5"/>
                  </a:cubicBezTo>
                  <a:cubicBezTo>
                    <a:pt x="40" y="15"/>
                    <a:pt x="32" y="26"/>
                    <a:pt x="24" y="36"/>
                  </a:cubicBezTo>
                  <a:cubicBezTo>
                    <a:pt x="16" y="47"/>
                    <a:pt x="7" y="57"/>
                    <a:pt x="2" y="69"/>
                  </a:cubicBezTo>
                  <a:cubicBezTo>
                    <a:pt x="0" y="75"/>
                    <a:pt x="7" y="78"/>
                    <a:pt x="10" y="74"/>
                  </a:cubicBezTo>
                  <a:close/>
                </a:path>
              </a:pathLst>
            </a:custGeom>
            <a:solidFill>
              <a:srgbClr val="FFFFFF"/>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77" name="Freeform 8"/>
            <p:cNvSpPr/>
            <p:nvPr/>
          </p:nvSpPr>
          <p:spPr>
            <a:xfrm>
              <a:off x="4440960" y="1671120"/>
              <a:ext cx="48600" cy="78840"/>
            </a:xfrm>
            <a:custGeom>
              <a:gdLst>
                <a:gd name="textAreaLeft" fmla="*/ 0 w 48600"/>
                <a:gd name="textAreaRight" fmla="*/ 48960 w 48600"/>
                <a:gd name="textAreaTop" fmla="*/ 0 h 78840"/>
                <a:gd name="textAreaBottom" fmla="*/ 79200 h 78840"/>
              </a:gdLst>
              <a:rect l="textAreaLeft" t="textAreaTop" r="textAreaRight" b="textAreaBottom"/>
              <a:pathLst>
                <a:path w="15" h="24">
                  <a:moveTo>
                    <a:pt x="7" y="22"/>
                  </a:moveTo>
                  <a:cubicBezTo>
                    <a:pt x="10" y="19"/>
                    <a:pt x="11" y="16"/>
                    <a:pt x="12" y="12"/>
                  </a:cubicBezTo>
                  <a:cubicBezTo>
                    <a:pt x="13" y="9"/>
                    <a:pt x="15" y="6"/>
                    <a:pt x="14" y="3"/>
                  </a:cubicBezTo>
                  <a:cubicBezTo>
                    <a:pt x="14" y="1"/>
                    <a:pt x="12" y="0"/>
                    <a:pt x="10" y="1"/>
                  </a:cubicBezTo>
                  <a:cubicBezTo>
                    <a:pt x="7" y="2"/>
                    <a:pt x="5" y="6"/>
                    <a:pt x="4" y="9"/>
                  </a:cubicBezTo>
                  <a:cubicBezTo>
                    <a:pt x="1" y="13"/>
                    <a:pt x="1" y="13"/>
                    <a:pt x="1" y="13"/>
                  </a:cubicBezTo>
                  <a:cubicBezTo>
                    <a:pt x="0" y="15"/>
                    <a:pt x="0" y="16"/>
                    <a:pt x="0" y="19"/>
                  </a:cubicBezTo>
                  <a:cubicBezTo>
                    <a:pt x="0" y="23"/>
                    <a:pt x="5" y="24"/>
                    <a:pt x="7" y="22"/>
                  </a:cubicBezTo>
                  <a:close/>
                </a:path>
              </a:pathLst>
            </a:custGeom>
            <a:solidFill>
              <a:srgbClr val="FFFFFF"/>
            </a:solidFill>
            <a:ln w="0">
              <a:noFill/>
            </a:ln>
          </p:spPr>
          <p:style>
            <a:lnRef idx="0"/>
            <a:fillRef idx="0"/>
            <a:effectRef idx="0"/>
            <a:fontRef idx="minor"/>
          </p:style>
          <p:txBody>
            <a:bodyPr tIns="39600" bIns="39600"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78" name="Freeform 9"/>
            <p:cNvSpPr/>
            <p:nvPr/>
          </p:nvSpPr>
          <p:spPr>
            <a:xfrm>
              <a:off x="3743640" y="-28800"/>
              <a:ext cx="1415880" cy="2079000"/>
            </a:xfrm>
            <a:custGeom>
              <a:gdLst>
                <a:gd name="textAreaLeft" fmla="*/ 0 w 1415880"/>
                <a:gd name="textAreaRight" fmla="*/ 1416240 w 1415880"/>
                <a:gd name="textAreaTop" fmla="*/ 0 h 2079000"/>
                <a:gd name="textAreaBottom" fmla="*/ 2079360 h 2079000"/>
              </a:gdLst>
              <a:rect l="textAreaLeft" t="textAreaTop" r="textAreaRight" b="textAreaBottom"/>
              <a:pathLst>
                <a:path w="427" h="625">
                  <a:moveTo>
                    <a:pt x="270" y="0"/>
                  </a:moveTo>
                  <a:cubicBezTo>
                    <a:pt x="261" y="0"/>
                    <a:pt x="252" y="1"/>
                    <a:pt x="243" y="2"/>
                  </a:cubicBezTo>
                  <a:cubicBezTo>
                    <a:pt x="155" y="15"/>
                    <a:pt x="96" y="52"/>
                    <a:pt x="68" y="114"/>
                  </a:cubicBezTo>
                  <a:cubicBezTo>
                    <a:pt x="24" y="208"/>
                    <a:pt x="59" y="341"/>
                    <a:pt x="96" y="437"/>
                  </a:cubicBezTo>
                  <a:cubicBezTo>
                    <a:pt x="136" y="540"/>
                    <a:pt x="187" y="623"/>
                    <a:pt x="187" y="624"/>
                  </a:cubicBezTo>
                  <a:cubicBezTo>
                    <a:pt x="188" y="625"/>
                    <a:pt x="189" y="625"/>
                    <a:pt x="190" y="625"/>
                  </a:cubicBezTo>
                  <a:cubicBezTo>
                    <a:pt x="190" y="625"/>
                    <a:pt x="190" y="625"/>
                    <a:pt x="190" y="625"/>
                  </a:cubicBezTo>
                  <a:cubicBezTo>
                    <a:pt x="190" y="625"/>
                    <a:pt x="190" y="625"/>
                    <a:pt x="190" y="625"/>
                  </a:cubicBezTo>
                  <a:cubicBezTo>
                    <a:pt x="191" y="625"/>
                    <a:pt x="191" y="625"/>
                    <a:pt x="191" y="625"/>
                  </a:cubicBezTo>
                  <a:cubicBezTo>
                    <a:pt x="191" y="625"/>
                    <a:pt x="191" y="625"/>
                    <a:pt x="191" y="625"/>
                  </a:cubicBezTo>
                  <a:cubicBezTo>
                    <a:pt x="192" y="625"/>
                    <a:pt x="192" y="625"/>
                    <a:pt x="192" y="625"/>
                  </a:cubicBezTo>
                  <a:cubicBezTo>
                    <a:pt x="192" y="625"/>
                    <a:pt x="192" y="625"/>
                    <a:pt x="193" y="624"/>
                  </a:cubicBezTo>
                  <a:cubicBezTo>
                    <a:pt x="193" y="624"/>
                    <a:pt x="193" y="624"/>
                    <a:pt x="193" y="624"/>
                  </a:cubicBezTo>
                  <a:cubicBezTo>
                    <a:pt x="193" y="624"/>
                    <a:pt x="193" y="624"/>
                    <a:pt x="193" y="623"/>
                  </a:cubicBezTo>
                  <a:cubicBezTo>
                    <a:pt x="193" y="623"/>
                    <a:pt x="193" y="623"/>
                    <a:pt x="193" y="623"/>
                  </a:cubicBezTo>
                  <a:cubicBezTo>
                    <a:pt x="193" y="623"/>
                    <a:pt x="193" y="623"/>
                    <a:pt x="193" y="623"/>
                  </a:cubicBezTo>
                  <a:cubicBezTo>
                    <a:pt x="201" y="593"/>
                    <a:pt x="249" y="529"/>
                    <a:pt x="305" y="454"/>
                  </a:cubicBezTo>
                  <a:cubicBezTo>
                    <a:pt x="318" y="437"/>
                    <a:pt x="331" y="419"/>
                    <a:pt x="345" y="401"/>
                  </a:cubicBezTo>
                  <a:cubicBezTo>
                    <a:pt x="393" y="336"/>
                    <a:pt x="427" y="160"/>
                    <a:pt x="380" y="66"/>
                  </a:cubicBezTo>
                  <a:cubicBezTo>
                    <a:pt x="357" y="22"/>
                    <a:pt x="321" y="0"/>
                    <a:pt x="270" y="0"/>
                  </a:cubicBezTo>
                  <a:close/>
                  <a:moveTo>
                    <a:pt x="190" y="363"/>
                  </a:moveTo>
                  <a:cubicBezTo>
                    <a:pt x="190" y="363"/>
                    <a:pt x="190" y="363"/>
                    <a:pt x="190" y="363"/>
                  </a:cubicBezTo>
                  <a:cubicBezTo>
                    <a:pt x="190" y="363"/>
                    <a:pt x="190" y="363"/>
                    <a:pt x="190" y="363"/>
                  </a:cubicBezTo>
                  <a:cubicBezTo>
                    <a:pt x="189" y="363"/>
                    <a:pt x="188" y="364"/>
                    <a:pt x="188" y="365"/>
                  </a:cubicBezTo>
                  <a:cubicBezTo>
                    <a:pt x="186" y="366"/>
                    <a:pt x="157" y="404"/>
                    <a:pt x="146" y="437"/>
                  </a:cubicBezTo>
                  <a:cubicBezTo>
                    <a:pt x="145" y="439"/>
                    <a:pt x="146" y="440"/>
                    <a:pt x="148" y="441"/>
                  </a:cubicBezTo>
                  <a:cubicBezTo>
                    <a:pt x="149" y="442"/>
                    <a:pt x="151" y="441"/>
                    <a:pt x="152" y="439"/>
                  </a:cubicBezTo>
                  <a:cubicBezTo>
                    <a:pt x="161" y="414"/>
                    <a:pt x="182" y="383"/>
                    <a:pt x="190" y="373"/>
                  </a:cubicBezTo>
                  <a:cubicBezTo>
                    <a:pt x="185" y="482"/>
                    <a:pt x="186" y="577"/>
                    <a:pt x="187" y="610"/>
                  </a:cubicBezTo>
                  <a:cubicBezTo>
                    <a:pt x="153" y="552"/>
                    <a:pt x="0" y="274"/>
                    <a:pt x="74" y="117"/>
                  </a:cubicBezTo>
                  <a:cubicBezTo>
                    <a:pt x="101" y="58"/>
                    <a:pt x="156" y="22"/>
                    <a:pt x="238" y="9"/>
                  </a:cubicBezTo>
                  <a:cubicBezTo>
                    <a:pt x="233" y="25"/>
                    <a:pt x="228" y="42"/>
                    <a:pt x="224" y="61"/>
                  </a:cubicBezTo>
                  <a:cubicBezTo>
                    <a:pt x="216" y="68"/>
                    <a:pt x="135" y="132"/>
                    <a:pt x="102" y="199"/>
                  </a:cubicBezTo>
                  <a:cubicBezTo>
                    <a:pt x="101" y="201"/>
                    <a:pt x="102" y="203"/>
                    <a:pt x="104" y="204"/>
                  </a:cubicBezTo>
                  <a:cubicBezTo>
                    <a:pt x="105" y="205"/>
                    <a:pt x="107" y="204"/>
                    <a:pt x="108" y="202"/>
                  </a:cubicBezTo>
                  <a:cubicBezTo>
                    <a:pt x="136" y="144"/>
                    <a:pt x="201" y="89"/>
                    <a:pt x="222" y="71"/>
                  </a:cubicBezTo>
                  <a:cubicBezTo>
                    <a:pt x="212" y="119"/>
                    <a:pt x="204" y="175"/>
                    <a:pt x="199" y="233"/>
                  </a:cubicBezTo>
                  <a:cubicBezTo>
                    <a:pt x="187" y="241"/>
                    <a:pt x="146" y="273"/>
                    <a:pt x="130" y="322"/>
                  </a:cubicBezTo>
                  <a:cubicBezTo>
                    <a:pt x="129" y="324"/>
                    <a:pt x="130" y="325"/>
                    <a:pt x="132" y="326"/>
                  </a:cubicBezTo>
                  <a:cubicBezTo>
                    <a:pt x="133" y="327"/>
                    <a:pt x="135" y="326"/>
                    <a:pt x="136" y="324"/>
                  </a:cubicBezTo>
                  <a:cubicBezTo>
                    <a:pt x="150" y="283"/>
                    <a:pt x="183" y="253"/>
                    <a:pt x="198" y="241"/>
                  </a:cubicBezTo>
                  <a:cubicBezTo>
                    <a:pt x="195" y="282"/>
                    <a:pt x="192" y="324"/>
                    <a:pt x="190" y="363"/>
                  </a:cubicBezTo>
                  <a:close/>
                  <a:moveTo>
                    <a:pt x="339" y="397"/>
                  </a:moveTo>
                  <a:cubicBezTo>
                    <a:pt x="326" y="415"/>
                    <a:pt x="313" y="433"/>
                    <a:pt x="300" y="450"/>
                  </a:cubicBezTo>
                  <a:cubicBezTo>
                    <a:pt x="252" y="514"/>
                    <a:pt x="210" y="571"/>
                    <a:pt x="193" y="605"/>
                  </a:cubicBezTo>
                  <a:cubicBezTo>
                    <a:pt x="193" y="570"/>
                    <a:pt x="192" y="482"/>
                    <a:pt x="196" y="380"/>
                  </a:cubicBezTo>
                  <a:cubicBezTo>
                    <a:pt x="214" y="407"/>
                    <a:pt x="226" y="443"/>
                    <a:pt x="226" y="444"/>
                  </a:cubicBezTo>
                  <a:cubicBezTo>
                    <a:pt x="227" y="445"/>
                    <a:pt x="229" y="446"/>
                    <a:pt x="230" y="446"/>
                  </a:cubicBezTo>
                  <a:cubicBezTo>
                    <a:pt x="232" y="445"/>
                    <a:pt x="233" y="443"/>
                    <a:pt x="232" y="441"/>
                  </a:cubicBezTo>
                  <a:cubicBezTo>
                    <a:pt x="232" y="440"/>
                    <a:pt x="218" y="397"/>
                    <a:pt x="197" y="369"/>
                  </a:cubicBezTo>
                  <a:cubicBezTo>
                    <a:pt x="198" y="327"/>
                    <a:pt x="201" y="283"/>
                    <a:pt x="205" y="240"/>
                  </a:cubicBezTo>
                  <a:cubicBezTo>
                    <a:pt x="227" y="274"/>
                    <a:pt x="256" y="337"/>
                    <a:pt x="256" y="338"/>
                  </a:cubicBezTo>
                  <a:cubicBezTo>
                    <a:pt x="257" y="340"/>
                    <a:pt x="259" y="340"/>
                    <a:pt x="261" y="340"/>
                  </a:cubicBezTo>
                  <a:cubicBezTo>
                    <a:pt x="262" y="339"/>
                    <a:pt x="263" y="337"/>
                    <a:pt x="262" y="335"/>
                  </a:cubicBezTo>
                  <a:cubicBezTo>
                    <a:pt x="261" y="332"/>
                    <a:pt x="230" y="263"/>
                    <a:pt x="207" y="231"/>
                  </a:cubicBezTo>
                  <a:cubicBezTo>
                    <a:pt x="206" y="231"/>
                    <a:pt x="206" y="231"/>
                    <a:pt x="206" y="230"/>
                  </a:cubicBezTo>
                  <a:cubicBezTo>
                    <a:pt x="211" y="173"/>
                    <a:pt x="219" y="118"/>
                    <a:pt x="229" y="70"/>
                  </a:cubicBezTo>
                  <a:cubicBezTo>
                    <a:pt x="265" y="116"/>
                    <a:pt x="316" y="238"/>
                    <a:pt x="316" y="239"/>
                  </a:cubicBezTo>
                  <a:cubicBezTo>
                    <a:pt x="317" y="241"/>
                    <a:pt x="319" y="241"/>
                    <a:pt x="320" y="241"/>
                  </a:cubicBezTo>
                  <a:cubicBezTo>
                    <a:pt x="322" y="240"/>
                    <a:pt x="323" y="238"/>
                    <a:pt x="322" y="236"/>
                  </a:cubicBezTo>
                  <a:cubicBezTo>
                    <a:pt x="320" y="231"/>
                    <a:pt x="267" y="105"/>
                    <a:pt x="231" y="62"/>
                  </a:cubicBezTo>
                  <a:cubicBezTo>
                    <a:pt x="235" y="43"/>
                    <a:pt x="240" y="25"/>
                    <a:pt x="246" y="8"/>
                  </a:cubicBezTo>
                  <a:cubicBezTo>
                    <a:pt x="306" y="0"/>
                    <a:pt x="349" y="21"/>
                    <a:pt x="374" y="69"/>
                  </a:cubicBezTo>
                  <a:cubicBezTo>
                    <a:pt x="420" y="161"/>
                    <a:pt x="386" y="333"/>
                    <a:pt x="339" y="397"/>
                  </a:cubicBezTo>
                  <a:close/>
                </a:path>
              </a:pathLst>
            </a:custGeom>
            <a:solidFill>
              <a:srgbClr val="6CB154"/>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79" name="Freeform 10"/>
            <p:cNvSpPr/>
            <p:nvPr/>
          </p:nvSpPr>
          <p:spPr>
            <a:xfrm>
              <a:off x="4669560" y="-382320"/>
              <a:ext cx="1604520" cy="2202480"/>
            </a:xfrm>
            <a:custGeom>
              <a:gdLst>
                <a:gd name="textAreaLeft" fmla="*/ 0 w 1604520"/>
                <a:gd name="textAreaRight" fmla="*/ 1604880 w 1604520"/>
                <a:gd name="textAreaTop" fmla="*/ 0 h 2202480"/>
                <a:gd name="textAreaBottom" fmla="*/ 2202840 h 2202480"/>
              </a:gdLst>
              <a:rect l="textAreaLeft" t="textAreaTop" r="textAreaRight" b="textAreaBottom"/>
              <a:pathLst>
                <a:path w="482" h="662">
                  <a:moveTo>
                    <a:pt x="286" y="662"/>
                  </a:moveTo>
                  <a:cubicBezTo>
                    <a:pt x="286" y="662"/>
                    <a:pt x="431" y="538"/>
                    <a:pt x="457" y="355"/>
                  </a:cubicBezTo>
                  <a:cubicBezTo>
                    <a:pt x="484" y="172"/>
                    <a:pt x="437" y="0"/>
                    <a:pt x="280" y="68"/>
                  </a:cubicBezTo>
                  <a:cubicBezTo>
                    <a:pt x="280" y="68"/>
                    <a:pt x="176" y="11"/>
                    <a:pt x="88" y="112"/>
                  </a:cubicBezTo>
                  <a:cubicBezTo>
                    <a:pt x="0" y="213"/>
                    <a:pt x="123" y="374"/>
                    <a:pt x="171" y="431"/>
                  </a:cubicBezTo>
                  <a:cubicBezTo>
                    <a:pt x="220" y="489"/>
                    <a:pt x="271" y="634"/>
                    <a:pt x="286" y="662"/>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80" name="Freeform 11"/>
            <p:cNvSpPr/>
            <p:nvPr/>
          </p:nvSpPr>
          <p:spPr>
            <a:xfrm>
              <a:off x="4669560" y="-345240"/>
              <a:ext cx="1500840" cy="2165400"/>
            </a:xfrm>
            <a:custGeom>
              <a:gdLst>
                <a:gd name="textAreaLeft" fmla="*/ 0 w 1500840"/>
                <a:gd name="textAreaRight" fmla="*/ 1501200 w 1500840"/>
                <a:gd name="textAreaTop" fmla="*/ 0 h 2165400"/>
                <a:gd name="textAreaBottom" fmla="*/ 2165760 h 2165400"/>
              </a:gdLst>
              <a:rect l="textAreaLeft" t="textAreaTop" r="textAreaRight" b="textAreaBottom"/>
              <a:pathLst>
                <a:path w="452" h="651">
                  <a:moveTo>
                    <a:pt x="286" y="651"/>
                  </a:moveTo>
                  <a:cubicBezTo>
                    <a:pt x="286" y="651"/>
                    <a:pt x="287" y="649"/>
                    <a:pt x="290" y="647"/>
                  </a:cubicBezTo>
                  <a:cubicBezTo>
                    <a:pt x="298" y="571"/>
                    <a:pt x="284" y="493"/>
                    <a:pt x="250" y="424"/>
                  </a:cubicBezTo>
                  <a:cubicBezTo>
                    <a:pt x="231" y="385"/>
                    <a:pt x="206" y="350"/>
                    <a:pt x="190" y="310"/>
                  </a:cubicBezTo>
                  <a:cubicBezTo>
                    <a:pt x="174" y="270"/>
                    <a:pt x="168" y="223"/>
                    <a:pt x="187" y="185"/>
                  </a:cubicBezTo>
                  <a:cubicBezTo>
                    <a:pt x="207" y="146"/>
                    <a:pt x="258" y="123"/>
                    <a:pt x="295" y="145"/>
                  </a:cubicBezTo>
                  <a:cubicBezTo>
                    <a:pt x="312" y="116"/>
                    <a:pt x="349" y="103"/>
                    <a:pt x="381" y="108"/>
                  </a:cubicBezTo>
                  <a:cubicBezTo>
                    <a:pt x="409" y="113"/>
                    <a:pt x="433" y="129"/>
                    <a:pt x="453" y="149"/>
                  </a:cubicBezTo>
                  <a:cubicBezTo>
                    <a:pt x="431" y="64"/>
                    <a:pt x="376" y="15"/>
                    <a:pt x="280" y="57"/>
                  </a:cubicBezTo>
                  <a:cubicBezTo>
                    <a:pt x="280" y="57"/>
                    <a:pt x="176" y="0"/>
                    <a:pt x="88" y="101"/>
                  </a:cubicBezTo>
                  <a:cubicBezTo>
                    <a:pt x="0" y="202"/>
                    <a:pt x="123" y="363"/>
                    <a:pt x="171" y="420"/>
                  </a:cubicBezTo>
                  <a:cubicBezTo>
                    <a:pt x="220" y="478"/>
                    <a:pt x="271" y="623"/>
                    <a:pt x="286" y="651"/>
                  </a:cubicBezTo>
                  <a:close/>
                </a:path>
              </a:pathLst>
            </a:custGeom>
            <a:solidFill>
              <a:srgbClr val="B8DDB1"/>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81" name="Freeform 12"/>
            <p:cNvSpPr/>
            <p:nvPr/>
          </p:nvSpPr>
          <p:spPr>
            <a:xfrm>
              <a:off x="5810040" y="1428120"/>
              <a:ext cx="78840" cy="90360"/>
            </a:xfrm>
            <a:custGeom>
              <a:gdLst>
                <a:gd name="textAreaLeft" fmla="*/ 0 w 78840"/>
                <a:gd name="textAreaRight" fmla="*/ 79200 w 78840"/>
                <a:gd name="textAreaTop" fmla="*/ 0 h 90360"/>
                <a:gd name="textAreaBottom" fmla="*/ 90720 h 90360"/>
              </a:gdLst>
              <a:rect l="textAreaLeft" t="textAreaTop" r="textAreaRight" b="textAreaBottom"/>
              <a:pathLst>
                <a:path w="24" h="27">
                  <a:moveTo>
                    <a:pt x="8" y="24"/>
                  </a:moveTo>
                  <a:cubicBezTo>
                    <a:pt x="13" y="18"/>
                    <a:pt x="18" y="12"/>
                    <a:pt x="22" y="6"/>
                  </a:cubicBezTo>
                  <a:cubicBezTo>
                    <a:pt x="24" y="3"/>
                    <a:pt x="20" y="0"/>
                    <a:pt x="17" y="2"/>
                  </a:cubicBezTo>
                  <a:cubicBezTo>
                    <a:pt x="12" y="7"/>
                    <a:pt x="8" y="13"/>
                    <a:pt x="3" y="19"/>
                  </a:cubicBezTo>
                  <a:cubicBezTo>
                    <a:pt x="0" y="22"/>
                    <a:pt x="5" y="27"/>
                    <a:pt x="8" y="24"/>
                  </a:cubicBezTo>
                  <a:close/>
                </a:path>
              </a:pathLst>
            </a:custGeom>
            <a:solidFill>
              <a:srgbClr val="FFFFFF"/>
            </a:solidFill>
            <a:ln w="0">
              <a:noFill/>
            </a:ln>
          </p:spPr>
          <p:style>
            <a:lnRef idx="0"/>
            <a:fillRef idx="0"/>
            <a:effectRef idx="0"/>
            <a:fontRef idx="minor"/>
          </p:style>
          <p:txBody>
            <a:bodyPr tIns="45360" bIns="45360"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82" name="Freeform 13"/>
            <p:cNvSpPr/>
            <p:nvPr/>
          </p:nvSpPr>
          <p:spPr>
            <a:xfrm>
              <a:off x="5896080" y="1058400"/>
              <a:ext cx="172080" cy="339120"/>
            </a:xfrm>
            <a:custGeom>
              <a:gdLst>
                <a:gd name="textAreaLeft" fmla="*/ 0 w 172080"/>
                <a:gd name="textAreaRight" fmla="*/ 172440 w 172080"/>
                <a:gd name="textAreaTop" fmla="*/ 0 h 339120"/>
                <a:gd name="textAreaBottom" fmla="*/ 339480 h 339120"/>
              </a:gdLst>
              <a:rect l="textAreaLeft" t="textAreaTop" r="textAreaRight" b="textAreaBottom"/>
              <a:pathLst>
                <a:path w="52" h="102">
                  <a:moveTo>
                    <a:pt x="10" y="98"/>
                  </a:moveTo>
                  <a:cubicBezTo>
                    <a:pt x="31" y="73"/>
                    <a:pt x="49" y="38"/>
                    <a:pt x="52" y="4"/>
                  </a:cubicBezTo>
                  <a:cubicBezTo>
                    <a:pt x="52" y="0"/>
                    <a:pt x="46" y="0"/>
                    <a:pt x="45" y="3"/>
                  </a:cubicBezTo>
                  <a:cubicBezTo>
                    <a:pt x="33" y="36"/>
                    <a:pt x="22" y="64"/>
                    <a:pt x="3" y="93"/>
                  </a:cubicBezTo>
                  <a:cubicBezTo>
                    <a:pt x="0" y="97"/>
                    <a:pt x="7" y="102"/>
                    <a:pt x="10" y="98"/>
                  </a:cubicBezTo>
                  <a:close/>
                </a:path>
              </a:pathLst>
            </a:custGeom>
            <a:solidFill>
              <a:srgbClr val="FFFFFF"/>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83" name="Freeform 14"/>
            <p:cNvSpPr/>
            <p:nvPr/>
          </p:nvSpPr>
          <p:spPr>
            <a:xfrm>
              <a:off x="4825080" y="-228600"/>
              <a:ext cx="1508040" cy="2076120"/>
            </a:xfrm>
            <a:custGeom>
              <a:gdLst>
                <a:gd name="textAreaLeft" fmla="*/ 0 w 1508040"/>
                <a:gd name="textAreaRight" fmla="*/ 1508400 w 1508040"/>
                <a:gd name="textAreaTop" fmla="*/ 0 h 2076120"/>
                <a:gd name="textAreaBottom" fmla="*/ 2076480 h 2076120"/>
              </a:gdLst>
              <a:rect l="textAreaLeft" t="textAreaTop" r="textAreaRight" b="textAreaBottom"/>
              <a:pathLst>
                <a:path w="455" h="624">
                  <a:moveTo>
                    <a:pt x="237" y="621"/>
                  </a:moveTo>
                  <a:cubicBezTo>
                    <a:pt x="237" y="621"/>
                    <a:pt x="237" y="621"/>
                    <a:pt x="237" y="621"/>
                  </a:cubicBezTo>
                  <a:cubicBezTo>
                    <a:pt x="237" y="622"/>
                    <a:pt x="237" y="622"/>
                    <a:pt x="237" y="623"/>
                  </a:cubicBezTo>
                  <a:cubicBezTo>
                    <a:pt x="237" y="623"/>
                    <a:pt x="237" y="623"/>
                    <a:pt x="238" y="623"/>
                  </a:cubicBezTo>
                  <a:cubicBezTo>
                    <a:pt x="238" y="623"/>
                    <a:pt x="238" y="623"/>
                    <a:pt x="238" y="624"/>
                  </a:cubicBezTo>
                  <a:cubicBezTo>
                    <a:pt x="239" y="624"/>
                    <a:pt x="239" y="624"/>
                    <a:pt x="239" y="624"/>
                  </a:cubicBezTo>
                  <a:cubicBezTo>
                    <a:pt x="239" y="624"/>
                    <a:pt x="239" y="624"/>
                    <a:pt x="239" y="624"/>
                  </a:cubicBezTo>
                  <a:cubicBezTo>
                    <a:pt x="239" y="624"/>
                    <a:pt x="239" y="624"/>
                    <a:pt x="239" y="624"/>
                  </a:cubicBezTo>
                  <a:cubicBezTo>
                    <a:pt x="239" y="624"/>
                    <a:pt x="240" y="624"/>
                    <a:pt x="240" y="624"/>
                  </a:cubicBezTo>
                  <a:cubicBezTo>
                    <a:pt x="240" y="624"/>
                    <a:pt x="240" y="624"/>
                    <a:pt x="240" y="624"/>
                  </a:cubicBezTo>
                  <a:cubicBezTo>
                    <a:pt x="241" y="624"/>
                    <a:pt x="241" y="624"/>
                    <a:pt x="242" y="624"/>
                  </a:cubicBezTo>
                  <a:cubicBezTo>
                    <a:pt x="242" y="624"/>
                    <a:pt x="242" y="624"/>
                    <a:pt x="242" y="623"/>
                  </a:cubicBezTo>
                  <a:cubicBezTo>
                    <a:pt x="244" y="622"/>
                    <a:pt x="409" y="505"/>
                    <a:pt x="441" y="271"/>
                  </a:cubicBezTo>
                  <a:cubicBezTo>
                    <a:pt x="455" y="173"/>
                    <a:pt x="438" y="92"/>
                    <a:pt x="395" y="42"/>
                  </a:cubicBezTo>
                  <a:cubicBezTo>
                    <a:pt x="371" y="15"/>
                    <a:pt x="340" y="0"/>
                    <a:pt x="308" y="0"/>
                  </a:cubicBezTo>
                  <a:cubicBezTo>
                    <a:pt x="282" y="0"/>
                    <a:pt x="256" y="10"/>
                    <a:pt x="235" y="30"/>
                  </a:cubicBezTo>
                  <a:cubicBezTo>
                    <a:pt x="227" y="26"/>
                    <a:pt x="202" y="14"/>
                    <a:pt x="169" y="14"/>
                  </a:cubicBezTo>
                  <a:cubicBezTo>
                    <a:pt x="137" y="14"/>
                    <a:pt x="90" y="26"/>
                    <a:pt x="49" y="85"/>
                  </a:cubicBezTo>
                  <a:cubicBezTo>
                    <a:pt x="0" y="154"/>
                    <a:pt x="63" y="262"/>
                    <a:pt x="129" y="378"/>
                  </a:cubicBezTo>
                  <a:cubicBezTo>
                    <a:pt x="176" y="460"/>
                    <a:pt x="224" y="545"/>
                    <a:pt x="237" y="621"/>
                  </a:cubicBezTo>
                  <a:close/>
                  <a:moveTo>
                    <a:pt x="308" y="6"/>
                  </a:moveTo>
                  <a:cubicBezTo>
                    <a:pt x="338" y="6"/>
                    <a:pt x="367" y="21"/>
                    <a:pt x="390" y="47"/>
                  </a:cubicBezTo>
                  <a:cubicBezTo>
                    <a:pt x="414" y="75"/>
                    <a:pt x="452" y="141"/>
                    <a:pt x="435" y="271"/>
                  </a:cubicBezTo>
                  <a:cubicBezTo>
                    <a:pt x="407" y="473"/>
                    <a:pt x="277" y="587"/>
                    <a:pt x="245" y="613"/>
                  </a:cubicBezTo>
                  <a:cubicBezTo>
                    <a:pt x="250" y="590"/>
                    <a:pt x="262" y="527"/>
                    <a:pt x="267" y="437"/>
                  </a:cubicBezTo>
                  <a:cubicBezTo>
                    <a:pt x="273" y="437"/>
                    <a:pt x="278" y="438"/>
                    <a:pt x="282" y="440"/>
                  </a:cubicBezTo>
                  <a:cubicBezTo>
                    <a:pt x="294" y="447"/>
                    <a:pt x="297" y="460"/>
                    <a:pt x="297" y="460"/>
                  </a:cubicBezTo>
                  <a:cubicBezTo>
                    <a:pt x="297" y="462"/>
                    <a:pt x="298" y="463"/>
                    <a:pt x="300" y="463"/>
                  </a:cubicBezTo>
                  <a:cubicBezTo>
                    <a:pt x="302" y="463"/>
                    <a:pt x="303" y="461"/>
                    <a:pt x="303" y="459"/>
                  </a:cubicBezTo>
                  <a:cubicBezTo>
                    <a:pt x="303" y="459"/>
                    <a:pt x="300" y="443"/>
                    <a:pt x="285" y="435"/>
                  </a:cubicBezTo>
                  <a:cubicBezTo>
                    <a:pt x="280" y="432"/>
                    <a:pt x="274" y="430"/>
                    <a:pt x="268" y="430"/>
                  </a:cubicBezTo>
                  <a:cubicBezTo>
                    <a:pt x="270" y="402"/>
                    <a:pt x="270" y="370"/>
                    <a:pt x="270" y="337"/>
                  </a:cubicBezTo>
                  <a:cubicBezTo>
                    <a:pt x="304" y="344"/>
                    <a:pt x="320" y="369"/>
                    <a:pt x="320" y="369"/>
                  </a:cubicBezTo>
                  <a:cubicBezTo>
                    <a:pt x="321" y="371"/>
                    <a:pt x="323" y="371"/>
                    <a:pt x="324" y="371"/>
                  </a:cubicBezTo>
                  <a:cubicBezTo>
                    <a:pt x="326" y="370"/>
                    <a:pt x="327" y="368"/>
                    <a:pt x="326" y="366"/>
                  </a:cubicBezTo>
                  <a:cubicBezTo>
                    <a:pt x="325" y="365"/>
                    <a:pt x="308" y="337"/>
                    <a:pt x="270" y="330"/>
                  </a:cubicBezTo>
                  <a:cubicBezTo>
                    <a:pt x="270" y="330"/>
                    <a:pt x="270" y="330"/>
                    <a:pt x="270" y="330"/>
                  </a:cubicBezTo>
                  <a:cubicBezTo>
                    <a:pt x="270" y="295"/>
                    <a:pt x="269" y="258"/>
                    <a:pt x="265" y="219"/>
                  </a:cubicBezTo>
                  <a:cubicBezTo>
                    <a:pt x="322" y="214"/>
                    <a:pt x="364" y="266"/>
                    <a:pt x="364" y="266"/>
                  </a:cubicBezTo>
                  <a:cubicBezTo>
                    <a:pt x="365" y="268"/>
                    <a:pt x="367" y="268"/>
                    <a:pt x="369" y="267"/>
                  </a:cubicBezTo>
                  <a:cubicBezTo>
                    <a:pt x="370" y="266"/>
                    <a:pt x="370" y="264"/>
                    <a:pt x="369" y="262"/>
                  </a:cubicBezTo>
                  <a:cubicBezTo>
                    <a:pt x="367" y="260"/>
                    <a:pt x="329" y="212"/>
                    <a:pt x="274" y="212"/>
                  </a:cubicBezTo>
                  <a:cubicBezTo>
                    <a:pt x="271" y="212"/>
                    <a:pt x="268" y="212"/>
                    <a:pt x="265" y="212"/>
                  </a:cubicBezTo>
                  <a:cubicBezTo>
                    <a:pt x="261" y="172"/>
                    <a:pt x="256" y="129"/>
                    <a:pt x="249" y="85"/>
                  </a:cubicBezTo>
                  <a:cubicBezTo>
                    <a:pt x="315" y="81"/>
                    <a:pt x="384" y="162"/>
                    <a:pt x="385" y="163"/>
                  </a:cubicBezTo>
                  <a:cubicBezTo>
                    <a:pt x="386" y="164"/>
                    <a:pt x="388" y="164"/>
                    <a:pt x="389" y="163"/>
                  </a:cubicBezTo>
                  <a:cubicBezTo>
                    <a:pt x="391" y="162"/>
                    <a:pt x="391" y="160"/>
                    <a:pt x="390" y="158"/>
                  </a:cubicBezTo>
                  <a:cubicBezTo>
                    <a:pt x="387" y="155"/>
                    <a:pt x="321" y="78"/>
                    <a:pt x="253" y="78"/>
                  </a:cubicBezTo>
                  <a:cubicBezTo>
                    <a:pt x="251" y="78"/>
                    <a:pt x="249" y="78"/>
                    <a:pt x="247" y="79"/>
                  </a:cubicBezTo>
                  <a:cubicBezTo>
                    <a:pt x="245" y="64"/>
                    <a:pt x="242" y="50"/>
                    <a:pt x="239" y="35"/>
                  </a:cubicBezTo>
                  <a:cubicBezTo>
                    <a:pt x="259" y="16"/>
                    <a:pt x="283" y="6"/>
                    <a:pt x="308" y="6"/>
                  </a:cubicBezTo>
                  <a:close/>
                  <a:moveTo>
                    <a:pt x="54" y="89"/>
                  </a:moveTo>
                  <a:cubicBezTo>
                    <a:pt x="86" y="44"/>
                    <a:pt x="124" y="21"/>
                    <a:pt x="169" y="21"/>
                  </a:cubicBezTo>
                  <a:cubicBezTo>
                    <a:pt x="202" y="21"/>
                    <a:pt x="227" y="33"/>
                    <a:pt x="232" y="36"/>
                  </a:cubicBezTo>
                  <a:cubicBezTo>
                    <a:pt x="235" y="51"/>
                    <a:pt x="238" y="65"/>
                    <a:pt x="241" y="79"/>
                  </a:cubicBezTo>
                  <a:cubicBezTo>
                    <a:pt x="169" y="89"/>
                    <a:pt x="106" y="173"/>
                    <a:pt x="104" y="177"/>
                  </a:cubicBezTo>
                  <a:cubicBezTo>
                    <a:pt x="103" y="178"/>
                    <a:pt x="103" y="181"/>
                    <a:pt x="105" y="182"/>
                  </a:cubicBezTo>
                  <a:cubicBezTo>
                    <a:pt x="106" y="183"/>
                    <a:pt x="108" y="182"/>
                    <a:pt x="109" y="181"/>
                  </a:cubicBezTo>
                  <a:cubicBezTo>
                    <a:pt x="110" y="180"/>
                    <a:pt x="173" y="95"/>
                    <a:pt x="242" y="86"/>
                  </a:cubicBezTo>
                  <a:cubicBezTo>
                    <a:pt x="250" y="130"/>
                    <a:pt x="255" y="172"/>
                    <a:pt x="258" y="213"/>
                  </a:cubicBezTo>
                  <a:cubicBezTo>
                    <a:pt x="200" y="222"/>
                    <a:pt x="152" y="273"/>
                    <a:pt x="150" y="276"/>
                  </a:cubicBezTo>
                  <a:cubicBezTo>
                    <a:pt x="149" y="277"/>
                    <a:pt x="149" y="279"/>
                    <a:pt x="150" y="280"/>
                  </a:cubicBezTo>
                  <a:cubicBezTo>
                    <a:pt x="152" y="282"/>
                    <a:pt x="154" y="281"/>
                    <a:pt x="155" y="280"/>
                  </a:cubicBezTo>
                  <a:cubicBezTo>
                    <a:pt x="155" y="280"/>
                    <a:pt x="203" y="229"/>
                    <a:pt x="259" y="220"/>
                  </a:cubicBezTo>
                  <a:cubicBezTo>
                    <a:pt x="262" y="258"/>
                    <a:pt x="263" y="295"/>
                    <a:pt x="264" y="329"/>
                  </a:cubicBezTo>
                  <a:cubicBezTo>
                    <a:pt x="263" y="329"/>
                    <a:pt x="261" y="329"/>
                    <a:pt x="260" y="329"/>
                  </a:cubicBezTo>
                  <a:cubicBezTo>
                    <a:pt x="226" y="329"/>
                    <a:pt x="195" y="359"/>
                    <a:pt x="194" y="361"/>
                  </a:cubicBezTo>
                  <a:cubicBezTo>
                    <a:pt x="193" y="362"/>
                    <a:pt x="193" y="364"/>
                    <a:pt x="194" y="365"/>
                  </a:cubicBezTo>
                  <a:cubicBezTo>
                    <a:pt x="195" y="367"/>
                    <a:pt x="197" y="367"/>
                    <a:pt x="199" y="365"/>
                  </a:cubicBezTo>
                  <a:cubicBezTo>
                    <a:pt x="199" y="365"/>
                    <a:pt x="231" y="334"/>
                    <a:pt x="264" y="336"/>
                  </a:cubicBezTo>
                  <a:cubicBezTo>
                    <a:pt x="264" y="370"/>
                    <a:pt x="263" y="401"/>
                    <a:pt x="261" y="430"/>
                  </a:cubicBezTo>
                  <a:cubicBezTo>
                    <a:pt x="251" y="431"/>
                    <a:pt x="240" y="435"/>
                    <a:pt x="227" y="441"/>
                  </a:cubicBezTo>
                  <a:cubicBezTo>
                    <a:pt x="225" y="441"/>
                    <a:pt x="225" y="443"/>
                    <a:pt x="225" y="445"/>
                  </a:cubicBezTo>
                  <a:cubicBezTo>
                    <a:pt x="226" y="447"/>
                    <a:pt x="228" y="447"/>
                    <a:pt x="230" y="447"/>
                  </a:cubicBezTo>
                  <a:cubicBezTo>
                    <a:pt x="242" y="441"/>
                    <a:pt x="252" y="438"/>
                    <a:pt x="261" y="437"/>
                  </a:cubicBezTo>
                  <a:cubicBezTo>
                    <a:pt x="256" y="519"/>
                    <a:pt x="245" y="578"/>
                    <a:pt x="240" y="604"/>
                  </a:cubicBezTo>
                  <a:cubicBezTo>
                    <a:pt x="224" y="531"/>
                    <a:pt x="178" y="452"/>
                    <a:pt x="134" y="374"/>
                  </a:cubicBezTo>
                  <a:cubicBezTo>
                    <a:pt x="69" y="261"/>
                    <a:pt x="8" y="154"/>
                    <a:pt x="54" y="89"/>
                  </a:cubicBezTo>
                  <a:close/>
                </a:path>
              </a:pathLst>
            </a:custGeom>
            <a:solidFill>
              <a:srgbClr val="65C084"/>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84" name="Freeform 15"/>
            <p:cNvSpPr/>
            <p:nvPr/>
          </p:nvSpPr>
          <p:spPr>
            <a:xfrm>
              <a:off x="6114960" y="-271800"/>
              <a:ext cx="1396080" cy="2005560"/>
            </a:xfrm>
            <a:custGeom>
              <a:gdLst>
                <a:gd name="textAreaLeft" fmla="*/ 0 w 1396080"/>
                <a:gd name="textAreaRight" fmla="*/ 1396440 w 1396080"/>
                <a:gd name="textAreaTop" fmla="*/ 0 h 2005560"/>
                <a:gd name="textAreaBottom" fmla="*/ 2005920 h 2005560"/>
              </a:gdLst>
              <a:rect l="textAreaLeft" t="textAreaTop" r="textAreaRight" b="textAreaBottom"/>
              <a:pathLst>
                <a:path w="421" h="603">
                  <a:moveTo>
                    <a:pt x="223" y="603"/>
                  </a:moveTo>
                  <a:cubicBezTo>
                    <a:pt x="223" y="603"/>
                    <a:pt x="280" y="493"/>
                    <a:pt x="342" y="419"/>
                  </a:cubicBezTo>
                  <a:cubicBezTo>
                    <a:pt x="403" y="346"/>
                    <a:pt x="421" y="245"/>
                    <a:pt x="394" y="157"/>
                  </a:cubicBezTo>
                  <a:cubicBezTo>
                    <a:pt x="368" y="69"/>
                    <a:pt x="295" y="42"/>
                    <a:pt x="259" y="50"/>
                  </a:cubicBezTo>
                  <a:cubicBezTo>
                    <a:pt x="259" y="50"/>
                    <a:pt x="239" y="0"/>
                    <a:pt x="152" y="23"/>
                  </a:cubicBezTo>
                  <a:cubicBezTo>
                    <a:pt x="66" y="47"/>
                    <a:pt x="0" y="138"/>
                    <a:pt x="6" y="270"/>
                  </a:cubicBezTo>
                  <a:cubicBezTo>
                    <a:pt x="12" y="402"/>
                    <a:pt x="163" y="520"/>
                    <a:pt x="223" y="603"/>
                  </a:cubicBezTo>
                  <a:close/>
                </a:path>
              </a:pathLst>
            </a:custGeom>
            <a:solidFill>
              <a:srgbClr val="CCECFC"/>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85" name="Freeform 16"/>
            <p:cNvSpPr/>
            <p:nvPr/>
          </p:nvSpPr>
          <p:spPr>
            <a:xfrm>
              <a:off x="6114960" y="-271800"/>
              <a:ext cx="1352880" cy="1995480"/>
            </a:xfrm>
            <a:custGeom>
              <a:gdLst>
                <a:gd name="textAreaLeft" fmla="*/ 0 w 1352880"/>
                <a:gd name="textAreaRight" fmla="*/ 1353240 w 1352880"/>
                <a:gd name="textAreaTop" fmla="*/ 0 h 1995480"/>
                <a:gd name="textAreaBottom" fmla="*/ 1995840 h 1995480"/>
              </a:gdLst>
              <a:rect l="textAreaLeft" t="textAreaTop" r="textAreaRight" b="textAreaBottom"/>
              <a:pathLst>
                <a:path w="408" h="600">
                  <a:moveTo>
                    <a:pt x="221" y="600"/>
                  </a:moveTo>
                  <a:cubicBezTo>
                    <a:pt x="224" y="585"/>
                    <a:pt x="224" y="569"/>
                    <a:pt x="221" y="554"/>
                  </a:cubicBezTo>
                  <a:cubicBezTo>
                    <a:pt x="216" y="529"/>
                    <a:pt x="203" y="506"/>
                    <a:pt x="191" y="484"/>
                  </a:cubicBezTo>
                  <a:cubicBezTo>
                    <a:pt x="170" y="445"/>
                    <a:pt x="149" y="407"/>
                    <a:pt x="128" y="369"/>
                  </a:cubicBezTo>
                  <a:cubicBezTo>
                    <a:pt x="116" y="347"/>
                    <a:pt x="105" y="326"/>
                    <a:pt x="98" y="303"/>
                  </a:cubicBezTo>
                  <a:cubicBezTo>
                    <a:pt x="86" y="261"/>
                    <a:pt x="92" y="215"/>
                    <a:pt x="110" y="176"/>
                  </a:cubicBezTo>
                  <a:cubicBezTo>
                    <a:pt x="122" y="152"/>
                    <a:pt x="138" y="129"/>
                    <a:pt x="162" y="115"/>
                  </a:cubicBezTo>
                  <a:cubicBezTo>
                    <a:pt x="185" y="100"/>
                    <a:pt x="215" y="96"/>
                    <a:pt x="239" y="108"/>
                  </a:cubicBezTo>
                  <a:cubicBezTo>
                    <a:pt x="256" y="102"/>
                    <a:pt x="274" y="108"/>
                    <a:pt x="290" y="115"/>
                  </a:cubicBezTo>
                  <a:cubicBezTo>
                    <a:pt x="335" y="138"/>
                    <a:pt x="370" y="177"/>
                    <a:pt x="392" y="223"/>
                  </a:cubicBezTo>
                  <a:cubicBezTo>
                    <a:pt x="397" y="234"/>
                    <a:pt x="402" y="247"/>
                    <a:pt x="405" y="259"/>
                  </a:cubicBezTo>
                  <a:cubicBezTo>
                    <a:pt x="408" y="225"/>
                    <a:pt x="404" y="190"/>
                    <a:pt x="394" y="157"/>
                  </a:cubicBezTo>
                  <a:cubicBezTo>
                    <a:pt x="368" y="69"/>
                    <a:pt x="295" y="42"/>
                    <a:pt x="259" y="50"/>
                  </a:cubicBezTo>
                  <a:cubicBezTo>
                    <a:pt x="259" y="50"/>
                    <a:pt x="239" y="0"/>
                    <a:pt x="152" y="23"/>
                  </a:cubicBezTo>
                  <a:cubicBezTo>
                    <a:pt x="66" y="47"/>
                    <a:pt x="0" y="138"/>
                    <a:pt x="6" y="270"/>
                  </a:cubicBezTo>
                  <a:cubicBezTo>
                    <a:pt x="12" y="400"/>
                    <a:pt x="160" y="518"/>
                    <a:pt x="221" y="600"/>
                  </a:cubicBezTo>
                  <a:close/>
                </a:path>
              </a:pathLst>
            </a:custGeom>
            <a:solidFill>
              <a:srgbClr val="A2DEF9"/>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86" name="Freeform 17"/>
            <p:cNvSpPr/>
            <p:nvPr/>
          </p:nvSpPr>
          <p:spPr>
            <a:xfrm>
              <a:off x="7030800" y="999360"/>
              <a:ext cx="258480" cy="308880"/>
            </a:xfrm>
            <a:custGeom>
              <a:gdLst>
                <a:gd name="textAreaLeft" fmla="*/ 0 w 258480"/>
                <a:gd name="textAreaRight" fmla="*/ 258840 w 258480"/>
                <a:gd name="textAreaTop" fmla="*/ 0 h 308880"/>
                <a:gd name="textAreaBottom" fmla="*/ 309240 h 308880"/>
              </a:gdLst>
              <a:rect l="textAreaLeft" t="textAreaTop" r="textAreaRight" b="textAreaBottom"/>
              <a:pathLst>
                <a:path w="78" h="93">
                  <a:moveTo>
                    <a:pt x="10" y="90"/>
                  </a:moveTo>
                  <a:cubicBezTo>
                    <a:pt x="22" y="80"/>
                    <a:pt x="31" y="66"/>
                    <a:pt x="41" y="54"/>
                  </a:cubicBezTo>
                  <a:cubicBezTo>
                    <a:pt x="52" y="40"/>
                    <a:pt x="63" y="25"/>
                    <a:pt x="74" y="11"/>
                  </a:cubicBezTo>
                  <a:cubicBezTo>
                    <a:pt x="78" y="6"/>
                    <a:pt x="72" y="0"/>
                    <a:pt x="68" y="5"/>
                  </a:cubicBezTo>
                  <a:cubicBezTo>
                    <a:pt x="56" y="18"/>
                    <a:pt x="45" y="32"/>
                    <a:pt x="33" y="45"/>
                  </a:cubicBezTo>
                  <a:cubicBezTo>
                    <a:pt x="22" y="58"/>
                    <a:pt x="10" y="70"/>
                    <a:pt x="3" y="84"/>
                  </a:cubicBezTo>
                  <a:cubicBezTo>
                    <a:pt x="0" y="89"/>
                    <a:pt x="6" y="93"/>
                    <a:pt x="10" y="90"/>
                  </a:cubicBezTo>
                  <a:close/>
                </a:path>
              </a:pathLst>
            </a:custGeom>
            <a:solidFill>
              <a:srgbClr val="FFFFFF"/>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87" name="Freeform 18"/>
            <p:cNvSpPr/>
            <p:nvPr/>
          </p:nvSpPr>
          <p:spPr>
            <a:xfrm>
              <a:off x="6967440" y="1338840"/>
              <a:ext cx="55800" cy="91800"/>
            </a:xfrm>
            <a:custGeom>
              <a:gdLst>
                <a:gd name="textAreaLeft" fmla="*/ 0 w 55800"/>
                <a:gd name="textAreaRight" fmla="*/ 56160 w 55800"/>
                <a:gd name="textAreaTop" fmla="*/ 0 h 91800"/>
                <a:gd name="textAreaBottom" fmla="*/ 92160 h 91800"/>
              </a:gdLst>
              <a:rect l="textAreaLeft" t="textAreaTop" r="textAreaRight" b="textAreaBottom"/>
              <a:pathLst>
                <a:path w="17" h="28">
                  <a:moveTo>
                    <a:pt x="6" y="26"/>
                  </a:moveTo>
                  <a:cubicBezTo>
                    <a:pt x="12" y="21"/>
                    <a:pt x="17" y="12"/>
                    <a:pt x="16" y="3"/>
                  </a:cubicBezTo>
                  <a:cubicBezTo>
                    <a:pt x="15" y="1"/>
                    <a:pt x="11" y="0"/>
                    <a:pt x="10" y="3"/>
                  </a:cubicBezTo>
                  <a:cubicBezTo>
                    <a:pt x="8" y="5"/>
                    <a:pt x="8" y="9"/>
                    <a:pt x="6" y="12"/>
                  </a:cubicBezTo>
                  <a:cubicBezTo>
                    <a:pt x="4" y="15"/>
                    <a:pt x="3" y="18"/>
                    <a:pt x="1" y="22"/>
                  </a:cubicBezTo>
                  <a:cubicBezTo>
                    <a:pt x="0" y="24"/>
                    <a:pt x="3" y="28"/>
                    <a:pt x="6" y="26"/>
                  </a:cubicBezTo>
                  <a:close/>
                </a:path>
              </a:pathLst>
            </a:custGeom>
            <a:solidFill>
              <a:srgbClr val="FFFFFF"/>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88" name="Freeform 19"/>
            <p:cNvSpPr/>
            <p:nvPr/>
          </p:nvSpPr>
          <p:spPr>
            <a:xfrm>
              <a:off x="6015600" y="-189720"/>
              <a:ext cx="1571400" cy="1999800"/>
            </a:xfrm>
            <a:custGeom>
              <a:gdLst>
                <a:gd name="textAreaLeft" fmla="*/ 0 w 1571400"/>
                <a:gd name="textAreaRight" fmla="*/ 1571760 w 1571400"/>
                <a:gd name="textAreaTop" fmla="*/ 0 h 1999800"/>
                <a:gd name="textAreaBottom" fmla="*/ 2000160 h 1999800"/>
              </a:gdLst>
              <a:rect l="textAreaLeft" t="textAreaTop" r="textAreaRight" b="textAreaBottom"/>
              <a:pathLst>
                <a:path w="472" h="601">
                  <a:moveTo>
                    <a:pt x="177" y="484"/>
                  </a:moveTo>
                  <a:cubicBezTo>
                    <a:pt x="210" y="518"/>
                    <a:pt x="241" y="550"/>
                    <a:pt x="250" y="598"/>
                  </a:cubicBezTo>
                  <a:cubicBezTo>
                    <a:pt x="250" y="598"/>
                    <a:pt x="250" y="598"/>
                    <a:pt x="250" y="598"/>
                  </a:cubicBezTo>
                  <a:cubicBezTo>
                    <a:pt x="250" y="598"/>
                    <a:pt x="250" y="598"/>
                    <a:pt x="250" y="598"/>
                  </a:cubicBezTo>
                  <a:cubicBezTo>
                    <a:pt x="250" y="599"/>
                    <a:pt x="250" y="599"/>
                    <a:pt x="251" y="599"/>
                  </a:cubicBezTo>
                  <a:cubicBezTo>
                    <a:pt x="251" y="599"/>
                    <a:pt x="251" y="599"/>
                    <a:pt x="251" y="599"/>
                  </a:cubicBezTo>
                  <a:cubicBezTo>
                    <a:pt x="251" y="600"/>
                    <a:pt x="251" y="600"/>
                    <a:pt x="251" y="600"/>
                  </a:cubicBezTo>
                  <a:cubicBezTo>
                    <a:pt x="251" y="600"/>
                    <a:pt x="252" y="600"/>
                    <a:pt x="252" y="600"/>
                  </a:cubicBezTo>
                  <a:cubicBezTo>
                    <a:pt x="252" y="600"/>
                    <a:pt x="252" y="600"/>
                    <a:pt x="252" y="600"/>
                  </a:cubicBezTo>
                  <a:cubicBezTo>
                    <a:pt x="253" y="600"/>
                    <a:pt x="253" y="601"/>
                    <a:pt x="253" y="601"/>
                  </a:cubicBezTo>
                  <a:cubicBezTo>
                    <a:pt x="253" y="601"/>
                    <a:pt x="253" y="601"/>
                    <a:pt x="253" y="601"/>
                  </a:cubicBezTo>
                  <a:cubicBezTo>
                    <a:pt x="253" y="601"/>
                    <a:pt x="253" y="601"/>
                    <a:pt x="253" y="601"/>
                  </a:cubicBezTo>
                  <a:cubicBezTo>
                    <a:pt x="254" y="601"/>
                    <a:pt x="254" y="600"/>
                    <a:pt x="255" y="600"/>
                  </a:cubicBezTo>
                  <a:cubicBezTo>
                    <a:pt x="255" y="600"/>
                    <a:pt x="255" y="600"/>
                    <a:pt x="255" y="600"/>
                  </a:cubicBezTo>
                  <a:cubicBezTo>
                    <a:pt x="256" y="600"/>
                    <a:pt x="256" y="600"/>
                    <a:pt x="256" y="599"/>
                  </a:cubicBezTo>
                  <a:cubicBezTo>
                    <a:pt x="256" y="599"/>
                    <a:pt x="256" y="599"/>
                    <a:pt x="256" y="599"/>
                  </a:cubicBezTo>
                  <a:cubicBezTo>
                    <a:pt x="256" y="599"/>
                    <a:pt x="256" y="599"/>
                    <a:pt x="256" y="599"/>
                  </a:cubicBezTo>
                  <a:cubicBezTo>
                    <a:pt x="257" y="598"/>
                    <a:pt x="296" y="506"/>
                    <a:pt x="392" y="395"/>
                  </a:cubicBezTo>
                  <a:cubicBezTo>
                    <a:pt x="445" y="332"/>
                    <a:pt x="474" y="195"/>
                    <a:pt x="432" y="105"/>
                  </a:cubicBezTo>
                  <a:cubicBezTo>
                    <a:pt x="406" y="48"/>
                    <a:pt x="357" y="20"/>
                    <a:pt x="289" y="23"/>
                  </a:cubicBezTo>
                  <a:cubicBezTo>
                    <a:pt x="284" y="19"/>
                    <a:pt x="262" y="0"/>
                    <a:pt x="227" y="0"/>
                  </a:cubicBezTo>
                  <a:cubicBezTo>
                    <a:pt x="227" y="0"/>
                    <a:pt x="227" y="0"/>
                    <a:pt x="227" y="0"/>
                  </a:cubicBezTo>
                  <a:cubicBezTo>
                    <a:pt x="188" y="0"/>
                    <a:pt x="148" y="24"/>
                    <a:pt x="108" y="71"/>
                  </a:cubicBezTo>
                  <a:cubicBezTo>
                    <a:pt x="0" y="198"/>
                    <a:pt x="68" y="326"/>
                    <a:pt x="105" y="394"/>
                  </a:cubicBezTo>
                  <a:cubicBezTo>
                    <a:pt x="125" y="431"/>
                    <a:pt x="151" y="458"/>
                    <a:pt x="177" y="484"/>
                  </a:cubicBezTo>
                  <a:close/>
                  <a:moveTo>
                    <a:pt x="242" y="309"/>
                  </a:moveTo>
                  <a:cubicBezTo>
                    <a:pt x="215" y="285"/>
                    <a:pt x="201" y="231"/>
                    <a:pt x="203" y="192"/>
                  </a:cubicBezTo>
                  <a:cubicBezTo>
                    <a:pt x="205" y="168"/>
                    <a:pt x="213" y="151"/>
                    <a:pt x="225" y="146"/>
                  </a:cubicBezTo>
                  <a:cubicBezTo>
                    <a:pt x="234" y="141"/>
                    <a:pt x="244" y="139"/>
                    <a:pt x="252" y="139"/>
                  </a:cubicBezTo>
                  <a:cubicBezTo>
                    <a:pt x="242" y="190"/>
                    <a:pt x="235" y="252"/>
                    <a:pt x="242" y="309"/>
                  </a:cubicBezTo>
                  <a:close/>
                  <a:moveTo>
                    <a:pt x="259" y="140"/>
                  </a:moveTo>
                  <a:cubicBezTo>
                    <a:pt x="268" y="141"/>
                    <a:pt x="275" y="145"/>
                    <a:pt x="282" y="152"/>
                  </a:cubicBezTo>
                  <a:cubicBezTo>
                    <a:pt x="293" y="164"/>
                    <a:pt x="298" y="183"/>
                    <a:pt x="296" y="208"/>
                  </a:cubicBezTo>
                  <a:cubicBezTo>
                    <a:pt x="292" y="256"/>
                    <a:pt x="261" y="296"/>
                    <a:pt x="249" y="309"/>
                  </a:cubicBezTo>
                  <a:cubicBezTo>
                    <a:pt x="241" y="253"/>
                    <a:pt x="248" y="191"/>
                    <a:pt x="259" y="140"/>
                  </a:cubicBezTo>
                  <a:close/>
                  <a:moveTo>
                    <a:pt x="254" y="133"/>
                  </a:moveTo>
                  <a:cubicBezTo>
                    <a:pt x="253" y="132"/>
                    <a:pt x="252" y="132"/>
                    <a:pt x="251" y="132"/>
                  </a:cubicBezTo>
                  <a:cubicBezTo>
                    <a:pt x="251" y="132"/>
                    <a:pt x="251" y="132"/>
                    <a:pt x="251" y="132"/>
                  </a:cubicBezTo>
                  <a:cubicBezTo>
                    <a:pt x="242" y="132"/>
                    <a:pt x="232" y="135"/>
                    <a:pt x="222" y="140"/>
                  </a:cubicBezTo>
                  <a:cubicBezTo>
                    <a:pt x="208" y="146"/>
                    <a:pt x="199" y="165"/>
                    <a:pt x="197" y="191"/>
                  </a:cubicBezTo>
                  <a:cubicBezTo>
                    <a:pt x="194" y="235"/>
                    <a:pt x="211" y="295"/>
                    <a:pt x="243" y="318"/>
                  </a:cubicBezTo>
                  <a:cubicBezTo>
                    <a:pt x="247" y="343"/>
                    <a:pt x="250" y="367"/>
                    <a:pt x="252" y="391"/>
                  </a:cubicBezTo>
                  <a:cubicBezTo>
                    <a:pt x="234" y="376"/>
                    <a:pt x="173" y="318"/>
                    <a:pt x="167" y="228"/>
                  </a:cubicBezTo>
                  <a:cubicBezTo>
                    <a:pt x="163" y="172"/>
                    <a:pt x="168" y="143"/>
                    <a:pt x="183" y="126"/>
                  </a:cubicBezTo>
                  <a:cubicBezTo>
                    <a:pt x="197" y="110"/>
                    <a:pt x="224" y="105"/>
                    <a:pt x="261" y="103"/>
                  </a:cubicBezTo>
                  <a:cubicBezTo>
                    <a:pt x="258" y="112"/>
                    <a:pt x="256" y="122"/>
                    <a:pt x="254" y="133"/>
                  </a:cubicBezTo>
                  <a:close/>
                  <a:moveTo>
                    <a:pt x="178" y="122"/>
                  </a:moveTo>
                  <a:cubicBezTo>
                    <a:pt x="161" y="140"/>
                    <a:pt x="156" y="170"/>
                    <a:pt x="160" y="229"/>
                  </a:cubicBezTo>
                  <a:cubicBezTo>
                    <a:pt x="167" y="335"/>
                    <a:pt x="251" y="398"/>
                    <a:pt x="253" y="400"/>
                  </a:cubicBezTo>
                  <a:cubicBezTo>
                    <a:pt x="255" y="431"/>
                    <a:pt x="256" y="461"/>
                    <a:pt x="256" y="488"/>
                  </a:cubicBezTo>
                  <a:cubicBezTo>
                    <a:pt x="239" y="476"/>
                    <a:pt x="179" y="431"/>
                    <a:pt x="139" y="328"/>
                  </a:cubicBezTo>
                  <a:cubicBezTo>
                    <a:pt x="108" y="250"/>
                    <a:pt x="114" y="150"/>
                    <a:pt x="151" y="94"/>
                  </a:cubicBezTo>
                  <a:cubicBezTo>
                    <a:pt x="171" y="65"/>
                    <a:pt x="198" y="51"/>
                    <a:pt x="230" y="51"/>
                  </a:cubicBezTo>
                  <a:cubicBezTo>
                    <a:pt x="244" y="51"/>
                    <a:pt x="258" y="53"/>
                    <a:pt x="273" y="58"/>
                  </a:cubicBezTo>
                  <a:cubicBezTo>
                    <a:pt x="270" y="69"/>
                    <a:pt x="266" y="82"/>
                    <a:pt x="263" y="96"/>
                  </a:cubicBezTo>
                  <a:cubicBezTo>
                    <a:pt x="222" y="98"/>
                    <a:pt x="194" y="103"/>
                    <a:pt x="178" y="122"/>
                  </a:cubicBezTo>
                  <a:close/>
                  <a:moveTo>
                    <a:pt x="250" y="318"/>
                  </a:moveTo>
                  <a:cubicBezTo>
                    <a:pt x="258" y="310"/>
                    <a:pt x="298" y="266"/>
                    <a:pt x="303" y="208"/>
                  </a:cubicBezTo>
                  <a:cubicBezTo>
                    <a:pt x="305" y="182"/>
                    <a:pt x="299" y="161"/>
                    <a:pt x="286" y="147"/>
                  </a:cubicBezTo>
                  <a:cubicBezTo>
                    <a:pt x="279" y="140"/>
                    <a:pt x="270" y="135"/>
                    <a:pt x="260" y="133"/>
                  </a:cubicBezTo>
                  <a:cubicBezTo>
                    <a:pt x="263" y="123"/>
                    <a:pt x="265" y="112"/>
                    <a:pt x="268" y="103"/>
                  </a:cubicBezTo>
                  <a:cubicBezTo>
                    <a:pt x="294" y="102"/>
                    <a:pt x="313" y="115"/>
                    <a:pt x="327" y="139"/>
                  </a:cubicBezTo>
                  <a:cubicBezTo>
                    <a:pt x="349" y="178"/>
                    <a:pt x="347" y="242"/>
                    <a:pt x="331" y="269"/>
                  </a:cubicBezTo>
                  <a:cubicBezTo>
                    <a:pt x="323" y="283"/>
                    <a:pt x="311" y="296"/>
                    <a:pt x="301" y="310"/>
                  </a:cubicBezTo>
                  <a:cubicBezTo>
                    <a:pt x="284" y="331"/>
                    <a:pt x="267" y="352"/>
                    <a:pt x="257" y="376"/>
                  </a:cubicBezTo>
                  <a:cubicBezTo>
                    <a:pt x="255" y="357"/>
                    <a:pt x="253" y="337"/>
                    <a:pt x="250" y="318"/>
                  </a:cubicBezTo>
                  <a:close/>
                  <a:moveTo>
                    <a:pt x="306" y="314"/>
                  </a:moveTo>
                  <a:cubicBezTo>
                    <a:pt x="317" y="300"/>
                    <a:pt x="328" y="287"/>
                    <a:pt x="337" y="272"/>
                  </a:cubicBezTo>
                  <a:cubicBezTo>
                    <a:pt x="354" y="244"/>
                    <a:pt x="356" y="178"/>
                    <a:pt x="333" y="135"/>
                  </a:cubicBezTo>
                  <a:cubicBezTo>
                    <a:pt x="318" y="110"/>
                    <a:pt x="297" y="96"/>
                    <a:pt x="269" y="96"/>
                  </a:cubicBezTo>
                  <a:cubicBezTo>
                    <a:pt x="273" y="83"/>
                    <a:pt x="277" y="71"/>
                    <a:pt x="280" y="61"/>
                  </a:cubicBezTo>
                  <a:cubicBezTo>
                    <a:pt x="368" y="92"/>
                    <a:pt x="399" y="139"/>
                    <a:pt x="388" y="228"/>
                  </a:cubicBezTo>
                  <a:cubicBezTo>
                    <a:pt x="382" y="282"/>
                    <a:pt x="345" y="337"/>
                    <a:pt x="313" y="386"/>
                  </a:cubicBezTo>
                  <a:cubicBezTo>
                    <a:pt x="293" y="417"/>
                    <a:pt x="273" y="446"/>
                    <a:pt x="263" y="473"/>
                  </a:cubicBezTo>
                  <a:cubicBezTo>
                    <a:pt x="262" y="448"/>
                    <a:pt x="261" y="422"/>
                    <a:pt x="259" y="394"/>
                  </a:cubicBezTo>
                  <a:cubicBezTo>
                    <a:pt x="265" y="364"/>
                    <a:pt x="286" y="339"/>
                    <a:pt x="306" y="314"/>
                  </a:cubicBezTo>
                  <a:close/>
                  <a:moveTo>
                    <a:pt x="290" y="30"/>
                  </a:moveTo>
                  <a:cubicBezTo>
                    <a:pt x="354" y="27"/>
                    <a:pt x="401" y="54"/>
                    <a:pt x="426" y="107"/>
                  </a:cubicBezTo>
                  <a:cubicBezTo>
                    <a:pt x="466" y="194"/>
                    <a:pt x="438" y="331"/>
                    <a:pt x="387" y="390"/>
                  </a:cubicBezTo>
                  <a:cubicBezTo>
                    <a:pt x="316" y="473"/>
                    <a:pt x="276" y="545"/>
                    <a:pt x="259" y="578"/>
                  </a:cubicBezTo>
                  <a:cubicBezTo>
                    <a:pt x="261" y="558"/>
                    <a:pt x="263" y="529"/>
                    <a:pt x="263" y="494"/>
                  </a:cubicBezTo>
                  <a:cubicBezTo>
                    <a:pt x="270" y="463"/>
                    <a:pt x="293" y="427"/>
                    <a:pt x="318" y="389"/>
                  </a:cubicBezTo>
                  <a:cubicBezTo>
                    <a:pt x="351" y="340"/>
                    <a:pt x="388" y="284"/>
                    <a:pt x="395" y="229"/>
                  </a:cubicBezTo>
                  <a:cubicBezTo>
                    <a:pt x="406" y="136"/>
                    <a:pt x="374" y="87"/>
                    <a:pt x="282" y="54"/>
                  </a:cubicBezTo>
                  <a:cubicBezTo>
                    <a:pt x="286" y="42"/>
                    <a:pt x="289" y="34"/>
                    <a:pt x="290" y="30"/>
                  </a:cubicBezTo>
                  <a:close/>
                  <a:moveTo>
                    <a:pt x="113" y="75"/>
                  </a:moveTo>
                  <a:cubicBezTo>
                    <a:pt x="152" y="30"/>
                    <a:pt x="190" y="7"/>
                    <a:pt x="227" y="7"/>
                  </a:cubicBezTo>
                  <a:cubicBezTo>
                    <a:pt x="227" y="7"/>
                    <a:pt x="227" y="7"/>
                    <a:pt x="227" y="7"/>
                  </a:cubicBezTo>
                  <a:cubicBezTo>
                    <a:pt x="258" y="7"/>
                    <a:pt x="278" y="23"/>
                    <a:pt x="284" y="28"/>
                  </a:cubicBezTo>
                  <a:cubicBezTo>
                    <a:pt x="283" y="31"/>
                    <a:pt x="279" y="40"/>
                    <a:pt x="275" y="52"/>
                  </a:cubicBezTo>
                  <a:cubicBezTo>
                    <a:pt x="260" y="47"/>
                    <a:pt x="245" y="44"/>
                    <a:pt x="230" y="44"/>
                  </a:cubicBezTo>
                  <a:cubicBezTo>
                    <a:pt x="196" y="44"/>
                    <a:pt x="167" y="60"/>
                    <a:pt x="146" y="91"/>
                  </a:cubicBezTo>
                  <a:cubicBezTo>
                    <a:pt x="107" y="147"/>
                    <a:pt x="102" y="251"/>
                    <a:pt x="133" y="331"/>
                  </a:cubicBezTo>
                  <a:cubicBezTo>
                    <a:pt x="177" y="444"/>
                    <a:pt x="245" y="489"/>
                    <a:pt x="256" y="496"/>
                  </a:cubicBezTo>
                  <a:cubicBezTo>
                    <a:pt x="256" y="532"/>
                    <a:pt x="254" y="561"/>
                    <a:pt x="252" y="580"/>
                  </a:cubicBezTo>
                  <a:cubicBezTo>
                    <a:pt x="240" y="539"/>
                    <a:pt x="211" y="510"/>
                    <a:pt x="182" y="479"/>
                  </a:cubicBezTo>
                  <a:cubicBezTo>
                    <a:pt x="157" y="453"/>
                    <a:pt x="131" y="427"/>
                    <a:pt x="111" y="391"/>
                  </a:cubicBezTo>
                  <a:cubicBezTo>
                    <a:pt x="75" y="324"/>
                    <a:pt x="8" y="199"/>
                    <a:pt x="113" y="75"/>
                  </a:cubicBezTo>
                  <a:close/>
                </a:path>
              </a:pathLst>
            </a:custGeom>
            <a:solidFill>
              <a:srgbClr val="66C0E4"/>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89" name="Freeform 20"/>
            <p:cNvSpPr/>
            <p:nvPr/>
          </p:nvSpPr>
          <p:spPr>
            <a:xfrm>
              <a:off x="7173000" y="-66240"/>
              <a:ext cx="1720800" cy="2156760"/>
            </a:xfrm>
            <a:custGeom>
              <a:gdLst>
                <a:gd name="textAreaLeft" fmla="*/ 0 w 1720800"/>
                <a:gd name="textAreaRight" fmla="*/ 1721160 w 1720800"/>
                <a:gd name="textAreaTop" fmla="*/ 0 h 2156760"/>
                <a:gd name="textAreaBottom" fmla="*/ 2157120 h 2156760"/>
              </a:gdLst>
              <a:rect l="textAreaLeft" t="textAreaTop" r="textAreaRight" b="textAreaBottom"/>
              <a:pathLst>
                <a:path w="519" h="648">
                  <a:moveTo>
                    <a:pt x="204" y="624"/>
                  </a:moveTo>
                  <a:cubicBezTo>
                    <a:pt x="292" y="648"/>
                    <a:pt x="407" y="622"/>
                    <a:pt x="463" y="409"/>
                  </a:cubicBezTo>
                  <a:cubicBezTo>
                    <a:pt x="519" y="196"/>
                    <a:pt x="445" y="41"/>
                    <a:pt x="344" y="20"/>
                  </a:cubicBezTo>
                  <a:cubicBezTo>
                    <a:pt x="243" y="0"/>
                    <a:pt x="125" y="52"/>
                    <a:pt x="63" y="235"/>
                  </a:cubicBezTo>
                  <a:cubicBezTo>
                    <a:pt x="0" y="418"/>
                    <a:pt x="40" y="579"/>
                    <a:pt x="204" y="624"/>
                  </a:cubicBezTo>
                  <a:close/>
                </a:path>
              </a:pathLst>
            </a:custGeom>
            <a:solidFill>
              <a:srgbClr val="AACBEB"/>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90" name="Freeform 21"/>
            <p:cNvSpPr/>
            <p:nvPr/>
          </p:nvSpPr>
          <p:spPr>
            <a:xfrm>
              <a:off x="7196040" y="-66240"/>
              <a:ext cx="1575720" cy="2012760"/>
            </a:xfrm>
            <a:custGeom>
              <a:gdLst>
                <a:gd name="textAreaLeft" fmla="*/ 0 w 1575720"/>
                <a:gd name="textAreaRight" fmla="*/ 1576080 w 1575720"/>
                <a:gd name="textAreaTop" fmla="*/ 0 h 2012760"/>
                <a:gd name="textAreaBottom" fmla="*/ 2013120 h 2012760"/>
              </a:gdLst>
              <a:rect l="textAreaLeft" t="textAreaTop" r="textAreaRight" b="textAreaBottom"/>
              <a:pathLst>
                <a:path w="475" h="605">
                  <a:moveTo>
                    <a:pt x="56" y="235"/>
                  </a:moveTo>
                  <a:cubicBezTo>
                    <a:pt x="0" y="398"/>
                    <a:pt x="25" y="543"/>
                    <a:pt x="147" y="605"/>
                  </a:cubicBezTo>
                  <a:cubicBezTo>
                    <a:pt x="106" y="555"/>
                    <a:pt x="84" y="491"/>
                    <a:pt x="86" y="427"/>
                  </a:cubicBezTo>
                  <a:cubicBezTo>
                    <a:pt x="87" y="402"/>
                    <a:pt x="92" y="377"/>
                    <a:pt x="98" y="353"/>
                  </a:cubicBezTo>
                  <a:cubicBezTo>
                    <a:pt x="111" y="299"/>
                    <a:pt x="133" y="245"/>
                    <a:pt x="170" y="203"/>
                  </a:cubicBezTo>
                  <a:cubicBezTo>
                    <a:pt x="207" y="161"/>
                    <a:pt x="261" y="132"/>
                    <a:pt x="317" y="137"/>
                  </a:cubicBezTo>
                  <a:cubicBezTo>
                    <a:pt x="378" y="141"/>
                    <a:pt x="431" y="184"/>
                    <a:pt x="464" y="236"/>
                  </a:cubicBezTo>
                  <a:cubicBezTo>
                    <a:pt x="468" y="242"/>
                    <a:pt x="472" y="249"/>
                    <a:pt x="475" y="255"/>
                  </a:cubicBezTo>
                  <a:cubicBezTo>
                    <a:pt x="472" y="124"/>
                    <a:pt x="412" y="35"/>
                    <a:pt x="337" y="20"/>
                  </a:cubicBezTo>
                  <a:cubicBezTo>
                    <a:pt x="236" y="0"/>
                    <a:pt x="118" y="52"/>
                    <a:pt x="56" y="235"/>
                  </a:cubicBezTo>
                  <a:close/>
                </a:path>
              </a:pathLst>
            </a:custGeom>
            <a:solidFill>
              <a:srgbClr val="8FB9E3"/>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91" name="Freeform 22"/>
            <p:cNvSpPr/>
            <p:nvPr/>
          </p:nvSpPr>
          <p:spPr>
            <a:xfrm>
              <a:off x="8397000" y="1207800"/>
              <a:ext cx="268560" cy="589320"/>
            </a:xfrm>
            <a:custGeom>
              <a:gdLst>
                <a:gd name="textAreaLeft" fmla="*/ 0 w 268560"/>
                <a:gd name="textAreaRight" fmla="*/ 268920 w 268560"/>
                <a:gd name="textAreaTop" fmla="*/ 0 h 589320"/>
                <a:gd name="textAreaBottom" fmla="*/ 589680 h 589320"/>
              </a:gdLst>
              <a:rect l="textAreaLeft" t="textAreaTop" r="textAreaRight" b="textAreaBottom"/>
              <a:pathLst>
                <a:path w="81" h="177">
                  <a:moveTo>
                    <a:pt x="10" y="172"/>
                  </a:moveTo>
                  <a:cubicBezTo>
                    <a:pt x="47" y="128"/>
                    <a:pt x="72" y="62"/>
                    <a:pt x="80" y="6"/>
                  </a:cubicBezTo>
                  <a:cubicBezTo>
                    <a:pt x="81" y="2"/>
                    <a:pt x="76" y="0"/>
                    <a:pt x="74" y="4"/>
                  </a:cubicBezTo>
                  <a:cubicBezTo>
                    <a:pt x="64" y="32"/>
                    <a:pt x="55" y="60"/>
                    <a:pt x="43" y="87"/>
                  </a:cubicBezTo>
                  <a:cubicBezTo>
                    <a:pt x="31" y="114"/>
                    <a:pt x="15" y="140"/>
                    <a:pt x="2" y="167"/>
                  </a:cubicBezTo>
                  <a:cubicBezTo>
                    <a:pt x="0" y="171"/>
                    <a:pt x="6" y="177"/>
                    <a:pt x="10" y="172"/>
                  </a:cubicBezTo>
                  <a:close/>
                </a:path>
              </a:pathLst>
            </a:custGeom>
            <a:solidFill>
              <a:srgbClr val="FFFFFF"/>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92" name="Freeform 23"/>
            <p:cNvSpPr/>
            <p:nvPr/>
          </p:nvSpPr>
          <p:spPr>
            <a:xfrm>
              <a:off x="8204040" y="1827720"/>
              <a:ext cx="146160" cy="109080"/>
            </a:xfrm>
            <a:custGeom>
              <a:gdLst>
                <a:gd name="textAreaLeft" fmla="*/ 0 w 146160"/>
                <a:gd name="textAreaRight" fmla="*/ 146520 w 146160"/>
                <a:gd name="textAreaTop" fmla="*/ 0 h 109080"/>
                <a:gd name="textAreaBottom" fmla="*/ 109440 h 109080"/>
              </a:gdLst>
              <a:rect l="textAreaLeft" t="textAreaTop" r="textAreaRight" b="textAreaBottom"/>
              <a:pathLst>
                <a:path w="44" h="33">
                  <a:moveTo>
                    <a:pt x="8" y="31"/>
                  </a:moveTo>
                  <a:cubicBezTo>
                    <a:pt x="21" y="27"/>
                    <a:pt x="35" y="18"/>
                    <a:pt x="42" y="7"/>
                  </a:cubicBezTo>
                  <a:cubicBezTo>
                    <a:pt x="44" y="4"/>
                    <a:pt x="39" y="0"/>
                    <a:pt x="36" y="1"/>
                  </a:cubicBezTo>
                  <a:cubicBezTo>
                    <a:pt x="31" y="4"/>
                    <a:pt x="26" y="8"/>
                    <a:pt x="22" y="12"/>
                  </a:cubicBezTo>
                  <a:cubicBezTo>
                    <a:pt x="16" y="15"/>
                    <a:pt x="10" y="19"/>
                    <a:pt x="5" y="22"/>
                  </a:cubicBezTo>
                  <a:cubicBezTo>
                    <a:pt x="0" y="25"/>
                    <a:pt x="3" y="33"/>
                    <a:pt x="8" y="31"/>
                  </a:cubicBezTo>
                  <a:close/>
                </a:path>
              </a:pathLst>
            </a:custGeom>
            <a:solidFill>
              <a:srgbClr val="FFFFFF"/>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93" name="Freeform 24"/>
            <p:cNvSpPr/>
            <p:nvPr/>
          </p:nvSpPr>
          <p:spPr>
            <a:xfrm>
              <a:off x="7299720" y="33120"/>
              <a:ext cx="1554120" cy="2047320"/>
            </a:xfrm>
            <a:custGeom>
              <a:gdLst>
                <a:gd name="textAreaLeft" fmla="*/ 0 w 1554120"/>
                <a:gd name="textAreaRight" fmla="*/ 1554480 w 1554120"/>
                <a:gd name="textAreaTop" fmla="*/ 0 h 2047320"/>
                <a:gd name="textAreaBottom" fmla="*/ 2047680 h 2047320"/>
              </a:gdLst>
              <a:rect l="textAreaLeft" t="textAreaTop" r="textAreaRight" b="textAreaBottom"/>
              <a:pathLst>
                <a:path w="469" h="615">
                  <a:moveTo>
                    <a:pt x="40" y="499"/>
                  </a:moveTo>
                  <a:cubicBezTo>
                    <a:pt x="40" y="499"/>
                    <a:pt x="40" y="499"/>
                    <a:pt x="41" y="500"/>
                  </a:cubicBezTo>
                  <a:cubicBezTo>
                    <a:pt x="54" y="522"/>
                    <a:pt x="72" y="541"/>
                    <a:pt x="92" y="558"/>
                  </a:cubicBezTo>
                  <a:cubicBezTo>
                    <a:pt x="92" y="558"/>
                    <a:pt x="92" y="558"/>
                    <a:pt x="92" y="558"/>
                  </a:cubicBezTo>
                  <a:cubicBezTo>
                    <a:pt x="93" y="559"/>
                    <a:pt x="93" y="559"/>
                    <a:pt x="94" y="559"/>
                  </a:cubicBezTo>
                  <a:cubicBezTo>
                    <a:pt x="115" y="576"/>
                    <a:pt x="140" y="590"/>
                    <a:pt x="168" y="600"/>
                  </a:cubicBezTo>
                  <a:cubicBezTo>
                    <a:pt x="202" y="613"/>
                    <a:pt x="236" y="615"/>
                    <a:pt x="269" y="607"/>
                  </a:cubicBezTo>
                  <a:cubicBezTo>
                    <a:pt x="299" y="599"/>
                    <a:pt x="326" y="582"/>
                    <a:pt x="350" y="559"/>
                  </a:cubicBezTo>
                  <a:cubicBezTo>
                    <a:pt x="351" y="558"/>
                    <a:pt x="351" y="558"/>
                    <a:pt x="352" y="557"/>
                  </a:cubicBezTo>
                  <a:cubicBezTo>
                    <a:pt x="369" y="540"/>
                    <a:pt x="385" y="520"/>
                    <a:pt x="399" y="497"/>
                  </a:cubicBezTo>
                  <a:cubicBezTo>
                    <a:pt x="399" y="497"/>
                    <a:pt x="400" y="496"/>
                    <a:pt x="400" y="495"/>
                  </a:cubicBezTo>
                  <a:cubicBezTo>
                    <a:pt x="413" y="473"/>
                    <a:pt x="425" y="449"/>
                    <a:pt x="434" y="423"/>
                  </a:cubicBezTo>
                  <a:cubicBezTo>
                    <a:pt x="435" y="423"/>
                    <a:pt x="435" y="422"/>
                    <a:pt x="435" y="421"/>
                  </a:cubicBezTo>
                  <a:cubicBezTo>
                    <a:pt x="443" y="399"/>
                    <a:pt x="449" y="377"/>
                    <a:pt x="454" y="355"/>
                  </a:cubicBezTo>
                  <a:cubicBezTo>
                    <a:pt x="454" y="355"/>
                    <a:pt x="455" y="354"/>
                    <a:pt x="454" y="353"/>
                  </a:cubicBezTo>
                  <a:cubicBezTo>
                    <a:pt x="461" y="325"/>
                    <a:pt x="464" y="296"/>
                    <a:pt x="465" y="268"/>
                  </a:cubicBezTo>
                  <a:cubicBezTo>
                    <a:pt x="469" y="137"/>
                    <a:pt x="418" y="42"/>
                    <a:pt x="329" y="12"/>
                  </a:cubicBezTo>
                  <a:cubicBezTo>
                    <a:pt x="295" y="1"/>
                    <a:pt x="261" y="0"/>
                    <a:pt x="227" y="9"/>
                  </a:cubicBezTo>
                  <a:cubicBezTo>
                    <a:pt x="183" y="21"/>
                    <a:pt x="141" y="49"/>
                    <a:pt x="106" y="88"/>
                  </a:cubicBezTo>
                  <a:cubicBezTo>
                    <a:pt x="106" y="88"/>
                    <a:pt x="105" y="89"/>
                    <a:pt x="105" y="89"/>
                  </a:cubicBezTo>
                  <a:cubicBezTo>
                    <a:pt x="48" y="153"/>
                    <a:pt x="7" y="245"/>
                    <a:pt x="3" y="338"/>
                  </a:cubicBezTo>
                  <a:cubicBezTo>
                    <a:pt x="0" y="400"/>
                    <a:pt x="13" y="454"/>
                    <a:pt x="40" y="498"/>
                  </a:cubicBezTo>
                  <a:cubicBezTo>
                    <a:pt x="40" y="498"/>
                    <a:pt x="40" y="499"/>
                    <a:pt x="40" y="499"/>
                  </a:cubicBezTo>
                  <a:close/>
                  <a:moveTo>
                    <a:pt x="48" y="498"/>
                  </a:moveTo>
                  <a:cubicBezTo>
                    <a:pt x="64" y="488"/>
                    <a:pt x="145" y="441"/>
                    <a:pt x="217" y="453"/>
                  </a:cubicBezTo>
                  <a:cubicBezTo>
                    <a:pt x="207" y="481"/>
                    <a:pt x="199" y="505"/>
                    <a:pt x="192" y="526"/>
                  </a:cubicBezTo>
                  <a:cubicBezTo>
                    <a:pt x="175" y="521"/>
                    <a:pt x="158" y="523"/>
                    <a:pt x="144" y="526"/>
                  </a:cubicBezTo>
                  <a:cubicBezTo>
                    <a:pt x="120" y="533"/>
                    <a:pt x="101" y="546"/>
                    <a:pt x="95" y="552"/>
                  </a:cubicBezTo>
                  <a:cubicBezTo>
                    <a:pt x="76" y="536"/>
                    <a:pt x="60" y="518"/>
                    <a:pt x="48" y="498"/>
                  </a:cubicBezTo>
                  <a:close/>
                  <a:moveTo>
                    <a:pt x="100" y="556"/>
                  </a:moveTo>
                  <a:cubicBezTo>
                    <a:pt x="111" y="547"/>
                    <a:pt x="149" y="521"/>
                    <a:pt x="189" y="532"/>
                  </a:cubicBezTo>
                  <a:cubicBezTo>
                    <a:pt x="178" y="564"/>
                    <a:pt x="170" y="585"/>
                    <a:pt x="167" y="593"/>
                  </a:cubicBezTo>
                  <a:cubicBezTo>
                    <a:pt x="142" y="583"/>
                    <a:pt x="120" y="571"/>
                    <a:pt x="100" y="556"/>
                  </a:cubicBezTo>
                  <a:close/>
                  <a:moveTo>
                    <a:pt x="244" y="604"/>
                  </a:moveTo>
                  <a:cubicBezTo>
                    <a:pt x="221" y="607"/>
                    <a:pt x="197" y="604"/>
                    <a:pt x="173" y="595"/>
                  </a:cubicBezTo>
                  <a:cubicBezTo>
                    <a:pt x="176" y="587"/>
                    <a:pt x="184" y="566"/>
                    <a:pt x="196" y="534"/>
                  </a:cubicBezTo>
                  <a:cubicBezTo>
                    <a:pt x="235" y="549"/>
                    <a:pt x="243" y="593"/>
                    <a:pt x="244" y="604"/>
                  </a:cubicBezTo>
                  <a:close/>
                  <a:moveTo>
                    <a:pt x="267" y="600"/>
                  </a:moveTo>
                  <a:cubicBezTo>
                    <a:pt x="262" y="602"/>
                    <a:pt x="256" y="603"/>
                    <a:pt x="251" y="603"/>
                  </a:cubicBezTo>
                  <a:cubicBezTo>
                    <a:pt x="249" y="590"/>
                    <a:pt x="241" y="544"/>
                    <a:pt x="198" y="528"/>
                  </a:cubicBezTo>
                  <a:cubicBezTo>
                    <a:pt x="205" y="507"/>
                    <a:pt x="214" y="482"/>
                    <a:pt x="223" y="454"/>
                  </a:cubicBezTo>
                  <a:cubicBezTo>
                    <a:pt x="294" y="471"/>
                    <a:pt x="295" y="574"/>
                    <a:pt x="295" y="590"/>
                  </a:cubicBezTo>
                  <a:cubicBezTo>
                    <a:pt x="286" y="594"/>
                    <a:pt x="277" y="598"/>
                    <a:pt x="267" y="600"/>
                  </a:cubicBezTo>
                  <a:close/>
                  <a:moveTo>
                    <a:pt x="345" y="554"/>
                  </a:moveTo>
                  <a:cubicBezTo>
                    <a:pt x="332" y="567"/>
                    <a:pt x="317" y="578"/>
                    <a:pt x="302" y="586"/>
                  </a:cubicBezTo>
                  <a:cubicBezTo>
                    <a:pt x="302" y="562"/>
                    <a:pt x="297" y="465"/>
                    <a:pt x="225" y="448"/>
                  </a:cubicBezTo>
                  <a:cubicBezTo>
                    <a:pt x="231" y="431"/>
                    <a:pt x="237" y="413"/>
                    <a:pt x="242" y="394"/>
                  </a:cubicBezTo>
                  <a:cubicBezTo>
                    <a:pt x="327" y="415"/>
                    <a:pt x="344" y="539"/>
                    <a:pt x="345" y="554"/>
                  </a:cubicBezTo>
                  <a:close/>
                  <a:moveTo>
                    <a:pt x="393" y="494"/>
                  </a:moveTo>
                  <a:cubicBezTo>
                    <a:pt x="381" y="514"/>
                    <a:pt x="367" y="533"/>
                    <a:pt x="351" y="549"/>
                  </a:cubicBezTo>
                  <a:cubicBezTo>
                    <a:pt x="348" y="519"/>
                    <a:pt x="327" y="408"/>
                    <a:pt x="244" y="388"/>
                  </a:cubicBezTo>
                  <a:cubicBezTo>
                    <a:pt x="252" y="362"/>
                    <a:pt x="260" y="335"/>
                    <a:pt x="268" y="307"/>
                  </a:cubicBezTo>
                  <a:cubicBezTo>
                    <a:pt x="350" y="336"/>
                    <a:pt x="389" y="478"/>
                    <a:pt x="393" y="494"/>
                  </a:cubicBezTo>
                  <a:close/>
                  <a:moveTo>
                    <a:pt x="398" y="486"/>
                  </a:moveTo>
                  <a:cubicBezTo>
                    <a:pt x="389" y="453"/>
                    <a:pt x="350" y="329"/>
                    <a:pt x="270" y="301"/>
                  </a:cubicBezTo>
                  <a:cubicBezTo>
                    <a:pt x="276" y="279"/>
                    <a:pt x="282" y="256"/>
                    <a:pt x="288" y="233"/>
                  </a:cubicBezTo>
                  <a:cubicBezTo>
                    <a:pt x="383" y="271"/>
                    <a:pt x="424" y="405"/>
                    <a:pt x="428" y="420"/>
                  </a:cubicBezTo>
                  <a:cubicBezTo>
                    <a:pt x="420" y="443"/>
                    <a:pt x="410" y="466"/>
                    <a:pt x="398" y="486"/>
                  </a:cubicBezTo>
                  <a:close/>
                  <a:moveTo>
                    <a:pt x="432" y="410"/>
                  </a:moveTo>
                  <a:cubicBezTo>
                    <a:pt x="421" y="375"/>
                    <a:pt x="378" y="261"/>
                    <a:pt x="290" y="227"/>
                  </a:cubicBezTo>
                  <a:cubicBezTo>
                    <a:pt x="296" y="203"/>
                    <a:pt x="301" y="178"/>
                    <a:pt x="307" y="154"/>
                  </a:cubicBezTo>
                  <a:cubicBezTo>
                    <a:pt x="393" y="193"/>
                    <a:pt x="443" y="340"/>
                    <a:pt x="448" y="353"/>
                  </a:cubicBezTo>
                  <a:cubicBezTo>
                    <a:pt x="444" y="373"/>
                    <a:pt x="438" y="391"/>
                    <a:pt x="432" y="410"/>
                  </a:cubicBezTo>
                  <a:close/>
                  <a:moveTo>
                    <a:pt x="458" y="268"/>
                  </a:moveTo>
                  <a:cubicBezTo>
                    <a:pt x="458" y="292"/>
                    <a:pt x="455" y="316"/>
                    <a:pt x="450" y="341"/>
                  </a:cubicBezTo>
                  <a:cubicBezTo>
                    <a:pt x="436" y="302"/>
                    <a:pt x="388" y="182"/>
                    <a:pt x="308" y="147"/>
                  </a:cubicBezTo>
                  <a:cubicBezTo>
                    <a:pt x="314" y="120"/>
                    <a:pt x="319" y="92"/>
                    <a:pt x="324" y="65"/>
                  </a:cubicBezTo>
                  <a:cubicBezTo>
                    <a:pt x="414" y="100"/>
                    <a:pt x="456" y="242"/>
                    <a:pt x="459" y="250"/>
                  </a:cubicBezTo>
                  <a:cubicBezTo>
                    <a:pt x="459" y="256"/>
                    <a:pt x="459" y="262"/>
                    <a:pt x="458" y="268"/>
                  </a:cubicBezTo>
                  <a:close/>
                  <a:moveTo>
                    <a:pt x="458" y="227"/>
                  </a:moveTo>
                  <a:cubicBezTo>
                    <a:pt x="442" y="182"/>
                    <a:pt x="400" y="86"/>
                    <a:pt x="325" y="58"/>
                  </a:cubicBezTo>
                  <a:cubicBezTo>
                    <a:pt x="327" y="45"/>
                    <a:pt x="329" y="32"/>
                    <a:pt x="330" y="20"/>
                  </a:cubicBezTo>
                  <a:cubicBezTo>
                    <a:pt x="405" y="46"/>
                    <a:pt x="451" y="122"/>
                    <a:pt x="458" y="227"/>
                  </a:cubicBezTo>
                  <a:close/>
                  <a:moveTo>
                    <a:pt x="229" y="16"/>
                  </a:moveTo>
                  <a:cubicBezTo>
                    <a:pt x="261" y="7"/>
                    <a:pt x="293" y="8"/>
                    <a:pt x="324" y="18"/>
                  </a:cubicBezTo>
                  <a:cubicBezTo>
                    <a:pt x="322" y="30"/>
                    <a:pt x="320" y="43"/>
                    <a:pt x="318" y="56"/>
                  </a:cubicBezTo>
                  <a:cubicBezTo>
                    <a:pt x="273" y="41"/>
                    <a:pt x="225" y="47"/>
                    <a:pt x="185" y="57"/>
                  </a:cubicBezTo>
                  <a:cubicBezTo>
                    <a:pt x="159" y="64"/>
                    <a:pt x="137" y="73"/>
                    <a:pt x="123" y="80"/>
                  </a:cubicBezTo>
                  <a:cubicBezTo>
                    <a:pt x="155" y="48"/>
                    <a:pt x="191" y="26"/>
                    <a:pt x="229" y="16"/>
                  </a:cubicBezTo>
                  <a:close/>
                  <a:moveTo>
                    <a:pt x="110" y="93"/>
                  </a:moveTo>
                  <a:cubicBezTo>
                    <a:pt x="119" y="89"/>
                    <a:pt x="226" y="32"/>
                    <a:pt x="317" y="63"/>
                  </a:cubicBezTo>
                  <a:cubicBezTo>
                    <a:pt x="313" y="90"/>
                    <a:pt x="308" y="117"/>
                    <a:pt x="302" y="145"/>
                  </a:cubicBezTo>
                  <a:cubicBezTo>
                    <a:pt x="251" y="126"/>
                    <a:pt x="184" y="136"/>
                    <a:pt x="131" y="150"/>
                  </a:cubicBezTo>
                  <a:cubicBezTo>
                    <a:pt x="96" y="159"/>
                    <a:pt x="68" y="170"/>
                    <a:pt x="54" y="175"/>
                  </a:cubicBezTo>
                  <a:cubicBezTo>
                    <a:pt x="70" y="145"/>
                    <a:pt x="89" y="117"/>
                    <a:pt x="110" y="93"/>
                  </a:cubicBezTo>
                  <a:close/>
                  <a:moveTo>
                    <a:pt x="50" y="184"/>
                  </a:moveTo>
                  <a:cubicBezTo>
                    <a:pt x="62" y="179"/>
                    <a:pt x="212" y="117"/>
                    <a:pt x="301" y="151"/>
                  </a:cubicBezTo>
                  <a:cubicBezTo>
                    <a:pt x="295" y="176"/>
                    <a:pt x="290" y="200"/>
                    <a:pt x="284" y="224"/>
                  </a:cubicBezTo>
                  <a:cubicBezTo>
                    <a:pt x="238" y="209"/>
                    <a:pt x="181" y="215"/>
                    <a:pt x="132" y="228"/>
                  </a:cubicBezTo>
                  <a:cubicBezTo>
                    <a:pt x="80" y="242"/>
                    <a:pt x="35" y="263"/>
                    <a:pt x="19" y="271"/>
                  </a:cubicBezTo>
                  <a:cubicBezTo>
                    <a:pt x="26" y="241"/>
                    <a:pt x="36" y="212"/>
                    <a:pt x="50" y="184"/>
                  </a:cubicBezTo>
                  <a:close/>
                  <a:moveTo>
                    <a:pt x="9" y="338"/>
                  </a:moveTo>
                  <a:cubicBezTo>
                    <a:pt x="10" y="318"/>
                    <a:pt x="13" y="299"/>
                    <a:pt x="17" y="279"/>
                  </a:cubicBezTo>
                  <a:cubicBezTo>
                    <a:pt x="33" y="271"/>
                    <a:pt x="184" y="197"/>
                    <a:pt x="282" y="231"/>
                  </a:cubicBezTo>
                  <a:cubicBezTo>
                    <a:pt x="276" y="254"/>
                    <a:pt x="270" y="277"/>
                    <a:pt x="264" y="299"/>
                  </a:cubicBezTo>
                  <a:cubicBezTo>
                    <a:pt x="232" y="290"/>
                    <a:pt x="193" y="295"/>
                    <a:pt x="155" y="305"/>
                  </a:cubicBezTo>
                  <a:cubicBezTo>
                    <a:pt x="89" y="322"/>
                    <a:pt x="26" y="355"/>
                    <a:pt x="9" y="365"/>
                  </a:cubicBezTo>
                  <a:cubicBezTo>
                    <a:pt x="9" y="356"/>
                    <a:pt x="9" y="347"/>
                    <a:pt x="9" y="338"/>
                  </a:cubicBezTo>
                  <a:close/>
                  <a:moveTo>
                    <a:pt x="9" y="372"/>
                  </a:moveTo>
                  <a:cubicBezTo>
                    <a:pt x="24" y="364"/>
                    <a:pt x="176" y="282"/>
                    <a:pt x="262" y="305"/>
                  </a:cubicBezTo>
                  <a:cubicBezTo>
                    <a:pt x="254" y="334"/>
                    <a:pt x="246" y="361"/>
                    <a:pt x="238" y="387"/>
                  </a:cubicBezTo>
                  <a:cubicBezTo>
                    <a:pt x="206" y="381"/>
                    <a:pt x="172" y="385"/>
                    <a:pt x="140" y="393"/>
                  </a:cubicBezTo>
                  <a:cubicBezTo>
                    <a:pt x="84" y="408"/>
                    <a:pt x="36" y="435"/>
                    <a:pt x="22" y="443"/>
                  </a:cubicBezTo>
                  <a:cubicBezTo>
                    <a:pt x="15" y="421"/>
                    <a:pt x="11" y="397"/>
                    <a:pt x="9" y="372"/>
                  </a:cubicBezTo>
                  <a:close/>
                  <a:moveTo>
                    <a:pt x="236" y="393"/>
                  </a:moveTo>
                  <a:cubicBezTo>
                    <a:pt x="230" y="412"/>
                    <a:pt x="224" y="430"/>
                    <a:pt x="219" y="447"/>
                  </a:cubicBezTo>
                  <a:cubicBezTo>
                    <a:pt x="191" y="442"/>
                    <a:pt x="163" y="445"/>
                    <a:pt x="137" y="452"/>
                  </a:cubicBezTo>
                  <a:cubicBezTo>
                    <a:pt x="92" y="464"/>
                    <a:pt x="55" y="486"/>
                    <a:pt x="44" y="493"/>
                  </a:cubicBezTo>
                  <a:cubicBezTo>
                    <a:pt x="36" y="479"/>
                    <a:pt x="30" y="465"/>
                    <a:pt x="24" y="450"/>
                  </a:cubicBezTo>
                  <a:cubicBezTo>
                    <a:pt x="41" y="439"/>
                    <a:pt x="150" y="377"/>
                    <a:pt x="236" y="393"/>
                  </a:cubicBezTo>
                  <a:close/>
                </a:path>
              </a:pathLst>
            </a:custGeom>
            <a:solidFill>
              <a:srgbClr val="6F8CC7"/>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94" name="Freeform 25"/>
            <p:cNvSpPr/>
            <p:nvPr/>
          </p:nvSpPr>
          <p:spPr>
            <a:xfrm>
              <a:off x="8427240" y="-149400"/>
              <a:ext cx="1386000" cy="2392560"/>
            </a:xfrm>
            <a:custGeom>
              <a:gdLst>
                <a:gd name="textAreaLeft" fmla="*/ 0 w 1386000"/>
                <a:gd name="textAreaRight" fmla="*/ 1386360 w 1386000"/>
                <a:gd name="textAreaTop" fmla="*/ 0 h 2392560"/>
                <a:gd name="textAreaBottom" fmla="*/ 2392920 h 2392560"/>
              </a:gdLst>
              <a:rect l="textAreaLeft" t="textAreaTop" r="textAreaRight" b="textAreaBottom"/>
              <a:pathLst>
                <a:path w="418" h="719">
                  <a:moveTo>
                    <a:pt x="0" y="719"/>
                  </a:moveTo>
                  <a:cubicBezTo>
                    <a:pt x="0" y="719"/>
                    <a:pt x="231" y="654"/>
                    <a:pt x="324" y="500"/>
                  </a:cubicBezTo>
                  <a:cubicBezTo>
                    <a:pt x="417" y="347"/>
                    <a:pt x="418" y="131"/>
                    <a:pt x="342" y="66"/>
                  </a:cubicBezTo>
                  <a:cubicBezTo>
                    <a:pt x="266" y="0"/>
                    <a:pt x="152" y="44"/>
                    <a:pt x="102" y="100"/>
                  </a:cubicBezTo>
                  <a:cubicBezTo>
                    <a:pt x="51" y="155"/>
                    <a:pt x="41" y="348"/>
                    <a:pt x="56" y="427"/>
                  </a:cubicBezTo>
                  <a:cubicBezTo>
                    <a:pt x="71" y="507"/>
                    <a:pt x="0" y="719"/>
                    <a:pt x="0" y="719"/>
                  </a:cubicBezTo>
                  <a:close/>
                </a:path>
              </a:pathLst>
            </a:custGeom>
            <a:solidFill>
              <a:srgbClr val="C19DC9"/>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95" name="Freeform 26"/>
            <p:cNvSpPr/>
            <p:nvPr/>
          </p:nvSpPr>
          <p:spPr>
            <a:xfrm>
              <a:off x="8427240" y="-149400"/>
              <a:ext cx="1319760" cy="2392560"/>
            </a:xfrm>
            <a:custGeom>
              <a:gdLst>
                <a:gd name="textAreaLeft" fmla="*/ 0 w 1319760"/>
                <a:gd name="textAreaRight" fmla="*/ 1320120 w 1319760"/>
                <a:gd name="textAreaTop" fmla="*/ 0 h 2392560"/>
                <a:gd name="textAreaBottom" fmla="*/ 2392920 h 2392560"/>
              </a:gdLst>
              <a:rect l="textAreaLeft" t="textAreaTop" r="textAreaRight" b="textAreaBottom"/>
              <a:pathLst>
                <a:path w="398" h="719">
                  <a:moveTo>
                    <a:pt x="0" y="719"/>
                  </a:moveTo>
                  <a:cubicBezTo>
                    <a:pt x="0" y="719"/>
                    <a:pt x="0" y="719"/>
                    <a:pt x="0" y="719"/>
                  </a:cubicBezTo>
                  <a:cubicBezTo>
                    <a:pt x="84" y="666"/>
                    <a:pt x="142" y="572"/>
                    <a:pt x="149" y="473"/>
                  </a:cubicBezTo>
                  <a:cubicBezTo>
                    <a:pt x="151" y="445"/>
                    <a:pt x="149" y="417"/>
                    <a:pt x="150" y="389"/>
                  </a:cubicBezTo>
                  <a:cubicBezTo>
                    <a:pt x="152" y="304"/>
                    <a:pt x="179" y="220"/>
                    <a:pt x="225" y="149"/>
                  </a:cubicBezTo>
                  <a:cubicBezTo>
                    <a:pt x="231" y="140"/>
                    <a:pt x="237" y="130"/>
                    <a:pt x="247" y="125"/>
                  </a:cubicBezTo>
                  <a:cubicBezTo>
                    <a:pt x="264" y="116"/>
                    <a:pt x="285" y="121"/>
                    <a:pt x="301" y="130"/>
                  </a:cubicBezTo>
                  <a:cubicBezTo>
                    <a:pt x="341" y="151"/>
                    <a:pt x="369" y="190"/>
                    <a:pt x="388" y="231"/>
                  </a:cubicBezTo>
                  <a:cubicBezTo>
                    <a:pt x="391" y="237"/>
                    <a:pt x="394" y="243"/>
                    <a:pt x="396" y="248"/>
                  </a:cubicBezTo>
                  <a:cubicBezTo>
                    <a:pt x="398" y="168"/>
                    <a:pt x="379" y="98"/>
                    <a:pt x="342" y="66"/>
                  </a:cubicBezTo>
                  <a:cubicBezTo>
                    <a:pt x="266" y="0"/>
                    <a:pt x="152" y="44"/>
                    <a:pt x="102" y="100"/>
                  </a:cubicBezTo>
                  <a:cubicBezTo>
                    <a:pt x="51" y="155"/>
                    <a:pt x="41" y="348"/>
                    <a:pt x="56" y="427"/>
                  </a:cubicBezTo>
                  <a:cubicBezTo>
                    <a:pt x="71" y="507"/>
                    <a:pt x="0" y="719"/>
                    <a:pt x="0" y="719"/>
                  </a:cubicBezTo>
                  <a:close/>
                </a:path>
              </a:pathLst>
            </a:custGeom>
            <a:solidFill>
              <a:srgbClr val="AE84BB"/>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96" name="Freeform 27"/>
            <p:cNvSpPr/>
            <p:nvPr/>
          </p:nvSpPr>
          <p:spPr>
            <a:xfrm>
              <a:off x="9302760" y="1101600"/>
              <a:ext cx="274320" cy="556200"/>
            </a:xfrm>
            <a:custGeom>
              <a:gdLst>
                <a:gd name="textAreaLeft" fmla="*/ 0 w 274320"/>
                <a:gd name="textAreaRight" fmla="*/ 274680 w 274320"/>
                <a:gd name="textAreaTop" fmla="*/ 0 h 556200"/>
                <a:gd name="textAreaBottom" fmla="*/ 556560 h 556200"/>
              </a:gdLst>
              <a:rect l="textAreaLeft" t="textAreaTop" r="textAreaRight" b="textAreaBottom"/>
              <a:pathLst>
                <a:path w="83" h="167">
                  <a:moveTo>
                    <a:pt x="10" y="163"/>
                  </a:moveTo>
                  <a:cubicBezTo>
                    <a:pt x="29" y="145"/>
                    <a:pt x="41" y="119"/>
                    <a:pt x="53" y="95"/>
                  </a:cubicBezTo>
                  <a:cubicBezTo>
                    <a:pt x="67" y="67"/>
                    <a:pt x="77" y="37"/>
                    <a:pt x="82" y="6"/>
                  </a:cubicBezTo>
                  <a:cubicBezTo>
                    <a:pt x="83" y="1"/>
                    <a:pt x="76" y="0"/>
                    <a:pt x="74" y="4"/>
                  </a:cubicBezTo>
                  <a:cubicBezTo>
                    <a:pt x="67" y="30"/>
                    <a:pt x="59" y="54"/>
                    <a:pt x="48" y="78"/>
                  </a:cubicBezTo>
                  <a:cubicBezTo>
                    <a:pt x="36" y="107"/>
                    <a:pt x="17" y="130"/>
                    <a:pt x="2" y="157"/>
                  </a:cubicBezTo>
                  <a:cubicBezTo>
                    <a:pt x="0" y="162"/>
                    <a:pt x="5" y="167"/>
                    <a:pt x="10" y="163"/>
                  </a:cubicBezTo>
                  <a:close/>
                </a:path>
              </a:pathLst>
            </a:custGeom>
            <a:solidFill>
              <a:srgbClr val="FFFFFF"/>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97" name="Freeform 28"/>
            <p:cNvSpPr/>
            <p:nvPr/>
          </p:nvSpPr>
          <p:spPr>
            <a:xfrm>
              <a:off x="9123120" y="1678320"/>
              <a:ext cx="149040" cy="154800"/>
            </a:xfrm>
            <a:custGeom>
              <a:gdLst>
                <a:gd name="textAreaLeft" fmla="*/ 0 w 149040"/>
                <a:gd name="textAreaRight" fmla="*/ 149400 w 149040"/>
                <a:gd name="textAreaTop" fmla="*/ 0 h 154800"/>
                <a:gd name="textAreaBottom" fmla="*/ 155160 h 154800"/>
              </a:gdLst>
              <a:rect l="textAreaLeft" t="textAreaTop" r="textAreaRight" b="textAreaBottom"/>
              <a:pathLst>
                <a:path w="45" h="47">
                  <a:moveTo>
                    <a:pt x="12" y="45"/>
                  </a:moveTo>
                  <a:cubicBezTo>
                    <a:pt x="20" y="41"/>
                    <a:pt x="26" y="33"/>
                    <a:pt x="31" y="26"/>
                  </a:cubicBezTo>
                  <a:cubicBezTo>
                    <a:pt x="36" y="19"/>
                    <a:pt x="43" y="13"/>
                    <a:pt x="44" y="5"/>
                  </a:cubicBezTo>
                  <a:cubicBezTo>
                    <a:pt x="45" y="2"/>
                    <a:pt x="42" y="0"/>
                    <a:pt x="39" y="0"/>
                  </a:cubicBezTo>
                  <a:cubicBezTo>
                    <a:pt x="31" y="3"/>
                    <a:pt x="25" y="10"/>
                    <a:pt x="19" y="16"/>
                  </a:cubicBezTo>
                  <a:cubicBezTo>
                    <a:pt x="13" y="22"/>
                    <a:pt x="5" y="28"/>
                    <a:pt x="2" y="36"/>
                  </a:cubicBezTo>
                  <a:cubicBezTo>
                    <a:pt x="0" y="43"/>
                    <a:pt x="7" y="47"/>
                    <a:pt x="12" y="45"/>
                  </a:cubicBezTo>
                  <a:close/>
                </a:path>
              </a:pathLst>
            </a:custGeom>
            <a:solidFill>
              <a:srgbClr val="FFFFFF"/>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98" name="Freeform 29"/>
            <p:cNvSpPr/>
            <p:nvPr/>
          </p:nvSpPr>
          <p:spPr>
            <a:xfrm>
              <a:off x="8420040" y="-25920"/>
              <a:ext cx="1485000" cy="2275920"/>
            </a:xfrm>
            <a:custGeom>
              <a:gdLst>
                <a:gd name="textAreaLeft" fmla="*/ 0 w 1485000"/>
                <a:gd name="textAreaRight" fmla="*/ 1485360 w 1485000"/>
                <a:gd name="textAreaTop" fmla="*/ 0 h 2275920"/>
                <a:gd name="textAreaBottom" fmla="*/ 2276280 h 2275920"/>
              </a:gdLst>
              <a:rect l="textAreaLeft" t="textAreaTop" r="textAreaRight" b="textAreaBottom"/>
              <a:pathLst>
                <a:path w="448" h="684">
                  <a:moveTo>
                    <a:pt x="0" y="682"/>
                  </a:moveTo>
                  <a:cubicBezTo>
                    <a:pt x="0" y="682"/>
                    <a:pt x="1" y="682"/>
                    <a:pt x="1" y="682"/>
                  </a:cubicBezTo>
                  <a:cubicBezTo>
                    <a:pt x="1" y="682"/>
                    <a:pt x="1" y="682"/>
                    <a:pt x="1" y="683"/>
                  </a:cubicBezTo>
                  <a:cubicBezTo>
                    <a:pt x="1" y="683"/>
                    <a:pt x="1" y="683"/>
                    <a:pt x="1" y="683"/>
                  </a:cubicBezTo>
                  <a:cubicBezTo>
                    <a:pt x="1" y="683"/>
                    <a:pt x="2" y="683"/>
                    <a:pt x="2" y="684"/>
                  </a:cubicBezTo>
                  <a:cubicBezTo>
                    <a:pt x="2" y="684"/>
                    <a:pt x="2" y="684"/>
                    <a:pt x="2" y="684"/>
                  </a:cubicBezTo>
                  <a:cubicBezTo>
                    <a:pt x="3" y="684"/>
                    <a:pt x="3" y="684"/>
                    <a:pt x="4" y="684"/>
                  </a:cubicBezTo>
                  <a:cubicBezTo>
                    <a:pt x="4" y="684"/>
                    <a:pt x="4" y="684"/>
                    <a:pt x="4" y="684"/>
                  </a:cubicBezTo>
                  <a:cubicBezTo>
                    <a:pt x="4" y="684"/>
                    <a:pt x="5" y="684"/>
                    <a:pt x="7" y="683"/>
                  </a:cubicBezTo>
                  <a:cubicBezTo>
                    <a:pt x="18" y="681"/>
                    <a:pt x="70" y="669"/>
                    <a:pt x="133" y="641"/>
                  </a:cubicBezTo>
                  <a:cubicBezTo>
                    <a:pt x="133" y="641"/>
                    <a:pt x="133" y="641"/>
                    <a:pt x="133" y="641"/>
                  </a:cubicBezTo>
                  <a:cubicBezTo>
                    <a:pt x="134" y="641"/>
                    <a:pt x="134" y="641"/>
                    <a:pt x="135" y="640"/>
                  </a:cubicBezTo>
                  <a:cubicBezTo>
                    <a:pt x="161" y="628"/>
                    <a:pt x="189" y="614"/>
                    <a:pt x="217" y="595"/>
                  </a:cubicBezTo>
                  <a:cubicBezTo>
                    <a:pt x="217" y="595"/>
                    <a:pt x="217" y="595"/>
                    <a:pt x="218" y="595"/>
                  </a:cubicBezTo>
                  <a:cubicBezTo>
                    <a:pt x="218" y="595"/>
                    <a:pt x="218" y="594"/>
                    <a:pt x="219" y="594"/>
                  </a:cubicBezTo>
                  <a:cubicBezTo>
                    <a:pt x="264" y="564"/>
                    <a:pt x="307" y="525"/>
                    <a:pt x="340" y="474"/>
                  </a:cubicBezTo>
                  <a:cubicBezTo>
                    <a:pt x="400" y="379"/>
                    <a:pt x="448" y="174"/>
                    <a:pt x="386" y="68"/>
                  </a:cubicBezTo>
                  <a:cubicBezTo>
                    <a:pt x="359" y="22"/>
                    <a:pt x="315" y="0"/>
                    <a:pt x="255" y="4"/>
                  </a:cubicBezTo>
                  <a:cubicBezTo>
                    <a:pt x="243" y="5"/>
                    <a:pt x="232" y="6"/>
                    <a:pt x="222" y="8"/>
                  </a:cubicBezTo>
                  <a:cubicBezTo>
                    <a:pt x="154" y="22"/>
                    <a:pt x="110" y="65"/>
                    <a:pt x="88" y="141"/>
                  </a:cubicBezTo>
                  <a:cubicBezTo>
                    <a:pt x="70" y="206"/>
                    <a:pt x="70" y="282"/>
                    <a:pt x="72" y="354"/>
                  </a:cubicBezTo>
                  <a:cubicBezTo>
                    <a:pt x="76" y="499"/>
                    <a:pt x="1" y="677"/>
                    <a:pt x="0" y="679"/>
                  </a:cubicBezTo>
                  <a:cubicBezTo>
                    <a:pt x="0" y="679"/>
                    <a:pt x="0" y="679"/>
                    <a:pt x="0" y="679"/>
                  </a:cubicBezTo>
                  <a:cubicBezTo>
                    <a:pt x="0" y="680"/>
                    <a:pt x="0" y="680"/>
                    <a:pt x="0" y="681"/>
                  </a:cubicBezTo>
                  <a:cubicBezTo>
                    <a:pt x="0" y="681"/>
                    <a:pt x="0" y="681"/>
                    <a:pt x="0" y="681"/>
                  </a:cubicBezTo>
                  <a:cubicBezTo>
                    <a:pt x="0" y="681"/>
                    <a:pt x="0" y="682"/>
                    <a:pt x="0" y="682"/>
                  </a:cubicBezTo>
                  <a:close/>
                  <a:moveTo>
                    <a:pt x="26" y="672"/>
                  </a:moveTo>
                  <a:cubicBezTo>
                    <a:pt x="42" y="662"/>
                    <a:pt x="64" y="647"/>
                    <a:pt x="89" y="624"/>
                  </a:cubicBezTo>
                  <a:cubicBezTo>
                    <a:pt x="98" y="635"/>
                    <a:pt x="109" y="639"/>
                    <a:pt x="118" y="641"/>
                  </a:cubicBezTo>
                  <a:cubicBezTo>
                    <a:pt x="80" y="657"/>
                    <a:pt x="47" y="667"/>
                    <a:pt x="26" y="672"/>
                  </a:cubicBezTo>
                  <a:close/>
                  <a:moveTo>
                    <a:pt x="131" y="635"/>
                  </a:moveTo>
                  <a:cubicBezTo>
                    <a:pt x="127" y="635"/>
                    <a:pt x="107" y="636"/>
                    <a:pt x="94" y="619"/>
                  </a:cubicBezTo>
                  <a:cubicBezTo>
                    <a:pt x="108" y="606"/>
                    <a:pt x="122" y="591"/>
                    <a:pt x="137" y="573"/>
                  </a:cubicBezTo>
                  <a:cubicBezTo>
                    <a:pt x="153" y="600"/>
                    <a:pt x="179" y="603"/>
                    <a:pt x="197" y="600"/>
                  </a:cubicBezTo>
                  <a:cubicBezTo>
                    <a:pt x="175" y="614"/>
                    <a:pt x="152" y="625"/>
                    <a:pt x="131" y="635"/>
                  </a:cubicBezTo>
                  <a:close/>
                  <a:moveTo>
                    <a:pt x="214" y="589"/>
                  </a:moveTo>
                  <a:cubicBezTo>
                    <a:pt x="208" y="592"/>
                    <a:pt x="164" y="608"/>
                    <a:pt x="141" y="568"/>
                  </a:cubicBezTo>
                  <a:cubicBezTo>
                    <a:pt x="146" y="562"/>
                    <a:pt x="151" y="555"/>
                    <a:pt x="156" y="548"/>
                  </a:cubicBezTo>
                  <a:cubicBezTo>
                    <a:pt x="164" y="536"/>
                    <a:pt x="173" y="524"/>
                    <a:pt x="181" y="509"/>
                  </a:cubicBezTo>
                  <a:cubicBezTo>
                    <a:pt x="216" y="539"/>
                    <a:pt x="275" y="524"/>
                    <a:pt x="300" y="515"/>
                  </a:cubicBezTo>
                  <a:cubicBezTo>
                    <a:pt x="274" y="545"/>
                    <a:pt x="244" y="569"/>
                    <a:pt x="214" y="589"/>
                  </a:cubicBezTo>
                  <a:close/>
                  <a:moveTo>
                    <a:pt x="334" y="470"/>
                  </a:moveTo>
                  <a:cubicBezTo>
                    <a:pt x="326" y="483"/>
                    <a:pt x="318" y="494"/>
                    <a:pt x="309" y="505"/>
                  </a:cubicBezTo>
                  <a:cubicBezTo>
                    <a:pt x="301" y="508"/>
                    <a:pt x="224" y="538"/>
                    <a:pt x="185" y="504"/>
                  </a:cubicBezTo>
                  <a:cubicBezTo>
                    <a:pt x="196" y="484"/>
                    <a:pt x="207" y="462"/>
                    <a:pt x="217" y="437"/>
                  </a:cubicBezTo>
                  <a:cubicBezTo>
                    <a:pt x="266" y="463"/>
                    <a:pt x="338" y="428"/>
                    <a:pt x="362" y="415"/>
                  </a:cubicBezTo>
                  <a:cubicBezTo>
                    <a:pt x="354" y="436"/>
                    <a:pt x="344" y="455"/>
                    <a:pt x="334" y="470"/>
                  </a:cubicBezTo>
                  <a:close/>
                  <a:moveTo>
                    <a:pt x="367" y="405"/>
                  </a:moveTo>
                  <a:cubicBezTo>
                    <a:pt x="357" y="411"/>
                    <a:pt x="271" y="459"/>
                    <a:pt x="220" y="431"/>
                  </a:cubicBezTo>
                  <a:cubicBezTo>
                    <a:pt x="230" y="406"/>
                    <a:pt x="240" y="378"/>
                    <a:pt x="248" y="347"/>
                  </a:cubicBezTo>
                  <a:cubicBezTo>
                    <a:pt x="290" y="369"/>
                    <a:pt x="371" y="330"/>
                    <a:pt x="394" y="318"/>
                  </a:cubicBezTo>
                  <a:cubicBezTo>
                    <a:pt x="387" y="349"/>
                    <a:pt x="377" y="379"/>
                    <a:pt x="367" y="405"/>
                  </a:cubicBezTo>
                  <a:close/>
                  <a:moveTo>
                    <a:pt x="396" y="309"/>
                  </a:moveTo>
                  <a:cubicBezTo>
                    <a:pt x="386" y="315"/>
                    <a:pt x="292" y="364"/>
                    <a:pt x="250" y="341"/>
                  </a:cubicBezTo>
                  <a:cubicBezTo>
                    <a:pt x="258" y="311"/>
                    <a:pt x="264" y="280"/>
                    <a:pt x="269" y="245"/>
                  </a:cubicBezTo>
                  <a:cubicBezTo>
                    <a:pt x="327" y="279"/>
                    <a:pt x="390" y="233"/>
                    <a:pt x="408" y="218"/>
                  </a:cubicBezTo>
                  <a:cubicBezTo>
                    <a:pt x="407" y="248"/>
                    <a:pt x="402" y="279"/>
                    <a:pt x="396" y="309"/>
                  </a:cubicBezTo>
                  <a:close/>
                  <a:moveTo>
                    <a:pt x="409" y="209"/>
                  </a:moveTo>
                  <a:cubicBezTo>
                    <a:pt x="402" y="215"/>
                    <a:pt x="332" y="277"/>
                    <a:pt x="270" y="238"/>
                  </a:cubicBezTo>
                  <a:cubicBezTo>
                    <a:pt x="273" y="214"/>
                    <a:pt x="275" y="189"/>
                    <a:pt x="276" y="162"/>
                  </a:cubicBezTo>
                  <a:cubicBezTo>
                    <a:pt x="328" y="183"/>
                    <a:pt x="386" y="139"/>
                    <a:pt x="401" y="126"/>
                  </a:cubicBezTo>
                  <a:cubicBezTo>
                    <a:pt x="407" y="152"/>
                    <a:pt x="409" y="180"/>
                    <a:pt x="409" y="209"/>
                  </a:cubicBezTo>
                  <a:close/>
                  <a:moveTo>
                    <a:pt x="380" y="71"/>
                  </a:moveTo>
                  <a:cubicBezTo>
                    <a:pt x="389" y="85"/>
                    <a:pt x="395" y="101"/>
                    <a:pt x="399" y="119"/>
                  </a:cubicBezTo>
                  <a:cubicBezTo>
                    <a:pt x="390" y="127"/>
                    <a:pt x="328" y="178"/>
                    <a:pt x="277" y="155"/>
                  </a:cubicBezTo>
                  <a:cubicBezTo>
                    <a:pt x="278" y="126"/>
                    <a:pt x="278" y="95"/>
                    <a:pt x="277" y="63"/>
                  </a:cubicBezTo>
                  <a:cubicBezTo>
                    <a:pt x="288" y="72"/>
                    <a:pt x="300" y="77"/>
                    <a:pt x="314" y="77"/>
                  </a:cubicBezTo>
                  <a:cubicBezTo>
                    <a:pt x="339" y="76"/>
                    <a:pt x="359" y="58"/>
                    <a:pt x="366" y="51"/>
                  </a:cubicBezTo>
                  <a:cubicBezTo>
                    <a:pt x="371" y="57"/>
                    <a:pt x="376" y="64"/>
                    <a:pt x="380" y="71"/>
                  </a:cubicBezTo>
                  <a:close/>
                  <a:moveTo>
                    <a:pt x="274" y="10"/>
                  </a:moveTo>
                  <a:cubicBezTo>
                    <a:pt x="310" y="11"/>
                    <a:pt x="340" y="24"/>
                    <a:pt x="362" y="46"/>
                  </a:cubicBezTo>
                  <a:cubicBezTo>
                    <a:pt x="355" y="52"/>
                    <a:pt x="336" y="70"/>
                    <a:pt x="313" y="70"/>
                  </a:cubicBezTo>
                  <a:cubicBezTo>
                    <a:pt x="300" y="70"/>
                    <a:pt x="288" y="65"/>
                    <a:pt x="277" y="54"/>
                  </a:cubicBezTo>
                  <a:cubicBezTo>
                    <a:pt x="276" y="40"/>
                    <a:pt x="275" y="25"/>
                    <a:pt x="274" y="10"/>
                  </a:cubicBezTo>
                  <a:close/>
                  <a:moveTo>
                    <a:pt x="223" y="15"/>
                  </a:moveTo>
                  <a:cubicBezTo>
                    <a:pt x="233" y="12"/>
                    <a:pt x="244" y="11"/>
                    <a:pt x="255" y="10"/>
                  </a:cubicBezTo>
                  <a:cubicBezTo>
                    <a:pt x="259" y="10"/>
                    <a:pt x="263" y="10"/>
                    <a:pt x="267" y="10"/>
                  </a:cubicBezTo>
                  <a:cubicBezTo>
                    <a:pt x="268" y="25"/>
                    <a:pt x="269" y="39"/>
                    <a:pt x="270" y="54"/>
                  </a:cubicBezTo>
                  <a:cubicBezTo>
                    <a:pt x="262" y="58"/>
                    <a:pt x="229" y="73"/>
                    <a:pt x="200" y="65"/>
                  </a:cubicBezTo>
                  <a:cubicBezTo>
                    <a:pt x="186" y="60"/>
                    <a:pt x="175" y="51"/>
                    <a:pt x="167" y="37"/>
                  </a:cubicBezTo>
                  <a:cubicBezTo>
                    <a:pt x="183" y="27"/>
                    <a:pt x="201" y="19"/>
                    <a:pt x="223" y="15"/>
                  </a:cubicBezTo>
                  <a:close/>
                  <a:moveTo>
                    <a:pt x="161" y="40"/>
                  </a:moveTo>
                  <a:cubicBezTo>
                    <a:pt x="170" y="56"/>
                    <a:pt x="182" y="66"/>
                    <a:pt x="198" y="71"/>
                  </a:cubicBezTo>
                  <a:cubicBezTo>
                    <a:pt x="227" y="80"/>
                    <a:pt x="258" y="66"/>
                    <a:pt x="270" y="61"/>
                  </a:cubicBezTo>
                  <a:cubicBezTo>
                    <a:pt x="272" y="94"/>
                    <a:pt x="271" y="125"/>
                    <a:pt x="270" y="155"/>
                  </a:cubicBezTo>
                  <a:cubicBezTo>
                    <a:pt x="256" y="161"/>
                    <a:pt x="158" y="201"/>
                    <a:pt x="105" y="113"/>
                  </a:cubicBezTo>
                  <a:cubicBezTo>
                    <a:pt x="117" y="83"/>
                    <a:pt x="135" y="58"/>
                    <a:pt x="161" y="40"/>
                  </a:cubicBezTo>
                  <a:close/>
                  <a:moveTo>
                    <a:pt x="102" y="121"/>
                  </a:moveTo>
                  <a:cubicBezTo>
                    <a:pt x="155" y="203"/>
                    <a:pt x="247" y="172"/>
                    <a:pt x="270" y="162"/>
                  </a:cubicBezTo>
                  <a:cubicBezTo>
                    <a:pt x="268" y="189"/>
                    <a:pt x="266" y="214"/>
                    <a:pt x="263" y="238"/>
                  </a:cubicBezTo>
                  <a:cubicBezTo>
                    <a:pt x="248" y="245"/>
                    <a:pt x="142" y="290"/>
                    <a:pt x="81" y="221"/>
                  </a:cubicBezTo>
                  <a:cubicBezTo>
                    <a:pt x="84" y="185"/>
                    <a:pt x="91" y="151"/>
                    <a:pt x="102" y="121"/>
                  </a:cubicBezTo>
                  <a:close/>
                  <a:moveTo>
                    <a:pt x="80" y="230"/>
                  </a:moveTo>
                  <a:cubicBezTo>
                    <a:pt x="141" y="292"/>
                    <a:pt x="237" y="256"/>
                    <a:pt x="262" y="246"/>
                  </a:cubicBezTo>
                  <a:cubicBezTo>
                    <a:pt x="257" y="280"/>
                    <a:pt x="251" y="311"/>
                    <a:pt x="243" y="340"/>
                  </a:cubicBezTo>
                  <a:cubicBezTo>
                    <a:pt x="231" y="346"/>
                    <a:pt x="154" y="380"/>
                    <a:pt x="78" y="304"/>
                  </a:cubicBezTo>
                  <a:cubicBezTo>
                    <a:pt x="78" y="279"/>
                    <a:pt x="79" y="254"/>
                    <a:pt x="80" y="230"/>
                  </a:cubicBezTo>
                  <a:close/>
                  <a:moveTo>
                    <a:pt x="79" y="354"/>
                  </a:moveTo>
                  <a:cubicBezTo>
                    <a:pt x="78" y="340"/>
                    <a:pt x="78" y="327"/>
                    <a:pt x="78" y="313"/>
                  </a:cubicBezTo>
                  <a:cubicBezTo>
                    <a:pt x="148" y="379"/>
                    <a:pt x="219" y="358"/>
                    <a:pt x="241" y="349"/>
                  </a:cubicBezTo>
                  <a:cubicBezTo>
                    <a:pt x="233" y="379"/>
                    <a:pt x="223" y="406"/>
                    <a:pt x="213" y="431"/>
                  </a:cubicBezTo>
                  <a:cubicBezTo>
                    <a:pt x="203" y="435"/>
                    <a:pt x="143" y="459"/>
                    <a:pt x="76" y="418"/>
                  </a:cubicBezTo>
                  <a:cubicBezTo>
                    <a:pt x="78" y="396"/>
                    <a:pt x="79" y="375"/>
                    <a:pt x="79" y="354"/>
                  </a:cubicBezTo>
                  <a:close/>
                  <a:moveTo>
                    <a:pt x="75" y="425"/>
                  </a:moveTo>
                  <a:cubicBezTo>
                    <a:pt x="135" y="461"/>
                    <a:pt x="190" y="447"/>
                    <a:pt x="209" y="439"/>
                  </a:cubicBezTo>
                  <a:cubicBezTo>
                    <a:pt x="199" y="462"/>
                    <a:pt x="189" y="483"/>
                    <a:pt x="178" y="502"/>
                  </a:cubicBezTo>
                  <a:cubicBezTo>
                    <a:pt x="170" y="506"/>
                    <a:pt x="108" y="536"/>
                    <a:pt x="64" y="496"/>
                  </a:cubicBezTo>
                  <a:cubicBezTo>
                    <a:pt x="69" y="473"/>
                    <a:pt x="73" y="449"/>
                    <a:pt x="75" y="425"/>
                  </a:cubicBezTo>
                  <a:close/>
                  <a:moveTo>
                    <a:pt x="62" y="504"/>
                  </a:moveTo>
                  <a:cubicBezTo>
                    <a:pt x="101" y="536"/>
                    <a:pt x="151" y="520"/>
                    <a:pt x="172" y="512"/>
                  </a:cubicBezTo>
                  <a:cubicBezTo>
                    <a:pt x="165" y="523"/>
                    <a:pt x="158" y="534"/>
                    <a:pt x="151" y="544"/>
                  </a:cubicBezTo>
                  <a:cubicBezTo>
                    <a:pt x="146" y="551"/>
                    <a:pt x="140" y="558"/>
                    <a:pt x="135" y="565"/>
                  </a:cubicBezTo>
                  <a:cubicBezTo>
                    <a:pt x="128" y="567"/>
                    <a:pt x="77" y="583"/>
                    <a:pt x="50" y="551"/>
                  </a:cubicBezTo>
                  <a:cubicBezTo>
                    <a:pt x="54" y="536"/>
                    <a:pt x="58" y="520"/>
                    <a:pt x="62" y="504"/>
                  </a:cubicBezTo>
                  <a:close/>
                  <a:moveTo>
                    <a:pt x="48" y="558"/>
                  </a:moveTo>
                  <a:cubicBezTo>
                    <a:pt x="73" y="583"/>
                    <a:pt x="110" y="578"/>
                    <a:pt x="128" y="574"/>
                  </a:cubicBezTo>
                  <a:cubicBezTo>
                    <a:pt x="114" y="590"/>
                    <a:pt x="101" y="604"/>
                    <a:pt x="88" y="616"/>
                  </a:cubicBezTo>
                  <a:cubicBezTo>
                    <a:pt x="82" y="617"/>
                    <a:pt x="45" y="620"/>
                    <a:pt x="35" y="604"/>
                  </a:cubicBezTo>
                  <a:cubicBezTo>
                    <a:pt x="39" y="590"/>
                    <a:pt x="44" y="575"/>
                    <a:pt x="48" y="558"/>
                  </a:cubicBezTo>
                  <a:close/>
                  <a:moveTo>
                    <a:pt x="32" y="611"/>
                  </a:moveTo>
                  <a:cubicBezTo>
                    <a:pt x="44" y="623"/>
                    <a:pt x="67" y="624"/>
                    <a:pt x="80" y="623"/>
                  </a:cubicBezTo>
                  <a:cubicBezTo>
                    <a:pt x="49" y="651"/>
                    <a:pt x="22" y="667"/>
                    <a:pt x="10" y="674"/>
                  </a:cubicBezTo>
                  <a:cubicBezTo>
                    <a:pt x="14" y="662"/>
                    <a:pt x="23" y="640"/>
                    <a:pt x="32" y="611"/>
                  </a:cubicBezTo>
                  <a:close/>
                </a:path>
              </a:pathLst>
            </a:custGeom>
            <a:solidFill>
              <a:srgbClr val="A05FA6"/>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99" name="Freeform 30"/>
            <p:cNvSpPr/>
            <p:nvPr/>
          </p:nvSpPr>
          <p:spPr>
            <a:xfrm>
              <a:off x="2520000" y="-111960"/>
              <a:ext cx="1499400" cy="2032920"/>
            </a:xfrm>
            <a:custGeom>
              <a:gdLst>
                <a:gd name="textAreaLeft" fmla="*/ 0 w 1499400"/>
                <a:gd name="textAreaRight" fmla="*/ 1499760 w 1499400"/>
                <a:gd name="textAreaTop" fmla="*/ 0 h 2032920"/>
                <a:gd name="textAreaBottom" fmla="*/ 2033280 h 2032920"/>
              </a:gdLst>
              <a:rect l="textAreaLeft" t="textAreaTop" r="textAreaRight" b="textAreaBottom"/>
              <a:pathLst>
                <a:path w="452" h="611">
                  <a:moveTo>
                    <a:pt x="266" y="96"/>
                  </a:moveTo>
                  <a:cubicBezTo>
                    <a:pt x="266" y="96"/>
                    <a:pt x="452" y="107"/>
                    <a:pt x="416" y="285"/>
                  </a:cubicBezTo>
                  <a:cubicBezTo>
                    <a:pt x="381" y="462"/>
                    <a:pt x="258" y="586"/>
                    <a:pt x="222" y="598"/>
                  </a:cubicBezTo>
                  <a:cubicBezTo>
                    <a:pt x="186" y="611"/>
                    <a:pt x="27" y="469"/>
                    <a:pt x="14" y="342"/>
                  </a:cubicBezTo>
                  <a:cubicBezTo>
                    <a:pt x="0" y="215"/>
                    <a:pt x="17" y="114"/>
                    <a:pt x="96" y="57"/>
                  </a:cubicBezTo>
                  <a:cubicBezTo>
                    <a:pt x="174" y="0"/>
                    <a:pt x="257" y="74"/>
                    <a:pt x="266" y="96"/>
                  </a:cubicBezTo>
                  <a:close/>
                </a:path>
              </a:pathLst>
            </a:custGeom>
            <a:solidFill>
              <a:srgbClr val="FFF687"/>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100" name="Freeform 31"/>
            <p:cNvSpPr/>
            <p:nvPr/>
          </p:nvSpPr>
          <p:spPr>
            <a:xfrm>
              <a:off x="2520000" y="-53280"/>
              <a:ext cx="812160" cy="1973880"/>
            </a:xfrm>
            <a:custGeom>
              <a:gdLst>
                <a:gd name="textAreaLeft" fmla="*/ 0 w 812160"/>
                <a:gd name="textAreaRight" fmla="*/ 812520 w 812160"/>
                <a:gd name="textAreaTop" fmla="*/ 0 h 1973880"/>
                <a:gd name="textAreaBottom" fmla="*/ 1974240 h 1973880"/>
              </a:gdLst>
              <a:rect l="textAreaLeft" t="textAreaTop" r="textAreaRight" b="textAreaBottom"/>
              <a:pathLst>
                <a:path w="245" h="593">
                  <a:moveTo>
                    <a:pt x="14" y="324"/>
                  </a:moveTo>
                  <a:cubicBezTo>
                    <a:pt x="0" y="197"/>
                    <a:pt x="17" y="96"/>
                    <a:pt x="96" y="39"/>
                  </a:cubicBezTo>
                  <a:cubicBezTo>
                    <a:pt x="150" y="0"/>
                    <a:pt x="206" y="22"/>
                    <a:pt x="238" y="48"/>
                  </a:cubicBezTo>
                  <a:cubicBezTo>
                    <a:pt x="196" y="45"/>
                    <a:pt x="152" y="68"/>
                    <a:pt x="127" y="103"/>
                  </a:cubicBezTo>
                  <a:cubicBezTo>
                    <a:pt x="96" y="145"/>
                    <a:pt x="88" y="200"/>
                    <a:pt x="92" y="252"/>
                  </a:cubicBezTo>
                  <a:cubicBezTo>
                    <a:pt x="96" y="318"/>
                    <a:pt x="118" y="382"/>
                    <a:pt x="147" y="441"/>
                  </a:cubicBezTo>
                  <a:cubicBezTo>
                    <a:pt x="160" y="467"/>
                    <a:pt x="175" y="492"/>
                    <a:pt x="194" y="515"/>
                  </a:cubicBezTo>
                  <a:cubicBezTo>
                    <a:pt x="210" y="533"/>
                    <a:pt x="228" y="549"/>
                    <a:pt x="245" y="566"/>
                  </a:cubicBezTo>
                  <a:cubicBezTo>
                    <a:pt x="236" y="573"/>
                    <a:pt x="228" y="578"/>
                    <a:pt x="222" y="580"/>
                  </a:cubicBezTo>
                  <a:cubicBezTo>
                    <a:pt x="186" y="593"/>
                    <a:pt x="27" y="451"/>
                    <a:pt x="14" y="324"/>
                  </a:cubicBezTo>
                  <a:close/>
                </a:path>
              </a:pathLst>
            </a:custGeom>
            <a:solidFill>
              <a:srgbClr val="FFE76E"/>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101" name="Freeform 32"/>
            <p:cNvSpPr/>
            <p:nvPr/>
          </p:nvSpPr>
          <p:spPr>
            <a:xfrm>
              <a:off x="3415680" y="1392120"/>
              <a:ext cx="192240" cy="278640"/>
            </a:xfrm>
            <a:custGeom>
              <a:gdLst>
                <a:gd name="textAreaLeft" fmla="*/ 0 w 192240"/>
                <a:gd name="textAreaRight" fmla="*/ 192600 w 192240"/>
                <a:gd name="textAreaTop" fmla="*/ 0 h 278640"/>
                <a:gd name="textAreaBottom" fmla="*/ 279000 h 278640"/>
              </a:gdLst>
              <a:rect l="textAreaLeft" t="textAreaTop" r="textAreaRight" b="textAreaBottom"/>
              <a:pathLst>
                <a:path w="57" h="84">
                  <a:moveTo>
                    <a:pt x="56" y="8"/>
                  </a:moveTo>
                  <a:cubicBezTo>
                    <a:pt x="44" y="33"/>
                    <a:pt x="27" y="67"/>
                    <a:pt x="3" y="83"/>
                  </a:cubicBezTo>
                  <a:cubicBezTo>
                    <a:pt x="2" y="84"/>
                    <a:pt x="0" y="82"/>
                    <a:pt x="1" y="81"/>
                  </a:cubicBezTo>
                  <a:cubicBezTo>
                    <a:pt x="5" y="68"/>
                    <a:pt x="15" y="56"/>
                    <a:pt x="23" y="45"/>
                  </a:cubicBezTo>
                  <a:cubicBezTo>
                    <a:pt x="32" y="31"/>
                    <a:pt x="40" y="18"/>
                    <a:pt x="50" y="4"/>
                  </a:cubicBezTo>
                  <a:cubicBezTo>
                    <a:pt x="52" y="0"/>
                    <a:pt x="58" y="4"/>
                    <a:pt x="56" y="8"/>
                  </a:cubicBezTo>
                  <a:close/>
                </a:path>
              </a:pathLst>
            </a:custGeom>
            <a:solidFill>
              <a:srgbClr val="FFFFFF"/>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102" name="Freeform 33"/>
            <p:cNvSpPr/>
            <p:nvPr/>
          </p:nvSpPr>
          <p:spPr>
            <a:xfrm>
              <a:off x="3631320" y="1238040"/>
              <a:ext cx="58680" cy="106200"/>
            </a:xfrm>
            <a:custGeom>
              <a:gdLst>
                <a:gd name="textAreaLeft" fmla="*/ 0 w 58680"/>
                <a:gd name="textAreaRight" fmla="*/ 59040 w 58680"/>
                <a:gd name="textAreaTop" fmla="*/ 0 h 106200"/>
                <a:gd name="textAreaBottom" fmla="*/ 106560 h 106200"/>
              </a:gdLst>
              <a:rect l="textAreaLeft" t="textAreaTop" r="textAreaRight" b="textAreaBottom"/>
              <a:pathLst>
                <a:path w="18" h="32">
                  <a:moveTo>
                    <a:pt x="17" y="6"/>
                  </a:moveTo>
                  <a:cubicBezTo>
                    <a:pt x="15" y="15"/>
                    <a:pt x="13" y="24"/>
                    <a:pt x="7" y="30"/>
                  </a:cubicBezTo>
                  <a:cubicBezTo>
                    <a:pt x="4" y="32"/>
                    <a:pt x="0" y="31"/>
                    <a:pt x="0" y="27"/>
                  </a:cubicBezTo>
                  <a:cubicBezTo>
                    <a:pt x="1" y="18"/>
                    <a:pt x="6" y="10"/>
                    <a:pt x="10" y="3"/>
                  </a:cubicBezTo>
                  <a:cubicBezTo>
                    <a:pt x="13" y="0"/>
                    <a:pt x="18" y="3"/>
                    <a:pt x="17" y="6"/>
                  </a:cubicBezTo>
                  <a:close/>
                </a:path>
              </a:pathLst>
            </a:custGeom>
            <a:solidFill>
              <a:srgbClr val="FFFFFF"/>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103" name="Freeform 34"/>
            <p:cNvSpPr/>
            <p:nvPr/>
          </p:nvSpPr>
          <p:spPr>
            <a:xfrm>
              <a:off x="2593080" y="-10080"/>
              <a:ext cx="1396080" cy="1890720"/>
            </a:xfrm>
            <a:custGeom>
              <a:gdLst>
                <a:gd name="textAreaLeft" fmla="*/ 0 w 1396080"/>
                <a:gd name="textAreaRight" fmla="*/ 1396440 w 1396080"/>
                <a:gd name="textAreaTop" fmla="*/ 0 h 1890720"/>
                <a:gd name="textAreaBottom" fmla="*/ 1891080 h 1890720"/>
              </a:gdLst>
              <a:rect l="textAreaLeft" t="textAreaTop" r="textAreaRight" b="textAreaBottom"/>
              <a:pathLst>
                <a:path w="421" h="568">
                  <a:moveTo>
                    <a:pt x="5" y="254"/>
                  </a:moveTo>
                  <a:cubicBezTo>
                    <a:pt x="10" y="347"/>
                    <a:pt x="61" y="430"/>
                    <a:pt x="109" y="487"/>
                  </a:cubicBezTo>
                  <a:cubicBezTo>
                    <a:pt x="109" y="487"/>
                    <a:pt x="109" y="487"/>
                    <a:pt x="109" y="487"/>
                  </a:cubicBezTo>
                  <a:cubicBezTo>
                    <a:pt x="131" y="512"/>
                    <a:pt x="152" y="532"/>
                    <a:pt x="169" y="545"/>
                  </a:cubicBezTo>
                  <a:cubicBezTo>
                    <a:pt x="169" y="545"/>
                    <a:pt x="169" y="545"/>
                    <a:pt x="169" y="545"/>
                  </a:cubicBezTo>
                  <a:cubicBezTo>
                    <a:pt x="179" y="554"/>
                    <a:pt x="199" y="568"/>
                    <a:pt x="209" y="567"/>
                  </a:cubicBezTo>
                  <a:cubicBezTo>
                    <a:pt x="225" y="566"/>
                    <a:pt x="280" y="512"/>
                    <a:pt x="329" y="442"/>
                  </a:cubicBezTo>
                  <a:cubicBezTo>
                    <a:pt x="336" y="431"/>
                    <a:pt x="345" y="418"/>
                    <a:pt x="353" y="404"/>
                  </a:cubicBezTo>
                  <a:cubicBezTo>
                    <a:pt x="353" y="404"/>
                    <a:pt x="353" y="404"/>
                    <a:pt x="354" y="404"/>
                  </a:cubicBezTo>
                  <a:cubicBezTo>
                    <a:pt x="375" y="368"/>
                    <a:pt x="399" y="322"/>
                    <a:pt x="411" y="275"/>
                  </a:cubicBezTo>
                  <a:cubicBezTo>
                    <a:pt x="411" y="274"/>
                    <a:pt x="411" y="274"/>
                    <a:pt x="411" y="274"/>
                  </a:cubicBezTo>
                  <a:cubicBezTo>
                    <a:pt x="417" y="250"/>
                    <a:pt x="421" y="225"/>
                    <a:pt x="419" y="201"/>
                  </a:cubicBezTo>
                  <a:cubicBezTo>
                    <a:pt x="417" y="153"/>
                    <a:pt x="401" y="117"/>
                    <a:pt x="371" y="94"/>
                  </a:cubicBezTo>
                  <a:cubicBezTo>
                    <a:pt x="324" y="56"/>
                    <a:pt x="259" y="62"/>
                    <a:pt x="248" y="63"/>
                  </a:cubicBezTo>
                  <a:cubicBezTo>
                    <a:pt x="242" y="57"/>
                    <a:pt x="236" y="52"/>
                    <a:pt x="230" y="48"/>
                  </a:cubicBezTo>
                  <a:cubicBezTo>
                    <a:pt x="170" y="0"/>
                    <a:pt x="125" y="8"/>
                    <a:pt x="97" y="22"/>
                  </a:cubicBezTo>
                  <a:cubicBezTo>
                    <a:pt x="38" y="53"/>
                    <a:pt x="0" y="148"/>
                    <a:pt x="5" y="254"/>
                  </a:cubicBezTo>
                  <a:close/>
                  <a:moveTo>
                    <a:pt x="406" y="266"/>
                  </a:moveTo>
                  <a:cubicBezTo>
                    <a:pt x="386" y="237"/>
                    <a:pt x="294" y="114"/>
                    <a:pt x="236" y="104"/>
                  </a:cubicBezTo>
                  <a:cubicBezTo>
                    <a:pt x="242" y="86"/>
                    <a:pt x="247" y="74"/>
                    <a:pt x="249" y="70"/>
                  </a:cubicBezTo>
                  <a:cubicBezTo>
                    <a:pt x="260" y="68"/>
                    <a:pt x="323" y="64"/>
                    <a:pt x="367" y="99"/>
                  </a:cubicBezTo>
                  <a:cubicBezTo>
                    <a:pt x="395" y="121"/>
                    <a:pt x="411" y="156"/>
                    <a:pt x="413" y="201"/>
                  </a:cubicBezTo>
                  <a:cubicBezTo>
                    <a:pt x="414" y="222"/>
                    <a:pt x="411" y="244"/>
                    <a:pt x="406" y="266"/>
                  </a:cubicBezTo>
                  <a:close/>
                  <a:moveTo>
                    <a:pt x="351" y="396"/>
                  </a:moveTo>
                  <a:cubicBezTo>
                    <a:pt x="334" y="370"/>
                    <a:pt x="249" y="243"/>
                    <a:pt x="201" y="234"/>
                  </a:cubicBezTo>
                  <a:cubicBezTo>
                    <a:pt x="211" y="183"/>
                    <a:pt x="224" y="140"/>
                    <a:pt x="234" y="110"/>
                  </a:cubicBezTo>
                  <a:cubicBezTo>
                    <a:pt x="292" y="119"/>
                    <a:pt x="394" y="261"/>
                    <a:pt x="404" y="274"/>
                  </a:cubicBezTo>
                  <a:cubicBezTo>
                    <a:pt x="393" y="316"/>
                    <a:pt x="374" y="358"/>
                    <a:pt x="351" y="396"/>
                  </a:cubicBezTo>
                  <a:close/>
                  <a:moveTo>
                    <a:pt x="278" y="497"/>
                  </a:moveTo>
                  <a:cubicBezTo>
                    <a:pt x="265" y="478"/>
                    <a:pt x="218" y="409"/>
                    <a:pt x="187" y="408"/>
                  </a:cubicBezTo>
                  <a:cubicBezTo>
                    <a:pt x="185" y="348"/>
                    <a:pt x="191" y="291"/>
                    <a:pt x="200" y="241"/>
                  </a:cubicBezTo>
                  <a:cubicBezTo>
                    <a:pt x="246" y="248"/>
                    <a:pt x="336" y="386"/>
                    <a:pt x="347" y="402"/>
                  </a:cubicBezTo>
                  <a:cubicBezTo>
                    <a:pt x="325" y="438"/>
                    <a:pt x="300" y="471"/>
                    <a:pt x="278" y="497"/>
                  </a:cubicBezTo>
                  <a:close/>
                  <a:moveTo>
                    <a:pt x="211" y="560"/>
                  </a:moveTo>
                  <a:cubicBezTo>
                    <a:pt x="196" y="511"/>
                    <a:pt x="189" y="462"/>
                    <a:pt x="187" y="415"/>
                  </a:cubicBezTo>
                  <a:cubicBezTo>
                    <a:pt x="212" y="416"/>
                    <a:pt x="256" y="476"/>
                    <a:pt x="273" y="502"/>
                  </a:cubicBezTo>
                  <a:cubicBezTo>
                    <a:pt x="245" y="534"/>
                    <a:pt x="221" y="556"/>
                    <a:pt x="211" y="560"/>
                  </a:cubicBezTo>
                  <a:close/>
                  <a:moveTo>
                    <a:pt x="180" y="416"/>
                  </a:moveTo>
                  <a:cubicBezTo>
                    <a:pt x="183" y="463"/>
                    <a:pt x="190" y="512"/>
                    <a:pt x="204" y="560"/>
                  </a:cubicBezTo>
                  <a:cubicBezTo>
                    <a:pt x="198" y="558"/>
                    <a:pt x="188" y="552"/>
                    <a:pt x="173" y="540"/>
                  </a:cubicBezTo>
                  <a:cubicBezTo>
                    <a:pt x="157" y="527"/>
                    <a:pt x="137" y="509"/>
                    <a:pt x="116" y="485"/>
                  </a:cubicBezTo>
                  <a:cubicBezTo>
                    <a:pt x="123" y="474"/>
                    <a:pt x="154" y="424"/>
                    <a:pt x="180" y="416"/>
                  </a:cubicBezTo>
                  <a:close/>
                  <a:moveTo>
                    <a:pt x="193" y="240"/>
                  </a:moveTo>
                  <a:cubicBezTo>
                    <a:pt x="184" y="291"/>
                    <a:pt x="178" y="349"/>
                    <a:pt x="180" y="409"/>
                  </a:cubicBezTo>
                  <a:cubicBezTo>
                    <a:pt x="152" y="417"/>
                    <a:pt x="121" y="465"/>
                    <a:pt x="112" y="479"/>
                  </a:cubicBezTo>
                  <a:cubicBezTo>
                    <a:pt x="85" y="447"/>
                    <a:pt x="57" y="407"/>
                    <a:pt x="38" y="361"/>
                  </a:cubicBezTo>
                  <a:cubicBezTo>
                    <a:pt x="53" y="323"/>
                    <a:pt x="145" y="243"/>
                    <a:pt x="193" y="240"/>
                  </a:cubicBezTo>
                  <a:close/>
                  <a:moveTo>
                    <a:pt x="13" y="196"/>
                  </a:moveTo>
                  <a:cubicBezTo>
                    <a:pt x="41" y="172"/>
                    <a:pt x="165" y="108"/>
                    <a:pt x="227" y="110"/>
                  </a:cubicBezTo>
                  <a:cubicBezTo>
                    <a:pt x="217" y="140"/>
                    <a:pt x="204" y="183"/>
                    <a:pt x="195" y="234"/>
                  </a:cubicBezTo>
                  <a:cubicBezTo>
                    <a:pt x="146" y="235"/>
                    <a:pt x="57" y="311"/>
                    <a:pt x="35" y="353"/>
                  </a:cubicBezTo>
                  <a:cubicBezTo>
                    <a:pt x="22" y="322"/>
                    <a:pt x="14" y="289"/>
                    <a:pt x="12" y="254"/>
                  </a:cubicBezTo>
                  <a:cubicBezTo>
                    <a:pt x="11" y="234"/>
                    <a:pt x="11" y="215"/>
                    <a:pt x="13" y="196"/>
                  </a:cubicBezTo>
                  <a:close/>
                  <a:moveTo>
                    <a:pt x="14" y="187"/>
                  </a:moveTo>
                  <a:cubicBezTo>
                    <a:pt x="24" y="112"/>
                    <a:pt x="56" y="51"/>
                    <a:pt x="100" y="28"/>
                  </a:cubicBezTo>
                  <a:cubicBezTo>
                    <a:pt x="142" y="6"/>
                    <a:pt x="192" y="20"/>
                    <a:pt x="243" y="67"/>
                  </a:cubicBezTo>
                  <a:cubicBezTo>
                    <a:pt x="241" y="72"/>
                    <a:pt x="236" y="85"/>
                    <a:pt x="229" y="103"/>
                  </a:cubicBezTo>
                  <a:cubicBezTo>
                    <a:pt x="170" y="100"/>
                    <a:pt x="53" y="158"/>
                    <a:pt x="14" y="187"/>
                  </a:cubicBezTo>
                  <a:close/>
                </a:path>
              </a:pathLst>
            </a:custGeom>
            <a:solidFill>
              <a:srgbClr val="FAA844"/>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104" name="Freeform 35"/>
            <p:cNvSpPr/>
            <p:nvPr/>
          </p:nvSpPr>
          <p:spPr>
            <a:xfrm>
              <a:off x="300960" y="86400"/>
              <a:ext cx="1418760" cy="2229840"/>
            </a:xfrm>
            <a:custGeom>
              <a:gdLst>
                <a:gd name="textAreaLeft" fmla="*/ 0 w 1418760"/>
                <a:gd name="textAreaRight" fmla="*/ 1419120 w 1418760"/>
                <a:gd name="textAreaTop" fmla="*/ 0 h 2229840"/>
                <a:gd name="textAreaBottom" fmla="*/ 2230200 h 2229840"/>
              </a:gdLst>
              <a:rect l="textAreaLeft" t="textAreaTop" r="textAreaRight" b="textAreaBottom"/>
              <a:pathLst>
                <a:path w="428" h="670">
                  <a:moveTo>
                    <a:pt x="386" y="670"/>
                  </a:moveTo>
                  <a:cubicBezTo>
                    <a:pt x="386" y="670"/>
                    <a:pt x="357" y="546"/>
                    <a:pt x="376" y="427"/>
                  </a:cubicBezTo>
                  <a:cubicBezTo>
                    <a:pt x="396" y="308"/>
                    <a:pt x="428" y="233"/>
                    <a:pt x="365" y="117"/>
                  </a:cubicBezTo>
                  <a:cubicBezTo>
                    <a:pt x="302" y="0"/>
                    <a:pt x="156" y="28"/>
                    <a:pt x="78" y="109"/>
                  </a:cubicBezTo>
                  <a:cubicBezTo>
                    <a:pt x="0" y="191"/>
                    <a:pt x="11" y="318"/>
                    <a:pt x="75" y="434"/>
                  </a:cubicBezTo>
                  <a:cubicBezTo>
                    <a:pt x="139" y="549"/>
                    <a:pt x="301" y="668"/>
                    <a:pt x="386" y="670"/>
                  </a:cubicBezTo>
                  <a:close/>
                </a:path>
              </a:pathLst>
            </a:custGeom>
            <a:solidFill>
              <a:srgbClr val="F6977C"/>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105" name="Freeform 36"/>
            <p:cNvSpPr/>
            <p:nvPr/>
          </p:nvSpPr>
          <p:spPr>
            <a:xfrm>
              <a:off x="300960" y="86400"/>
              <a:ext cx="1253520" cy="2226960"/>
            </a:xfrm>
            <a:custGeom>
              <a:gdLst>
                <a:gd name="textAreaLeft" fmla="*/ 0 w 1253520"/>
                <a:gd name="textAreaRight" fmla="*/ 1253880 w 1253520"/>
                <a:gd name="textAreaTop" fmla="*/ 0 h 2226960"/>
                <a:gd name="textAreaBottom" fmla="*/ 2227320 h 2226960"/>
              </a:gdLst>
              <a:rect l="textAreaLeft" t="textAreaTop" r="textAreaRight" b="textAreaBottom"/>
              <a:pathLst>
                <a:path w="378" h="669">
                  <a:moveTo>
                    <a:pt x="378" y="669"/>
                  </a:moveTo>
                  <a:cubicBezTo>
                    <a:pt x="259" y="567"/>
                    <a:pt x="169" y="431"/>
                    <a:pt x="123" y="281"/>
                  </a:cubicBezTo>
                  <a:cubicBezTo>
                    <a:pt x="111" y="240"/>
                    <a:pt x="102" y="192"/>
                    <a:pt x="129" y="159"/>
                  </a:cubicBezTo>
                  <a:cubicBezTo>
                    <a:pt x="136" y="150"/>
                    <a:pt x="145" y="143"/>
                    <a:pt x="154" y="136"/>
                  </a:cubicBezTo>
                  <a:cubicBezTo>
                    <a:pt x="192" y="108"/>
                    <a:pt x="237" y="82"/>
                    <a:pt x="284" y="88"/>
                  </a:cubicBezTo>
                  <a:cubicBezTo>
                    <a:pt x="318" y="93"/>
                    <a:pt x="348" y="114"/>
                    <a:pt x="374" y="137"/>
                  </a:cubicBezTo>
                  <a:cubicBezTo>
                    <a:pt x="374" y="138"/>
                    <a:pt x="375" y="139"/>
                    <a:pt x="376" y="139"/>
                  </a:cubicBezTo>
                  <a:cubicBezTo>
                    <a:pt x="373" y="132"/>
                    <a:pt x="369" y="125"/>
                    <a:pt x="365" y="117"/>
                  </a:cubicBezTo>
                  <a:cubicBezTo>
                    <a:pt x="302" y="0"/>
                    <a:pt x="156" y="28"/>
                    <a:pt x="78" y="109"/>
                  </a:cubicBezTo>
                  <a:cubicBezTo>
                    <a:pt x="0" y="191"/>
                    <a:pt x="11" y="318"/>
                    <a:pt x="75" y="434"/>
                  </a:cubicBezTo>
                  <a:cubicBezTo>
                    <a:pt x="137" y="546"/>
                    <a:pt x="292" y="661"/>
                    <a:pt x="378" y="669"/>
                  </a:cubicBezTo>
                  <a:close/>
                </a:path>
              </a:pathLst>
            </a:custGeom>
            <a:solidFill>
              <a:srgbClr val="F48067"/>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106" name="Freeform 37"/>
            <p:cNvSpPr/>
            <p:nvPr/>
          </p:nvSpPr>
          <p:spPr>
            <a:xfrm>
              <a:off x="1442880" y="1463760"/>
              <a:ext cx="58680" cy="353520"/>
            </a:xfrm>
            <a:custGeom>
              <a:gdLst>
                <a:gd name="textAreaLeft" fmla="*/ 0 w 58680"/>
                <a:gd name="textAreaRight" fmla="*/ 59040 w 58680"/>
                <a:gd name="textAreaTop" fmla="*/ 0 h 353520"/>
                <a:gd name="textAreaBottom" fmla="*/ 353880 h 353520"/>
              </a:gdLst>
              <a:rect l="textAreaLeft" t="textAreaTop" r="textAreaRight" b="textAreaBottom"/>
              <a:pathLst>
                <a:path w="18" h="105">
                  <a:moveTo>
                    <a:pt x="12" y="101"/>
                  </a:moveTo>
                  <a:cubicBezTo>
                    <a:pt x="18" y="69"/>
                    <a:pt x="16" y="35"/>
                    <a:pt x="18" y="3"/>
                  </a:cubicBezTo>
                  <a:cubicBezTo>
                    <a:pt x="18" y="0"/>
                    <a:pt x="13" y="0"/>
                    <a:pt x="13" y="2"/>
                  </a:cubicBezTo>
                  <a:cubicBezTo>
                    <a:pt x="7" y="34"/>
                    <a:pt x="0" y="68"/>
                    <a:pt x="4" y="100"/>
                  </a:cubicBezTo>
                  <a:cubicBezTo>
                    <a:pt x="4" y="105"/>
                    <a:pt x="12" y="106"/>
                    <a:pt x="12" y="101"/>
                  </a:cubicBezTo>
                  <a:close/>
                </a:path>
              </a:pathLst>
            </a:custGeom>
            <a:solidFill>
              <a:srgbClr val="FFFFFF"/>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107" name="Freeform 38"/>
            <p:cNvSpPr/>
            <p:nvPr/>
          </p:nvSpPr>
          <p:spPr>
            <a:xfrm>
              <a:off x="1471680" y="1863720"/>
              <a:ext cx="42840" cy="126360"/>
            </a:xfrm>
            <a:custGeom>
              <a:gdLst>
                <a:gd name="textAreaLeft" fmla="*/ 0 w 42840"/>
                <a:gd name="textAreaRight" fmla="*/ 43200 w 42840"/>
                <a:gd name="textAreaTop" fmla="*/ 0 h 126360"/>
                <a:gd name="textAreaBottom" fmla="*/ 126720 h 126360"/>
              </a:gdLst>
              <a:rect l="textAreaLeft" t="textAreaTop" r="textAreaRight" b="textAreaBottom"/>
              <a:pathLst>
                <a:path w="13" h="38">
                  <a:moveTo>
                    <a:pt x="9" y="33"/>
                  </a:moveTo>
                  <a:cubicBezTo>
                    <a:pt x="13" y="25"/>
                    <a:pt x="11" y="11"/>
                    <a:pt x="6" y="3"/>
                  </a:cubicBezTo>
                  <a:cubicBezTo>
                    <a:pt x="4" y="0"/>
                    <a:pt x="0" y="2"/>
                    <a:pt x="0" y="5"/>
                  </a:cubicBezTo>
                  <a:cubicBezTo>
                    <a:pt x="0" y="9"/>
                    <a:pt x="1" y="13"/>
                    <a:pt x="1" y="17"/>
                  </a:cubicBezTo>
                  <a:cubicBezTo>
                    <a:pt x="1" y="22"/>
                    <a:pt x="0" y="27"/>
                    <a:pt x="1" y="31"/>
                  </a:cubicBezTo>
                  <a:cubicBezTo>
                    <a:pt x="2" y="35"/>
                    <a:pt x="7" y="38"/>
                    <a:pt x="9" y="33"/>
                  </a:cubicBezTo>
                  <a:close/>
                </a:path>
              </a:pathLst>
            </a:custGeom>
            <a:solidFill>
              <a:srgbClr val="FFFFFF"/>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108" name="Freeform 39"/>
            <p:cNvSpPr/>
            <p:nvPr/>
          </p:nvSpPr>
          <p:spPr>
            <a:xfrm>
              <a:off x="407520" y="243000"/>
              <a:ext cx="1319760" cy="2096280"/>
            </a:xfrm>
            <a:custGeom>
              <a:gdLst>
                <a:gd name="textAreaLeft" fmla="*/ 0 w 1319760"/>
                <a:gd name="textAreaRight" fmla="*/ 1320120 w 1319760"/>
                <a:gd name="textAreaTop" fmla="*/ 0 h 2096280"/>
                <a:gd name="textAreaBottom" fmla="*/ 2096640 h 2096280"/>
              </a:gdLst>
              <a:rect l="textAreaLeft" t="textAreaTop" r="textAreaRight" b="textAreaBottom"/>
              <a:pathLst>
                <a:path w="398" h="630">
                  <a:moveTo>
                    <a:pt x="355" y="630"/>
                  </a:moveTo>
                  <a:cubicBezTo>
                    <a:pt x="355" y="630"/>
                    <a:pt x="356" y="630"/>
                    <a:pt x="356" y="630"/>
                  </a:cubicBezTo>
                  <a:cubicBezTo>
                    <a:pt x="356" y="630"/>
                    <a:pt x="356" y="630"/>
                    <a:pt x="356" y="630"/>
                  </a:cubicBezTo>
                  <a:cubicBezTo>
                    <a:pt x="356" y="630"/>
                    <a:pt x="356" y="630"/>
                    <a:pt x="356" y="630"/>
                  </a:cubicBezTo>
                  <a:cubicBezTo>
                    <a:pt x="356" y="630"/>
                    <a:pt x="357" y="630"/>
                    <a:pt x="357" y="630"/>
                  </a:cubicBezTo>
                  <a:cubicBezTo>
                    <a:pt x="357" y="630"/>
                    <a:pt x="357" y="630"/>
                    <a:pt x="357" y="630"/>
                  </a:cubicBezTo>
                  <a:cubicBezTo>
                    <a:pt x="358" y="630"/>
                    <a:pt x="358" y="630"/>
                    <a:pt x="359" y="630"/>
                  </a:cubicBezTo>
                  <a:cubicBezTo>
                    <a:pt x="359" y="630"/>
                    <a:pt x="359" y="630"/>
                    <a:pt x="359" y="630"/>
                  </a:cubicBezTo>
                  <a:cubicBezTo>
                    <a:pt x="359" y="630"/>
                    <a:pt x="359" y="630"/>
                    <a:pt x="359" y="630"/>
                  </a:cubicBezTo>
                  <a:cubicBezTo>
                    <a:pt x="359" y="630"/>
                    <a:pt x="359" y="630"/>
                    <a:pt x="359" y="630"/>
                  </a:cubicBezTo>
                  <a:cubicBezTo>
                    <a:pt x="359" y="630"/>
                    <a:pt x="359" y="630"/>
                    <a:pt x="359" y="630"/>
                  </a:cubicBezTo>
                  <a:cubicBezTo>
                    <a:pt x="359" y="629"/>
                    <a:pt x="360" y="629"/>
                    <a:pt x="360" y="629"/>
                  </a:cubicBezTo>
                  <a:cubicBezTo>
                    <a:pt x="360" y="629"/>
                    <a:pt x="360" y="629"/>
                    <a:pt x="360" y="629"/>
                  </a:cubicBezTo>
                  <a:cubicBezTo>
                    <a:pt x="360" y="628"/>
                    <a:pt x="360" y="628"/>
                    <a:pt x="360" y="627"/>
                  </a:cubicBezTo>
                  <a:cubicBezTo>
                    <a:pt x="360" y="627"/>
                    <a:pt x="360" y="627"/>
                    <a:pt x="360" y="627"/>
                  </a:cubicBezTo>
                  <a:cubicBezTo>
                    <a:pt x="360" y="627"/>
                    <a:pt x="360" y="627"/>
                    <a:pt x="360" y="627"/>
                  </a:cubicBezTo>
                  <a:cubicBezTo>
                    <a:pt x="360" y="625"/>
                    <a:pt x="334" y="479"/>
                    <a:pt x="372" y="316"/>
                  </a:cubicBezTo>
                  <a:cubicBezTo>
                    <a:pt x="398" y="204"/>
                    <a:pt x="387" y="112"/>
                    <a:pt x="340" y="57"/>
                  </a:cubicBezTo>
                  <a:cubicBezTo>
                    <a:pt x="307" y="18"/>
                    <a:pt x="257" y="0"/>
                    <a:pt x="192" y="3"/>
                  </a:cubicBezTo>
                  <a:cubicBezTo>
                    <a:pt x="192" y="3"/>
                    <a:pt x="191" y="3"/>
                    <a:pt x="191" y="3"/>
                  </a:cubicBezTo>
                  <a:cubicBezTo>
                    <a:pt x="188" y="3"/>
                    <a:pt x="186" y="3"/>
                    <a:pt x="183" y="4"/>
                  </a:cubicBezTo>
                  <a:cubicBezTo>
                    <a:pt x="154" y="6"/>
                    <a:pt x="126" y="16"/>
                    <a:pt x="101" y="32"/>
                  </a:cubicBezTo>
                  <a:cubicBezTo>
                    <a:pt x="101" y="32"/>
                    <a:pt x="101" y="32"/>
                    <a:pt x="101" y="32"/>
                  </a:cubicBezTo>
                  <a:cubicBezTo>
                    <a:pt x="47" y="66"/>
                    <a:pt x="12" y="124"/>
                    <a:pt x="3" y="190"/>
                  </a:cubicBezTo>
                  <a:cubicBezTo>
                    <a:pt x="3" y="190"/>
                    <a:pt x="3" y="190"/>
                    <a:pt x="3" y="190"/>
                  </a:cubicBezTo>
                  <a:cubicBezTo>
                    <a:pt x="1" y="206"/>
                    <a:pt x="0" y="222"/>
                    <a:pt x="1" y="238"/>
                  </a:cubicBezTo>
                  <a:cubicBezTo>
                    <a:pt x="2" y="255"/>
                    <a:pt x="5" y="274"/>
                    <a:pt x="11" y="296"/>
                  </a:cubicBezTo>
                  <a:cubicBezTo>
                    <a:pt x="11" y="296"/>
                    <a:pt x="11" y="297"/>
                    <a:pt x="11" y="297"/>
                  </a:cubicBezTo>
                  <a:cubicBezTo>
                    <a:pt x="14" y="309"/>
                    <a:pt x="19" y="321"/>
                    <a:pt x="24" y="333"/>
                  </a:cubicBezTo>
                  <a:cubicBezTo>
                    <a:pt x="24" y="334"/>
                    <a:pt x="24" y="334"/>
                    <a:pt x="24" y="335"/>
                  </a:cubicBezTo>
                  <a:cubicBezTo>
                    <a:pt x="24" y="335"/>
                    <a:pt x="24" y="335"/>
                    <a:pt x="24" y="335"/>
                  </a:cubicBezTo>
                  <a:cubicBezTo>
                    <a:pt x="61" y="420"/>
                    <a:pt x="149" y="529"/>
                    <a:pt x="355" y="630"/>
                  </a:cubicBezTo>
                  <a:close/>
                  <a:moveTo>
                    <a:pt x="100" y="439"/>
                  </a:moveTo>
                  <a:cubicBezTo>
                    <a:pt x="107" y="418"/>
                    <a:pt x="179" y="349"/>
                    <a:pt x="200" y="343"/>
                  </a:cubicBezTo>
                  <a:cubicBezTo>
                    <a:pt x="206" y="361"/>
                    <a:pt x="212" y="378"/>
                    <a:pt x="219" y="395"/>
                  </a:cubicBezTo>
                  <a:cubicBezTo>
                    <a:pt x="213" y="394"/>
                    <a:pt x="206" y="395"/>
                    <a:pt x="198" y="398"/>
                  </a:cubicBezTo>
                  <a:cubicBezTo>
                    <a:pt x="190" y="401"/>
                    <a:pt x="181" y="406"/>
                    <a:pt x="173" y="412"/>
                  </a:cubicBezTo>
                  <a:cubicBezTo>
                    <a:pt x="150" y="426"/>
                    <a:pt x="127" y="448"/>
                    <a:pt x="121" y="462"/>
                  </a:cubicBezTo>
                  <a:cubicBezTo>
                    <a:pt x="113" y="454"/>
                    <a:pt x="106" y="447"/>
                    <a:pt x="100" y="439"/>
                  </a:cubicBezTo>
                  <a:close/>
                  <a:moveTo>
                    <a:pt x="240" y="557"/>
                  </a:moveTo>
                  <a:cubicBezTo>
                    <a:pt x="246" y="536"/>
                    <a:pt x="258" y="503"/>
                    <a:pt x="266" y="498"/>
                  </a:cubicBezTo>
                  <a:cubicBezTo>
                    <a:pt x="266" y="498"/>
                    <a:pt x="266" y="498"/>
                    <a:pt x="266" y="498"/>
                  </a:cubicBezTo>
                  <a:cubicBezTo>
                    <a:pt x="266" y="498"/>
                    <a:pt x="267" y="498"/>
                    <a:pt x="267" y="498"/>
                  </a:cubicBezTo>
                  <a:cubicBezTo>
                    <a:pt x="267" y="498"/>
                    <a:pt x="268" y="499"/>
                    <a:pt x="269" y="499"/>
                  </a:cubicBezTo>
                  <a:cubicBezTo>
                    <a:pt x="276" y="511"/>
                    <a:pt x="283" y="523"/>
                    <a:pt x="289" y="534"/>
                  </a:cubicBezTo>
                  <a:cubicBezTo>
                    <a:pt x="283" y="539"/>
                    <a:pt x="264" y="556"/>
                    <a:pt x="259" y="569"/>
                  </a:cubicBezTo>
                  <a:cubicBezTo>
                    <a:pt x="252" y="565"/>
                    <a:pt x="246" y="561"/>
                    <a:pt x="240" y="557"/>
                  </a:cubicBezTo>
                  <a:close/>
                  <a:moveTo>
                    <a:pt x="264" y="573"/>
                  </a:moveTo>
                  <a:cubicBezTo>
                    <a:pt x="268" y="562"/>
                    <a:pt x="284" y="547"/>
                    <a:pt x="293" y="540"/>
                  </a:cubicBezTo>
                  <a:cubicBezTo>
                    <a:pt x="315" y="576"/>
                    <a:pt x="335" y="603"/>
                    <a:pt x="346" y="618"/>
                  </a:cubicBezTo>
                  <a:cubicBezTo>
                    <a:pt x="316" y="603"/>
                    <a:pt x="289" y="588"/>
                    <a:pt x="264" y="573"/>
                  </a:cubicBezTo>
                  <a:close/>
                  <a:moveTo>
                    <a:pt x="265" y="492"/>
                  </a:moveTo>
                  <a:cubicBezTo>
                    <a:pt x="264" y="492"/>
                    <a:pt x="264" y="492"/>
                    <a:pt x="263" y="492"/>
                  </a:cubicBezTo>
                  <a:cubicBezTo>
                    <a:pt x="263" y="492"/>
                    <a:pt x="262" y="493"/>
                    <a:pt x="262" y="493"/>
                  </a:cubicBezTo>
                  <a:cubicBezTo>
                    <a:pt x="251" y="500"/>
                    <a:pt x="238" y="539"/>
                    <a:pt x="234" y="553"/>
                  </a:cubicBezTo>
                  <a:cubicBezTo>
                    <a:pt x="190" y="524"/>
                    <a:pt x="155" y="495"/>
                    <a:pt x="126" y="467"/>
                  </a:cubicBezTo>
                  <a:cubicBezTo>
                    <a:pt x="126" y="467"/>
                    <a:pt x="126" y="467"/>
                    <a:pt x="126" y="466"/>
                  </a:cubicBezTo>
                  <a:cubicBezTo>
                    <a:pt x="131" y="451"/>
                    <a:pt x="171" y="416"/>
                    <a:pt x="200" y="404"/>
                  </a:cubicBezTo>
                  <a:cubicBezTo>
                    <a:pt x="210" y="401"/>
                    <a:pt x="218" y="400"/>
                    <a:pt x="222" y="402"/>
                  </a:cubicBezTo>
                  <a:cubicBezTo>
                    <a:pt x="226" y="411"/>
                    <a:pt x="229" y="419"/>
                    <a:pt x="233" y="427"/>
                  </a:cubicBezTo>
                  <a:cubicBezTo>
                    <a:pt x="243" y="450"/>
                    <a:pt x="254" y="472"/>
                    <a:pt x="265" y="492"/>
                  </a:cubicBezTo>
                  <a:close/>
                  <a:moveTo>
                    <a:pt x="352" y="615"/>
                  </a:moveTo>
                  <a:cubicBezTo>
                    <a:pt x="342" y="602"/>
                    <a:pt x="323" y="576"/>
                    <a:pt x="302" y="541"/>
                  </a:cubicBezTo>
                  <a:cubicBezTo>
                    <a:pt x="346" y="557"/>
                    <a:pt x="346" y="557"/>
                    <a:pt x="346" y="557"/>
                  </a:cubicBezTo>
                  <a:cubicBezTo>
                    <a:pt x="348" y="583"/>
                    <a:pt x="350" y="603"/>
                    <a:pt x="352" y="615"/>
                  </a:cubicBezTo>
                  <a:close/>
                  <a:moveTo>
                    <a:pt x="346" y="550"/>
                  </a:moveTo>
                  <a:cubicBezTo>
                    <a:pt x="296" y="532"/>
                    <a:pt x="296" y="532"/>
                    <a:pt x="296" y="532"/>
                  </a:cubicBezTo>
                  <a:cubicBezTo>
                    <a:pt x="291" y="523"/>
                    <a:pt x="285" y="513"/>
                    <a:pt x="279" y="503"/>
                  </a:cubicBezTo>
                  <a:cubicBezTo>
                    <a:pt x="300" y="512"/>
                    <a:pt x="337" y="528"/>
                    <a:pt x="345" y="532"/>
                  </a:cubicBezTo>
                  <a:cubicBezTo>
                    <a:pt x="346" y="538"/>
                    <a:pt x="346" y="544"/>
                    <a:pt x="346" y="550"/>
                  </a:cubicBezTo>
                  <a:close/>
                  <a:moveTo>
                    <a:pt x="345" y="524"/>
                  </a:moveTo>
                  <a:cubicBezTo>
                    <a:pt x="331" y="518"/>
                    <a:pt x="290" y="500"/>
                    <a:pt x="274" y="494"/>
                  </a:cubicBezTo>
                  <a:cubicBezTo>
                    <a:pt x="262" y="472"/>
                    <a:pt x="250" y="449"/>
                    <a:pt x="239" y="424"/>
                  </a:cubicBezTo>
                  <a:cubicBezTo>
                    <a:pt x="236" y="419"/>
                    <a:pt x="234" y="413"/>
                    <a:pt x="231" y="408"/>
                  </a:cubicBezTo>
                  <a:cubicBezTo>
                    <a:pt x="261" y="422"/>
                    <a:pt x="333" y="447"/>
                    <a:pt x="346" y="452"/>
                  </a:cubicBezTo>
                  <a:cubicBezTo>
                    <a:pt x="345" y="478"/>
                    <a:pt x="345" y="502"/>
                    <a:pt x="345" y="524"/>
                  </a:cubicBezTo>
                  <a:close/>
                  <a:moveTo>
                    <a:pt x="347" y="445"/>
                  </a:moveTo>
                  <a:cubicBezTo>
                    <a:pt x="328" y="438"/>
                    <a:pt x="248" y="410"/>
                    <a:pt x="227" y="398"/>
                  </a:cubicBezTo>
                  <a:cubicBezTo>
                    <a:pt x="220" y="381"/>
                    <a:pt x="213" y="362"/>
                    <a:pt x="207" y="343"/>
                  </a:cubicBezTo>
                  <a:cubicBezTo>
                    <a:pt x="229" y="350"/>
                    <a:pt x="301" y="393"/>
                    <a:pt x="349" y="423"/>
                  </a:cubicBezTo>
                  <a:cubicBezTo>
                    <a:pt x="348" y="431"/>
                    <a:pt x="347" y="438"/>
                    <a:pt x="347" y="445"/>
                  </a:cubicBezTo>
                  <a:close/>
                  <a:moveTo>
                    <a:pt x="349" y="416"/>
                  </a:moveTo>
                  <a:cubicBezTo>
                    <a:pt x="325" y="401"/>
                    <a:pt x="228" y="341"/>
                    <a:pt x="204" y="336"/>
                  </a:cubicBezTo>
                  <a:cubicBezTo>
                    <a:pt x="195" y="309"/>
                    <a:pt x="188" y="280"/>
                    <a:pt x="182" y="250"/>
                  </a:cubicBezTo>
                  <a:cubicBezTo>
                    <a:pt x="216" y="261"/>
                    <a:pt x="343" y="324"/>
                    <a:pt x="362" y="333"/>
                  </a:cubicBezTo>
                  <a:cubicBezTo>
                    <a:pt x="356" y="362"/>
                    <a:pt x="352" y="389"/>
                    <a:pt x="349" y="416"/>
                  </a:cubicBezTo>
                  <a:close/>
                  <a:moveTo>
                    <a:pt x="366" y="315"/>
                  </a:moveTo>
                  <a:cubicBezTo>
                    <a:pt x="365" y="319"/>
                    <a:pt x="364" y="322"/>
                    <a:pt x="363" y="326"/>
                  </a:cubicBezTo>
                  <a:cubicBezTo>
                    <a:pt x="339" y="314"/>
                    <a:pt x="210" y="251"/>
                    <a:pt x="181" y="243"/>
                  </a:cubicBezTo>
                  <a:cubicBezTo>
                    <a:pt x="178" y="229"/>
                    <a:pt x="176" y="214"/>
                    <a:pt x="175" y="199"/>
                  </a:cubicBezTo>
                  <a:cubicBezTo>
                    <a:pt x="206" y="203"/>
                    <a:pt x="323" y="271"/>
                    <a:pt x="369" y="299"/>
                  </a:cubicBezTo>
                  <a:cubicBezTo>
                    <a:pt x="368" y="304"/>
                    <a:pt x="367" y="309"/>
                    <a:pt x="366" y="315"/>
                  </a:cubicBezTo>
                  <a:close/>
                  <a:moveTo>
                    <a:pt x="371" y="292"/>
                  </a:moveTo>
                  <a:cubicBezTo>
                    <a:pt x="345" y="277"/>
                    <a:pt x="210" y="196"/>
                    <a:pt x="174" y="192"/>
                  </a:cubicBezTo>
                  <a:cubicBezTo>
                    <a:pt x="171" y="158"/>
                    <a:pt x="171" y="123"/>
                    <a:pt x="176" y="88"/>
                  </a:cubicBezTo>
                  <a:cubicBezTo>
                    <a:pt x="212" y="103"/>
                    <a:pt x="362" y="213"/>
                    <a:pt x="379" y="225"/>
                  </a:cubicBezTo>
                  <a:cubicBezTo>
                    <a:pt x="378" y="246"/>
                    <a:pt x="375" y="269"/>
                    <a:pt x="371" y="292"/>
                  </a:cubicBezTo>
                  <a:close/>
                  <a:moveTo>
                    <a:pt x="379" y="217"/>
                  </a:moveTo>
                  <a:cubicBezTo>
                    <a:pt x="350" y="196"/>
                    <a:pt x="211" y="94"/>
                    <a:pt x="177" y="81"/>
                  </a:cubicBezTo>
                  <a:cubicBezTo>
                    <a:pt x="179" y="68"/>
                    <a:pt x="181" y="54"/>
                    <a:pt x="185" y="41"/>
                  </a:cubicBezTo>
                  <a:cubicBezTo>
                    <a:pt x="231" y="54"/>
                    <a:pt x="363" y="158"/>
                    <a:pt x="377" y="169"/>
                  </a:cubicBezTo>
                  <a:cubicBezTo>
                    <a:pt x="379" y="184"/>
                    <a:pt x="379" y="200"/>
                    <a:pt x="379" y="217"/>
                  </a:cubicBezTo>
                  <a:close/>
                  <a:moveTo>
                    <a:pt x="335" y="61"/>
                  </a:moveTo>
                  <a:cubicBezTo>
                    <a:pt x="357" y="86"/>
                    <a:pt x="370" y="120"/>
                    <a:pt x="376" y="160"/>
                  </a:cubicBezTo>
                  <a:cubicBezTo>
                    <a:pt x="347" y="137"/>
                    <a:pt x="231" y="47"/>
                    <a:pt x="186" y="35"/>
                  </a:cubicBezTo>
                  <a:cubicBezTo>
                    <a:pt x="189" y="26"/>
                    <a:pt x="191" y="18"/>
                    <a:pt x="194" y="10"/>
                  </a:cubicBezTo>
                  <a:cubicBezTo>
                    <a:pt x="256" y="7"/>
                    <a:pt x="304" y="25"/>
                    <a:pt x="335" y="61"/>
                  </a:cubicBezTo>
                  <a:close/>
                  <a:moveTo>
                    <a:pt x="104" y="37"/>
                  </a:moveTo>
                  <a:cubicBezTo>
                    <a:pt x="104" y="37"/>
                    <a:pt x="104" y="37"/>
                    <a:pt x="104" y="37"/>
                  </a:cubicBezTo>
                  <a:cubicBezTo>
                    <a:pt x="129" y="22"/>
                    <a:pt x="156" y="12"/>
                    <a:pt x="183" y="10"/>
                  </a:cubicBezTo>
                  <a:cubicBezTo>
                    <a:pt x="184" y="10"/>
                    <a:pt x="186" y="10"/>
                    <a:pt x="187" y="10"/>
                  </a:cubicBezTo>
                  <a:cubicBezTo>
                    <a:pt x="184" y="18"/>
                    <a:pt x="182" y="27"/>
                    <a:pt x="180" y="35"/>
                  </a:cubicBezTo>
                  <a:cubicBezTo>
                    <a:pt x="169" y="40"/>
                    <a:pt x="107" y="72"/>
                    <a:pt x="61" y="101"/>
                  </a:cubicBezTo>
                  <a:cubicBezTo>
                    <a:pt x="49" y="109"/>
                    <a:pt x="38" y="117"/>
                    <a:pt x="29" y="124"/>
                  </a:cubicBezTo>
                  <a:cubicBezTo>
                    <a:pt x="46" y="88"/>
                    <a:pt x="72" y="58"/>
                    <a:pt x="104" y="37"/>
                  </a:cubicBezTo>
                  <a:close/>
                  <a:moveTo>
                    <a:pt x="23" y="138"/>
                  </a:moveTo>
                  <a:cubicBezTo>
                    <a:pt x="49" y="110"/>
                    <a:pt x="151" y="57"/>
                    <a:pt x="177" y="43"/>
                  </a:cubicBezTo>
                  <a:cubicBezTo>
                    <a:pt x="174" y="56"/>
                    <a:pt x="172" y="68"/>
                    <a:pt x="170" y="80"/>
                  </a:cubicBezTo>
                  <a:cubicBezTo>
                    <a:pt x="161" y="83"/>
                    <a:pt x="142" y="94"/>
                    <a:pt x="118" y="109"/>
                  </a:cubicBezTo>
                  <a:cubicBezTo>
                    <a:pt x="81" y="133"/>
                    <a:pt x="35" y="166"/>
                    <a:pt x="11" y="183"/>
                  </a:cubicBezTo>
                  <a:cubicBezTo>
                    <a:pt x="13" y="168"/>
                    <a:pt x="17" y="153"/>
                    <a:pt x="23" y="138"/>
                  </a:cubicBezTo>
                  <a:close/>
                  <a:moveTo>
                    <a:pt x="7" y="238"/>
                  </a:moveTo>
                  <a:cubicBezTo>
                    <a:pt x="7" y="222"/>
                    <a:pt x="7" y="207"/>
                    <a:pt x="9" y="192"/>
                  </a:cubicBezTo>
                  <a:cubicBezTo>
                    <a:pt x="76" y="144"/>
                    <a:pt x="152" y="93"/>
                    <a:pt x="169" y="87"/>
                  </a:cubicBezTo>
                  <a:cubicBezTo>
                    <a:pt x="164" y="122"/>
                    <a:pt x="164" y="158"/>
                    <a:pt x="167" y="192"/>
                  </a:cubicBezTo>
                  <a:cubicBezTo>
                    <a:pt x="154" y="195"/>
                    <a:pt x="130" y="208"/>
                    <a:pt x="105" y="224"/>
                  </a:cubicBezTo>
                  <a:cubicBezTo>
                    <a:pt x="69" y="247"/>
                    <a:pt x="30" y="277"/>
                    <a:pt x="16" y="290"/>
                  </a:cubicBezTo>
                  <a:cubicBezTo>
                    <a:pt x="11" y="270"/>
                    <a:pt x="8" y="253"/>
                    <a:pt x="7" y="238"/>
                  </a:cubicBezTo>
                  <a:close/>
                  <a:moveTo>
                    <a:pt x="18" y="297"/>
                  </a:moveTo>
                  <a:cubicBezTo>
                    <a:pt x="35" y="280"/>
                    <a:pt x="136" y="205"/>
                    <a:pt x="168" y="199"/>
                  </a:cubicBezTo>
                  <a:cubicBezTo>
                    <a:pt x="169" y="214"/>
                    <a:pt x="171" y="228"/>
                    <a:pt x="174" y="243"/>
                  </a:cubicBezTo>
                  <a:cubicBezTo>
                    <a:pt x="158" y="244"/>
                    <a:pt x="124" y="264"/>
                    <a:pt x="93" y="284"/>
                  </a:cubicBezTo>
                  <a:cubicBezTo>
                    <a:pt x="65" y="302"/>
                    <a:pt x="39" y="320"/>
                    <a:pt x="29" y="328"/>
                  </a:cubicBezTo>
                  <a:cubicBezTo>
                    <a:pt x="24" y="317"/>
                    <a:pt x="21" y="307"/>
                    <a:pt x="18" y="297"/>
                  </a:cubicBezTo>
                  <a:close/>
                  <a:moveTo>
                    <a:pt x="31" y="334"/>
                  </a:moveTo>
                  <a:cubicBezTo>
                    <a:pt x="80" y="299"/>
                    <a:pt x="154" y="250"/>
                    <a:pt x="175" y="249"/>
                  </a:cubicBezTo>
                  <a:cubicBezTo>
                    <a:pt x="181" y="280"/>
                    <a:pt x="189" y="309"/>
                    <a:pt x="198" y="337"/>
                  </a:cubicBezTo>
                  <a:cubicBezTo>
                    <a:pt x="194" y="338"/>
                    <a:pt x="190" y="340"/>
                    <a:pt x="186" y="343"/>
                  </a:cubicBezTo>
                  <a:cubicBezTo>
                    <a:pt x="157" y="361"/>
                    <a:pt x="106" y="411"/>
                    <a:pt x="95" y="434"/>
                  </a:cubicBezTo>
                  <a:cubicBezTo>
                    <a:pt x="65" y="398"/>
                    <a:pt x="45" y="365"/>
                    <a:pt x="31" y="334"/>
                  </a:cubicBezTo>
                  <a:close/>
                </a:path>
              </a:pathLst>
            </a:custGeom>
            <a:solidFill>
              <a:srgbClr val="F15B44"/>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109" name="Freeform 40"/>
            <p:cNvSpPr/>
            <p:nvPr/>
          </p:nvSpPr>
          <p:spPr>
            <a:xfrm>
              <a:off x="1432800" y="-172440"/>
              <a:ext cx="1325520" cy="2495880"/>
            </a:xfrm>
            <a:custGeom>
              <a:gdLst>
                <a:gd name="textAreaLeft" fmla="*/ 0 w 1325520"/>
                <a:gd name="textAreaRight" fmla="*/ 1325880 w 1325520"/>
                <a:gd name="textAreaTop" fmla="*/ 0 h 2495880"/>
                <a:gd name="textAreaBottom" fmla="*/ 2496240 h 2495880"/>
              </a:gdLst>
              <a:rect l="textAreaLeft" t="textAreaTop" r="textAreaRight" b="textAreaBottom"/>
              <a:pathLst>
                <a:path w="400" h="750">
                  <a:moveTo>
                    <a:pt x="281" y="748"/>
                  </a:moveTo>
                  <a:cubicBezTo>
                    <a:pt x="281" y="748"/>
                    <a:pt x="335" y="577"/>
                    <a:pt x="332" y="517"/>
                  </a:cubicBezTo>
                  <a:cubicBezTo>
                    <a:pt x="332" y="517"/>
                    <a:pt x="355" y="540"/>
                    <a:pt x="361" y="552"/>
                  </a:cubicBezTo>
                  <a:cubicBezTo>
                    <a:pt x="361" y="552"/>
                    <a:pt x="375" y="418"/>
                    <a:pt x="366" y="384"/>
                  </a:cubicBezTo>
                  <a:cubicBezTo>
                    <a:pt x="366" y="384"/>
                    <a:pt x="386" y="396"/>
                    <a:pt x="397" y="410"/>
                  </a:cubicBezTo>
                  <a:cubicBezTo>
                    <a:pt x="397" y="410"/>
                    <a:pt x="400" y="309"/>
                    <a:pt x="335" y="232"/>
                  </a:cubicBezTo>
                  <a:cubicBezTo>
                    <a:pt x="335" y="232"/>
                    <a:pt x="363" y="237"/>
                    <a:pt x="375" y="249"/>
                  </a:cubicBezTo>
                  <a:cubicBezTo>
                    <a:pt x="375" y="249"/>
                    <a:pt x="328" y="153"/>
                    <a:pt x="297" y="127"/>
                  </a:cubicBezTo>
                  <a:cubicBezTo>
                    <a:pt x="297" y="127"/>
                    <a:pt x="317" y="129"/>
                    <a:pt x="330" y="133"/>
                  </a:cubicBezTo>
                  <a:cubicBezTo>
                    <a:pt x="330" y="133"/>
                    <a:pt x="264" y="0"/>
                    <a:pt x="139" y="46"/>
                  </a:cubicBezTo>
                  <a:cubicBezTo>
                    <a:pt x="15" y="91"/>
                    <a:pt x="0" y="256"/>
                    <a:pt x="0" y="256"/>
                  </a:cubicBezTo>
                  <a:cubicBezTo>
                    <a:pt x="0" y="256"/>
                    <a:pt x="21" y="241"/>
                    <a:pt x="28" y="236"/>
                  </a:cubicBezTo>
                  <a:cubicBezTo>
                    <a:pt x="28" y="236"/>
                    <a:pt x="6" y="305"/>
                    <a:pt x="8" y="355"/>
                  </a:cubicBezTo>
                  <a:cubicBezTo>
                    <a:pt x="8" y="355"/>
                    <a:pt x="21" y="341"/>
                    <a:pt x="31" y="334"/>
                  </a:cubicBezTo>
                  <a:cubicBezTo>
                    <a:pt x="31" y="334"/>
                    <a:pt x="7" y="420"/>
                    <a:pt x="56" y="520"/>
                  </a:cubicBezTo>
                  <a:cubicBezTo>
                    <a:pt x="56" y="520"/>
                    <a:pt x="69" y="510"/>
                    <a:pt x="75" y="499"/>
                  </a:cubicBezTo>
                  <a:cubicBezTo>
                    <a:pt x="75" y="499"/>
                    <a:pt x="92" y="602"/>
                    <a:pt x="152" y="660"/>
                  </a:cubicBezTo>
                  <a:cubicBezTo>
                    <a:pt x="152" y="660"/>
                    <a:pt x="160" y="639"/>
                    <a:pt x="164" y="629"/>
                  </a:cubicBezTo>
                  <a:cubicBezTo>
                    <a:pt x="164" y="629"/>
                    <a:pt x="251" y="750"/>
                    <a:pt x="281" y="748"/>
                  </a:cubicBezTo>
                  <a:close/>
                </a:path>
              </a:pathLst>
            </a:custGeom>
            <a:solidFill>
              <a:srgbClr val="FFD191"/>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110" name="Freeform 41"/>
            <p:cNvSpPr/>
            <p:nvPr/>
          </p:nvSpPr>
          <p:spPr>
            <a:xfrm>
              <a:off x="1432800" y="-172440"/>
              <a:ext cx="1094040" cy="2485800"/>
            </a:xfrm>
            <a:custGeom>
              <a:gdLst>
                <a:gd name="textAreaLeft" fmla="*/ 0 w 1094040"/>
                <a:gd name="textAreaRight" fmla="*/ 1094400 w 1094040"/>
                <a:gd name="textAreaTop" fmla="*/ 0 h 2485800"/>
                <a:gd name="textAreaBottom" fmla="*/ 2486160 h 2485800"/>
              </a:gdLst>
              <a:rect l="textAreaLeft" t="textAreaTop" r="textAreaRight" b="textAreaBottom"/>
              <a:pathLst>
                <a:path w="330" h="747">
                  <a:moveTo>
                    <a:pt x="56" y="520"/>
                  </a:moveTo>
                  <a:cubicBezTo>
                    <a:pt x="56" y="520"/>
                    <a:pt x="69" y="510"/>
                    <a:pt x="75" y="499"/>
                  </a:cubicBezTo>
                  <a:cubicBezTo>
                    <a:pt x="75" y="499"/>
                    <a:pt x="92" y="602"/>
                    <a:pt x="152" y="660"/>
                  </a:cubicBezTo>
                  <a:cubicBezTo>
                    <a:pt x="152" y="660"/>
                    <a:pt x="160" y="639"/>
                    <a:pt x="164" y="629"/>
                  </a:cubicBezTo>
                  <a:cubicBezTo>
                    <a:pt x="164" y="629"/>
                    <a:pt x="239" y="733"/>
                    <a:pt x="273" y="747"/>
                  </a:cubicBezTo>
                  <a:cubicBezTo>
                    <a:pt x="213" y="675"/>
                    <a:pt x="186" y="575"/>
                    <a:pt x="203" y="483"/>
                  </a:cubicBezTo>
                  <a:cubicBezTo>
                    <a:pt x="192" y="492"/>
                    <a:pt x="181" y="502"/>
                    <a:pt x="170" y="511"/>
                  </a:cubicBezTo>
                  <a:cubicBezTo>
                    <a:pt x="156" y="451"/>
                    <a:pt x="153" y="388"/>
                    <a:pt x="163" y="327"/>
                  </a:cubicBezTo>
                  <a:cubicBezTo>
                    <a:pt x="150" y="341"/>
                    <a:pt x="137" y="355"/>
                    <a:pt x="124" y="369"/>
                  </a:cubicBezTo>
                  <a:cubicBezTo>
                    <a:pt x="119" y="319"/>
                    <a:pt x="123" y="268"/>
                    <a:pt x="136" y="219"/>
                  </a:cubicBezTo>
                  <a:cubicBezTo>
                    <a:pt x="125" y="229"/>
                    <a:pt x="115" y="238"/>
                    <a:pt x="104" y="247"/>
                  </a:cubicBezTo>
                  <a:cubicBezTo>
                    <a:pt x="116" y="177"/>
                    <a:pt x="186" y="123"/>
                    <a:pt x="257" y="127"/>
                  </a:cubicBezTo>
                  <a:cubicBezTo>
                    <a:pt x="252" y="117"/>
                    <a:pt x="247" y="107"/>
                    <a:pt x="242" y="97"/>
                  </a:cubicBezTo>
                  <a:cubicBezTo>
                    <a:pt x="264" y="108"/>
                    <a:pt x="286" y="121"/>
                    <a:pt x="306" y="135"/>
                  </a:cubicBezTo>
                  <a:cubicBezTo>
                    <a:pt x="303" y="132"/>
                    <a:pt x="300" y="129"/>
                    <a:pt x="297" y="127"/>
                  </a:cubicBezTo>
                  <a:cubicBezTo>
                    <a:pt x="297" y="127"/>
                    <a:pt x="317" y="129"/>
                    <a:pt x="330" y="133"/>
                  </a:cubicBezTo>
                  <a:cubicBezTo>
                    <a:pt x="330" y="133"/>
                    <a:pt x="264" y="0"/>
                    <a:pt x="139" y="46"/>
                  </a:cubicBezTo>
                  <a:cubicBezTo>
                    <a:pt x="15" y="91"/>
                    <a:pt x="0" y="256"/>
                    <a:pt x="0" y="256"/>
                  </a:cubicBezTo>
                  <a:cubicBezTo>
                    <a:pt x="0" y="256"/>
                    <a:pt x="21" y="241"/>
                    <a:pt x="28" y="236"/>
                  </a:cubicBezTo>
                  <a:cubicBezTo>
                    <a:pt x="28" y="236"/>
                    <a:pt x="6" y="305"/>
                    <a:pt x="8" y="355"/>
                  </a:cubicBezTo>
                  <a:cubicBezTo>
                    <a:pt x="8" y="355"/>
                    <a:pt x="21" y="341"/>
                    <a:pt x="31" y="334"/>
                  </a:cubicBezTo>
                  <a:cubicBezTo>
                    <a:pt x="31" y="334"/>
                    <a:pt x="7" y="420"/>
                    <a:pt x="56" y="520"/>
                  </a:cubicBezTo>
                  <a:close/>
                </a:path>
              </a:pathLst>
            </a:custGeom>
            <a:solidFill>
              <a:srgbClr val="FBB87A"/>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111" name="Freeform 42"/>
            <p:cNvSpPr/>
            <p:nvPr/>
          </p:nvSpPr>
          <p:spPr>
            <a:xfrm>
              <a:off x="2427840" y="1587600"/>
              <a:ext cx="65880" cy="232560"/>
            </a:xfrm>
            <a:custGeom>
              <a:gdLst>
                <a:gd name="textAreaLeft" fmla="*/ 0 w 65880"/>
                <a:gd name="textAreaRight" fmla="*/ 66240 w 65880"/>
                <a:gd name="textAreaTop" fmla="*/ 0 h 232560"/>
                <a:gd name="textAreaBottom" fmla="*/ 232920 h 232560"/>
              </a:gdLst>
              <a:rect l="textAreaLeft" t="textAreaTop" r="textAreaRight" b="textAreaBottom"/>
              <a:pathLst>
                <a:path w="20" h="70">
                  <a:moveTo>
                    <a:pt x="9" y="66"/>
                  </a:moveTo>
                  <a:cubicBezTo>
                    <a:pt x="18" y="46"/>
                    <a:pt x="20" y="25"/>
                    <a:pt x="17" y="4"/>
                  </a:cubicBezTo>
                  <a:cubicBezTo>
                    <a:pt x="17" y="0"/>
                    <a:pt x="10" y="0"/>
                    <a:pt x="10" y="4"/>
                  </a:cubicBezTo>
                  <a:cubicBezTo>
                    <a:pt x="10" y="24"/>
                    <a:pt x="7" y="44"/>
                    <a:pt x="2" y="63"/>
                  </a:cubicBezTo>
                  <a:cubicBezTo>
                    <a:pt x="0" y="68"/>
                    <a:pt x="7" y="70"/>
                    <a:pt x="9" y="66"/>
                  </a:cubicBezTo>
                  <a:close/>
                </a:path>
              </a:pathLst>
            </a:custGeom>
            <a:solidFill>
              <a:srgbClr val="FFFFFF"/>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112" name="Freeform 43"/>
            <p:cNvSpPr/>
            <p:nvPr/>
          </p:nvSpPr>
          <p:spPr>
            <a:xfrm>
              <a:off x="2400480" y="1863720"/>
              <a:ext cx="39960" cy="96120"/>
            </a:xfrm>
            <a:custGeom>
              <a:gdLst>
                <a:gd name="textAreaLeft" fmla="*/ 0 w 39960"/>
                <a:gd name="textAreaRight" fmla="*/ 40320 w 39960"/>
                <a:gd name="textAreaTop" fmla="*/ 0 h 96120"/>
                <a:gd name="textAreaBottom" fmla="*/ 96480 h 96120"/>
              </a:gdLst>
              <a:rect l="textAreaLeft" t="textAreaTop" r="textAreaRight" b="textAreaBottom"/>
              <a:pathLst>
                <a:path w="12" h="28">
                  <a:moveTo>
                    <a:pt x="7" y="26"/>
                  </a:moveTo>
                  <a:cubicBezTo>
                    <a:pt x="8" y="23"/>
                    <a:pt x="10" y="20"/>
                    <a:pt x="10" y="16"/>
                  </a:cubicBezTo>
                  <a:cubicBezTo>
                    <a:pt x="11" y="13"/>
                    <a:pt x="12" y="9"/>
                    <a:pt x="12" y="5"/>
                  </a:cubicBezTo>
                  <a:cubicBezTo>
                    <a:pt x="12" y="1"/>
                    <a:pt x="6" y="0"/>
                    <a:pt x="5" y="4"/>
                  </a:cubicBezTo>
                  <a:cubicBezTo>
                    <a:pt x="3" y="7"/>
                    <a:pt x="2" y="10"/>
                    <a:pt x="2" y="13"/>
                  </a:cubicBezTo>
                  <a:cubicBezTo>
                    <a:pt x="1" y="17"/>
                    <a:pt x="1" y="20"/>
                    <a:pt x="0" y="24"/>
                  </a:cubicBezTo>
                  <a:cubicBezTo>
                    <a:pt x="0" y="28"/>
                    <a:pt x="5" y="29"/>
                    <a:pt x="7" y="26"/>
                  </a:cubicBezTo>
                  <a:close/>
                </a:path>
              </a:pathLst>
            </a:custGeom>
            <a:solidFill>
              <a:srgbClr val="FFFFFF"/>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113" name="Freeform 44"/>
            <p:cNvSpPr/>
            <p:nvPr/>
          </p:nvSpPr>
          <p:spPr>
            <a:xfrm>
              <a:off x="1468800" y="-46080"/>
              <a:ext cx="1380240" cy="2385360"/>
            </a:xfrm>
            <a:custGeom>
              <a:gdLst>
                <a:gd name="textAreaLeft" fmla="*/ 0 w 1380240"/>
                <a:gd name="textAreaRight" fmla="*/ 1380600 w 1380240"/>
                <a:gd name="textAreaTop" fmla="*/ 0 h 2385360"/>
                <a:gd name="textAreaBottom" fmla="*/ 2385720 h 2385360"/>
              </a:gdLst>
              <a:rect l="textAreaLeft" t="textAreaTop" r="textAreaRight" b="textAreaBottom"/>
              <a:pathLst>
                <a:path w="416" h="717">
                  <a:moveTo>
                    <a:pt x="50" y="466"/>
                  </a:moveTo>
                  <a:cubicBezTo>
                    <a:pt x="52" y="466"/>
                    <a:pt x="53" y="465"/>
                    <a:pt x="54" y="464"/>
                  </a:cubicBezTo>
                  <a:cubicBezTo>
                    <a:pt x="66" y="436"/>
                    <a:pt x="66" y="436"/>
                    <a:pt x="66" y="436"/>
                  </a:cubicBezTo>
                  <a:cubicBezTo>
                    <a:pt x="77" y="518"/>
                    <a:pt x="135" y="599"/>
                    <a:pt x="136" y="600"/>
                  </a:cubicBezTo>
                  <a:cubicBezTo>
                    <a:pt x="137" y="601"/>
                    <a:pt x="138" y="602"/>
                    <a:pt x="139" y="602"/>
                  </a:cubicBezTo>
                  <a:cubicBezTo>
                    <a:pt x="141" y="601"/>
                    <a:pt x="142" y="601"/>
                    <a:pt x="142" y="599"/>
                  </a:cubicBezTo>
                  <a:cubicBezTo>
                    <a:pt x="150" y="571"/>
                    <a:pt x="150" y="571"/>
                    <a:pt x="150" y="571"/>
                  </a:cubicBezTo>
                  <a:cubicBezTo>
                    <a:pt x="178" y="645"/>
                    <a:pt x="265" y="713"/>
                    <a:pt x="269" y="716"/>
                  </a:cubicBezTo>
                  <a:cubicBezTo>
                    <a:pt x="269" y="717"/>
                    <a:pt x="269" y="717"/>
                    <a:pt x="269" y="717"/>
                  </a:cubicBezTo>
                  <a:cubicBezTo>
                    <a:pt x="269" y="717"/>
                    <a:pt x="270" y="717"/>
                    <a:pt x="270" y="717"/>
                  </a:cubicBezTo>
                  <a:cubicBezTo>
                    <a:pt x="270" y="717"/>
                    <a:pt x="270" y="717"/>
                    <a:pt x="270" y="717"/>
                  </a:cubicBezTo>
                  <a:cubicBezTo>
                    <a:pt x="271" y="717"/>
                    <a:pt x="271" y="717"/>
                    <a:pt x="271" y="717"/>
                  </a:cubicBezTo>
                  <a:cubicBezTo>
                    <a:pt x="271" y="717"/>
                    <a:pt x="271" y="717"/>
                    <a:pt x="271" y="717"/>
                  </a:cubicBezTo>
                  <a:cubicBezTo>
                    <a:pt x="271" y="717"/>
                    <a:pt x="271" y="717"/>
                    <a:pt x="271" y="717"/>
                  </a:cubicBezTo>
                  <a:cubicBezTo>
                    <a:pt x="271" y="717"/>
                    <a:pt x="271" y="717"/>
                    <a:pt x="272" y="717"/>
                  </a:cubicBezTo>
                  <a:cubicBezTo>
                    <a:pt x="272" y="717"/>
                    <a:pt x="272" y="717"/>
                    <a:pt x="272" y="717"/>
                  </a:cubicBezTo>
                  <a:cubicBezTo>
                    <a:pt x="272" y="717"/>
                    <a:pt x="273" y="717"/>
                    <a:pt x="273" y="716"/>
                  </a:cubicBezTo>
                  <a:cubicBezTo>
                    <a:pt x="273" y="716"/>
                    <a:pt x="273" y="716"/>
                    <a:pt x="273" y="716"/>
                  </a:cubicBezTo>
                  <a:cubicBezTo>
                    <a:pt x="273" y="716"/>
                    <a:pt x="273" y="716"/>
                    <a:pt x="273" y="716"/>
                  </a:cubicBezTo>
                  <a:cubicBezTo>
                    <a:pt x="314" y="661"/>
                    <a:pt x="331" y="548"/>
                    <a:pt x="334" y="518"/>
                  </a:cubicBezTo>
                  <a:cubicBezTo>
                    <a:pt x="354" y="540"/>
                    <a:pt x="354" y="540"/>
                    <a:pt x="354" y="540"/>
                  </a:cubicBezTo>
                  <a:cubicBezTo>
                    <a:pt x="355" y="541"/>
                    <a:pt x="356" y="541"/>
                    <a:pt x="357" y="541"/>
                  </a:cubicBezTo>
                  <a:cubicBezTo>
                    <a:pt x="358" y="541"/>
                    <a:pt x="359" y="540"/>
                    <a:pt x="360" y="539"/>
                  </a:cubicBezTo>
                  <a:cubicBezTo>
                    <a:pt x="377" y="481"/>
                    <a:pt x="374" y="403"/>
                    <a:pt x="372" y="377"/>
                  </a:cubicBezTo>
                  <a:cubicBezTo>
                    <a:pt x="393" y="397"/>
                    <a:pt x="393" y="397"/>
                    <a:pt x="393" y="397"/>
                  </a:cubicBezTo>
                  <a:cubicBezTo>
                    <a:pt x="393" y="398"/>
                    <a:pt x="395" y="398"/>
                    <a:pt x="396" y="398"/>
                  </a:cubicBezTo>
                  <a:cubicBezTo>
                    <a:pt x="397" y="398"/>
                    <a:pt x="398" y="397"/>
                    <a:pt x="398" y="396"/>
                  </a:cubicBezTo>
                  <a:cubicBezTo>
                    <a:pt x="416" y="328"/>
                    <a:pt x="375" y="249"/>
                    <a:pt x="360" y="223"/>
                  </a:cubicBezTo>
                  <a:cubicBezTo>
                    <a:pt x="380" y="231"/>
                    <a:pt x="380" y="231"/>
                    <a:pt x="380" y="231"/>
                  </a:cubicBezTo>
                  <a:cubicBezTo>
                    <a:pt x="381" y="231"/>
                    <a:pt x="383" y="231"/>
                    <a:pt x="384" y="230"/>
                  </a:cubicBezTo>
                  <a:cubicBezTo>
                    <a:pt x="385" y="230"/>
                    <a:pt x="385" y="228"/>
                    <a:pt x="385" y="227"/>
                  </a:cubicBezTo>
                  <a:cubicBezTo>
                    <a:pt x="372" y="179"/>
                    <a:pt x="334" y="126"/>
                    <a:pt x="318" y="105"/>
                  </a:cubicBezTo>
                  <a:cubicBezTo>
                    <a:pt x="338" y="113"/>
                    <a:pt x="338" y="113"/>
                    <a:pt x="338" y="113"/>
                  </a:cubicBezTo>
                  <a:cubicBezTo>
                    <a:pt x="340" y="113"/>
                    <a:pt x="341" y="113"/>
                    <a:pt x="342" y="112"/>
                  </a:cubicBezTo>
                  <a:cubicBezTo>
                    <a:pt x="343" y="111"/>
                    <a:pt x="343" y="110"/>
                    <a:pt x="343" y="109"/>
                  </a:cubicBezTo>
                  <a:cubicBezTo>
                    <a:pt x="338" y="96"/>
                    <a:pt x="306" y="42"/>
                    <a:pt x="250" y="17"/>
                  </a:cubicBezTo>
                  <a:cubicBezTo>
                    <a:pt x="213" y="0"/>
                    <a:pt x="173" y="0"/>
                    <a:pt x="132" y="18"/>
                  </a:cubicBezTo>
                  <a:cubicBezTo>
                    <a:pt x="131" y="18"/>
                    <a:pt x="129" y="19"/>
                    <a:pt x="128" y="19"/>
                  </a:cubicBezTo>
                  <a:cubicBezTo>
                    <a:pt x="15" y="71"/>
                    <a:pt x="0" y="199"/>
                    <a:pt x="0" y="200"/>
                  </a:cubicBezTo>
                  <a:cubicBezTo>
                    <a:pt x="0" y="201"/>
                    <a:pt x="0" y="203"/>
                    <a:pt x="1" y="203"/>
                  </a:cubicBezTo>
                  <a:cubicBezTo>
                    <a:pt x="2" y="204"/>
                    <a:pt x="4" y="204"/>
                    <a:pt x="5" y="203"/>
                  </a:cubicBezTo>
                  <a:cubicBezTo>
                    <a:pt x="31" y="186"/>
                    <a:pt x="31" y="186"/>
                    <a:pt x="31" y="186"/>
                  </a:cubicBezTo>
                  <a:cubicBezTo>
                    <a:pt x="7" y="235"/>
                    <a:pt x="3" y="295"/>
                    <a:pt x="3" y="298"/>
                  </a:cubicBezTo>
                  <a:cubicBezTo>
                    <a:pt x="3" y="299"/>
                    <a:pt x="4" y="300"/>
                    <a:pt x="5" y="301"/>
                  </a:cubicBezTo>
                  <a:cubicBezTo>
                    <a:pt x="6" y="301"/>
                    <a:pt x="7" y="301"/>
                    <a:pt x="8" y="300"/>
                  </a:cubicBezTo>
                  <a:cubicBezTo>
                    <a:pt x="32" y="282"/>
                    <a:pt x="32" y="282"/>
                    <a:pt x="32" y="282"/>
                  </a:cubicBezTo>
                  <a:cubicBezTo>
                    <a:pt x="7" y="369"/>
                    <a:pt x="47" y="463"/>
                    <a:pt x="47" y="464"/>
                  </a:cubicBezTo>
                  <a:cubicBezTo>
                    <a:pt x="48" y="465"/>
                    <a:pt x="49" y="466"/>
                    <a:pt x="50" y="466"/>
                  </a:cubicBezTo>
                  <a:close/>
                  <a:moveTo>
                    <a:pt x="137" y="591"/>
                  </a:moveTo>
                  <a:cubicBezTo>
                    <a:pt x="124" y="570"/>
                    <a:pt x="77" y="496"/>
                    <a:pt x="72" y="424"/>
                  </a:cubicBezTo>
                  <a:cubicBezTo>
                    <a:pt x="78" y="414"/>
                    <a:pt x="139" y="311"/>
                    <a:pt x="199" y="289"/>
                  </a:cubicBezTo>
                  <a:cubicBezTo>
                    <a:pt x="209" y="332"/>
                    <a:pt x="219" y="378"/>
                    <a:pt x="229" y="424"/>
                  </a:cubicBezTo>
                  <a:cubicBezTo>
                    <a:pt x="225" y="425"/>
                    <a:pt x="222" y="426"/>
                    <a:pt x="219" y="427"/>
                  </a:cubicBezTo>
                  <a:cubicBezTo>
                    <a:pt x="167" y="451"/>
                    <a:pt x="150" y="540"/>
                    <a:pt x="147" y="559"/>
                  </a:cubicBezTo>
                  <a:lnTo>
                    <a:pt x="137" y="591"/>
                  </a:lnTo>
                  <a:close/>
                  <a:moveTo>
                    <a:pt x="267" y="707"/>
                  </a:moveTo>
                  <a:cubicBezTo>
                    <a:pt x="247" y="689"/>
                    <a:pt x="173" y="625"/>
                    <a:pt x="153" y="559"/>
                  </a:cubicBezTo>
                  <a:cubicBezTo>
                    <a:pt x="157" y="540"/>
                    <a:pt x="173" y="455"/>
                    <a:pt x="222" y="433"/>
                  </a:cubicBezTo>
                  <a:cubicBezTo>
                    <a:pt x="224" y="432"/>
                    <a:pt x="227" y="431"/>
                    <a:pt x="230" y="430"/>
                  </a:cubicBezTo>
                  <a:cubicBezTo>
                    <a:pt x="250" y="530"/>
                    <a:pt x="265" y="630"/>
                    <a:pt x="267" y="707"/>
                  </a:cubicBezTo>
                  <a:close/>
                  <a:moveTo>
                    <a:pt x="274" y="704"/>
                  </a:moveTo>
                  <a:cubicBezTo>
                    <a:pt x="271" y="626"/>
                    <a:pt x="256" y="527"/>
                    <a:pt x="236" y="429"/>
                  </a:cubicBezTo>
                  <a:cubicBezTo>
                    <a:pt x="287" y="421"/>
                    <a:pt x="325" y="502"/>
                    <a:pt x="329" y="511"/>
                  </a:cubicBezTo>
                  <a:cubicBezTo>
                    <a:pt x="327" y="522"/>
                    <a:pt x="313" y="642"/>
                    <a:pt x="274" y="704"/>
                  </a:cubicBezTo>
                  <a:close/>
                  <a:moveTo>
                    <a:pt x="355" y="531"/>
                  </a:moveTo>
                  <a:cubicBezTo>
                    <a:pt x="335" y="508"/>
                    <a:pt x="335" y="508"/>
                    <a:pt x="335" y="508"/>
                  </a:cubicBezTo>
                  <a:cubicBezTo>
                    <a:pt x="331" y="500"/>
                    <a:pt x="291" y="413"/>
                    <a:pt x="235" y="422"/>
                  </a:cubicBezTo>
                  <a:cubicBezTo>
                    <a:pt x="226" y="376"/>
                    <a:pt x="216" y="330"/>
                    <a:pt x="206" y="287"/>
                  </a:cubicBezTo>
                  <a:cubicBezTo>
                    <a:pt x="206" y="287"/>
                    <a:pt x="207" y="287"/>
                    <a:pt x="208" y="287"/>
                  </a:cubicBezTo>
                  <a:cubicBezTo>
                    <a:pt x="269" y="272"/>
                    <a:pt x="357" y="361"/>
                    <a:pt x="365" y="370"/>
                  </a:cubicBezTo>
                  <a:cubicBezTo>
                    <a:pt x="366" y="381"/>
                    <a:pt x="372" y="467"/>
                    <a:pt x="355" y="531"/>
                  </a:cubicBezTo>
                  <a:close/>
                  <a:moveTo>
                    <a:pt x="393" y="388"/>
                  </a:moveTo>
                  <a:cubicBezTo>
                    <a:pt x="371" y="366"/>
                    <a:pt x="371" y="366"/>
                    <a:pt x="371" y="366"/>
                  </a:cubicBezTo>
                  <a:cubicBezTo>
                    <a:pt x="366" y="362"/>
                    <a:pt x="274" y="264"/>
                    <a:pt x="206" y="280"/>
                  </a:cubicBezTo>
                  <a:cubicBezTo>
                    <a:pt x="205" y="280"/>
                    <a:pt x="205" y="281"/>
                    <a:pt x="204" y="281"/>
                  </a:cubicBezTo>
                  <a:cubicBezTo>
                    <a:pt x="195" y="241"/>
                    <a:pt x="185" y="204"/>
                    <a:pt x="177" y="170"/>
                  </a:cubicBezTo>
                  <a:cubicBezTo>
                    <a:pt x="177" y="170"/>
                    <a:pt x="178" y="170"/>
                    <a:pt x="179" y="170"/>
                  </a:cubicBezTo>
                  <a:cubicBezTo>
                    <a:pt x="249" y="151"/>
                    <a:pt x="342" y="214"/>
                    <a:pt x="350" y="219"/>
                  </a:cubicBezTo>
                  <a:cubicBezTo>
                    <a:pt x="355" y="227"/>
                    <a:pt x="409" y="315"/>
                    <a:pt x="393" y="388"/>
                  </a:cubicBezTo>
                  <a:close/>
                  <a:moveTo>
                    <a:pt x="376" y="223"/>
                  </a:moveTo>
                  <a:cubicBezTo>
                    <a:pt x="354" y="214"/>
                    <a:pt x="354" y="214"/>
                    <a:pt x="354" y="214"/>
                  </a:cubicBezTo>
                  <a:cubicBezTo>
                    <a:pt x="347" y="209"/>
                    <a:pt x="251" y="144"/>
                    <a:pt x="177" y="163"/>
                  </a:cubicBezTo>
                  <a:cubicBezTo>
                    <a:pt x="176" y="164"/>
                    <a:pt x="176" y="164"/>
                    <a:pt x="175" y="164"/>
                  </a:cubicBezTo>
                  <a:cubicBezTo>
                    <a:pt x="166" y="128"/>
                    <a:pt x="158" y="97"/>
                    <a:pt x="151" y="73"/>
                  </a:cubicBezTo>
                  <a:cubicBezTo>
                    <a:pt x="199" y="61"/>
                    <a:pt x="296" y="97"/>
                    <a:pt x="306" y="101"/>
                  </a:cubicBezTo>
                  <a:cubicBezTo>
                    <a:pt x="311" y="107"/>
                    <a:pt x="360" y="168"/>
                    <a:pt x="376" y="223"/>
                  </a:cubicBezTo>
                  <a:close/>
                  <a:moveTo>
                    <a:pt x="137" y="23"/>
                  </a:moveTo>
                  <a:cubicBezTo>
                    <a:pt x="175" y="7"/>
                    <a:pt x="213" y="7"/>
                    <a:pt x="248" y="23"/>
                  </a:cubicBezTo>
                  <a:cubicBezTo>
                    <a:pt x="293" y="43"/>
                    <a:pt x="323" y="85"/>
                    <a:pt x="333" y="104"/>
                  </a:cubicBezTo>
                  <a:cubicBezTo>
                    <a:pt x="309" y="95"/>
                    <a:pt x="309" y="95"/>
                    <a:pt x="309" y="95"/>
                  </a:cubicBezTo>
                  <a:cubicBezTo>
                    <a:pt x="304" y="93"/>
                    <a:pt x="202" y="54"/>
                    <a:pt x="149" y="66"/>
                  </a:cubicBezTo>
                  <a:cubicBezTo>
                    <a:pt x="143" y="44"/>
                    <a:pt x="139" y="29"/>
                    <a:pt x="137" y="23"/>
                  </a:cubicBezTo>
                  <a:close/>
                  <a:moveTo>
                    <a:pt x="7" y="194"/>
                  </a:moveTo>
                  <a:cubicBezTo>
                    <a:pt x="12" y="167"/>
                    <a:pt x="36" y="69"/>
                    <a:pt x="131" y="26"/>
                  </a:cubicBezTo>
                  <a:cubicBezTo>
                    <a:pt x="133" y="32"/>
                    <a:pt x="137" y="47"/>
                    <a:pt x="143" y="68"/>
                  </a:cubicBezTo>
                  <a:cubicBezTo>
                    <a:pt x="141" y="69"/>
                    <a:pt x="139" y="70"/>
                    <a:pt x="137" y="71"/>
                  </a:cubicBezTo>
                  <a:cubicBezTo>
                    <a:pt x="90" y="92"/>
                    <a:pt x="43" y="166"/>
                    <a:pt x="38" y="174"/>
                  </a:cubicBezTo>
                  <a:lnTo>
                    <a:pt x="7" y="194"/>
                  </a:lnTo>
                  <a:close/>
                  <a:moveTo>
                    <a:pt x="10" y="291"/>
                  </a:moveTo>
                  <a:cubicBezTo>
                    <a:pt x="12" y="271"/>
                    <a:pt x="19" y="218"/>
                    <a:pt x="43" y="178"/>
                  </a:cubicBezTo>
                  <a:cubicBezTo>
                    <a:pt x="44" y="177"/>
                    <a:pt x="96" y="92"/>
                    <a:pt x="145" y="74"/>
                  </a:cubicBezTo>
                  <a:cubicBezTo>
                    <a:pt x="151" y="99"/>
                    <a:pt x="160" y="130"/>
                    <a:pt x="169" y="166"/>
                  </a:cubicBezTo>
                  <a:cubicBezTo>
                    <a:pt x="163" y="168"/>
                    <a:pt x="157" y="170"/>
                    <a:pt x="152" y="173"/>
                  </a:cubicBezTo>
                  <a:cubicBezTo>
                    <a:pt x="90" y="201"/>
                    <a:pt x="41" y="265"/>
                    <a:pt x="36" y="271"/>
                  </a:cubicBezTo>
                  <a:lnTo>
                    <a:pt x="10" y="291"/>
                  </a:lnTo>
                  <a:close/>
                  <a:moveTo>
                    <a:pt x="42" y="275"/>
                  </a:moveTo>
                  <a:cubicBezTo>
                    <a:pt x="46" y="269"/>
                    <a:pt x="103" y="195"/>
                    <a:pt x="171" y="172"/>
                  </a:cubicBezTo>
                  <a:cubicBezTo>
                    <a:pt x="179" y="206"/>
                    <a:pt x="188" y="243"/>
                    <a:pt x="198" y="283"/>
                  </a:cubicBezTo>
                  <a:cubicBezTo>
                    <a:pt x="195" y="284"/>
                    <a:pt x="193" y="284"/>
                    <a:pt x="191" y="286"/>
                  </a:cubicBezTo>
                  <a:cubicBezTo>
                    <a:pt x="128" y="314"/>
                    <a:pt x="68" y="417"/>
                    <a:pt x="66" y="422"/>
                  </a:cubicBezTo>
                  <a:cubicBezTo>
                    <a:pt x="66" y="422"/>
                    <a:pt x="66" y="422"/>
                    <a:pt x="66" y="422"/>
                  </a:cubicBezTo>
                  <a:cubicBezTo>
                    <a:pt x="66" y="422"/>
                    <a:pt x="66" y="422"/>
                    <a:pt x="66" y="422"/>
                  </a:cubicBezTo>
                  <a:cubicBezTo>
                    <a:pt x="51" y="454"/>
                    <a:pt x="51" y="454"/>
                    <a:pt x="51" y="454"/>
                  </a:cubicBezTo>
                  <a:cubicBezTo>
                    <a:pt x="42" y="430"/>
                    <a:pt x="16" y="348"/>
                    <a:pt x="42" y="275"/>
                  </a:cubicBezTo>
                  <a:close/>
                </a:path>
              </a:pathLst>
            </a:custGeom>
            <a:solidFill>
              <a:srgbClr val="F6884A"/>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114" name="Freeform 45"/>
            <p:cNvSpPr/>
            <p:nvPr/>
          </p:nvSpPr>
          <p:spPr>
            <a:xfrm>
              <a:off x="9425160" y="27360"/>
              <a:ext cx="2035800" cy="2445480"/>
            </a:xfrm>
            <a:custGeom>
              <a:gdLst>
                <a:gd name="textAreaLeft" fmla="*/ 0 w 2035800"/>
                <a:gd name="textAreaRight" fmla="*/ 2036160 w 2035800"/>
                <a:gd name="textAreaTop" fmla="*/ 0 h 2445480"/>
                <a:gd name="textAreaBottom" fmla="*/ 2445840 h 2445480"/>
              </a:gdLst>
              <a:rect l="textAreaLeft" t="textAreaTop" r="textAreaRight" b="textAreaBottom"/>
              <a:pathLst>
                <a:path w="614" h="735">
                  <a:moveTo>
                    <a:pt x="167" y="735"/>
                  </a:moveTo>
                  <a:cubicBezTo>
                    <a:pt x="167" y="735"/>
                    <a:pt x="254" y="608"/>
                    <a:pt x="358" y="568"/>
                  </a:cubicBezTo>
                  <a:cubicBezTo>
                    <a:pt x="358" y="568"/>
                    <a:pt x="365" y="588"/>
                    <a:pt x="355" y="608"/>
                  </a:cubicBezTo>
                  <a:cubicBezTo>
                    <a:pt x="355" y="608"/>
                    <a:pt x="450" y="541"/>
                    <a:pt x="472" y="490"/>
                  </a:cubicBezTo>
                  <a:cubicBezTo>
                    <a:pt x="472" y="490"/>
                    <a:pt x="479" y="522"/>
                    <a:pt x="470" y="541"/>
                  </a:cubicBezTo>
                  <a:cubicBezTo>
                    <a:pt x="470" y="541"/>
                    <a:pt x="543" y="445"/>
                    <a:pt x="543" y="369"/>
                  </a:cubicBezTo>
                  <a:cubicBezTo>
                    <a:pt x="543" y="369"/>
                    <a:pt x="560" y="392"/>
                    <a:pt x="560" y="417"/>
                  </a:cubicBezTo>
                  <a:cubicBezTo>
                    <a:pt x="560" y="417"/>
                    <a:pt x="576" y="258"/>
                    <a:pt x="559" y="211"/>
                  </a:cubicBezTo>
                  <a:cubicBezTo>
                    <a:pt x="559" y="211"/>
                    <a:pt x="576" y="225"/>
                    <a:pt x="584" y="245"/>
                  </a:cubicBezTo>
                  <a:cubicBezTo>
                    <a:pt x="584" y="245"/>
                    <a:pt x="614" y="129"/>
                    <a:pt x="422" y="65"/>
                  </a:cubicBezTo>
                  <a:cubicBezTo>
                    <a:pt x="230" y="0"/>
                    <a:pt x="96" y="19"/>
                    <a:pt x="66" y="121"/>
                  </a:cubicBezTo>
                  <a:cubicBezTo>
                    <a:pt x="66" y="121"/>
                    <a:pt x="82" y="125"/>
                    <a:pt x="92" y="124"/>
                  </a:cubicBezTo>
                  <a:cubicBezTo>
                    <a:pt x="92" y="124"/>
                    <a:pt x="0" y="182"/>
                    <a:pt x="22" y="320"/>
                  </a:cubicBezTo>
                  <a:cubicBezTo>
                    <a:pt x="22" y="320"/>
                    <a:pt x="35" y="319"/>
                    <a:pt x="43" y="309"/>
                  </a:cubicBezTo>
                  <a:cubicBezTo>
                    <a:pt x="43" y="309"/>
                    <a:pt x="5" y="390"/>
                    <a:pt x="45" y="484"/>
                  </a:cubicBezTo>
                  <a:cubicBezTo>
                    <a:pt x="45" y="484"/>
                    <a:pt x="53" y="482"/>
                    <a:pt x="60" y="473"/>
                  </a:cubicBezTo>
                  <a:cubicBezTo>
                    <a:pt x="60" y="473"/>
                    <a:pt x="65" y="551"/>
                    <a:pt x="113" y="597"/>
                  </a:cubicBezTo>
                  <a:cubicBezTo>
                    <a:pt x="113" y="597"/>
                    <a:pt x="123" y="582"/>
                    <a:pt x="127" y="570"/>
                  </a:cubicBezTo>
                  <a:cubicBezTo>
                    <a:pt x="127" y="570"/>
                    <a:pt x="152" y="704"/>
                    <a:pt x="167" y="735"/>
                  </a:cubicBezTo>
                  <a:close/>
                </a:path>
              </a:pathLst>
            </a:custGeom>
            <a:solidFill>
              <a:srgbClr val="F9C2C6"/>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115" name="Freeform 46"/>
            <p:cNvSpPr/>
            <p:nvPr/>
          </p:nvSpPr>
          <p:spPr>
            <a:xfrm>
              <a:off x="9425160" y="27360"/>
              <a:ext cx="2035800" cy="2445480"/>
            </a:xfrm>
            <a:custGeom>
              <a:gdLst>
                <a:gd name="textAreaLeft" fmla="*/ 0 w 2035800"/>
                <a:gd name="textAreaRight" fmla="*/ 2036160 w 2035800"/>
                <a:gd name="textAreaTop" fmla="*/ 0 h 2445480"/>
                <a:gd name="textAreaBottom" fmla="*/ 2445840 h 2445480"/>
              </a:gdLst>
              <a:rect l="textAreaLeft" t="textAreaTop" r="textAreaRight" b="textAreaBottom"/>
              <a:pathLst>
                <a:path w="614" h="735">
                  <a:moveTo>
                    <a:pt x="22" y="320"/>
                  </a:moveTo>
                  <a:cubicBezTo>
                    <a:pt x="22" y="320"/>
                    <a:pt x="35" y="319"/>
                    <a:pt x="43" y="309"/>
                  </a:cubicBezTo>
                  <a:cubicBezTo>
                    <a:pt x="43" y="309"/>
                    <a:pt x="5" y="390"/>
                    <a:pt x="45" y="484"/>
                  </a:cubicBezTo>
                  <a:cubicBezTo>
                    <a:pt x="45" y="484"/>
                    <a:pt x="53" y="482"/>
                    <a:pt x="60" y="473"/>
                  </a:cubicBezTo>
                  <a:cubicBezTo>
                    <a:pt x="60" y="473"/>
                    <a:pt x="65" y="551"/>
                    <a:pt x="113" y="597"/>
                  </a:cubicBezTo>
                  <a:cubicBezTo>
                    <a:pt x="113" y="597"/>
                    <a:pt x="123" y="582"/>
                    <a:pt x="127" y="570"/>
                  </a:cubicBezTo>
                  <a:cubicBezTo>
                    <a:pt x="127" y="570"/>
                    <a:pt x="152" y="704"/>
                    <a:pt x="167" y="735"/>
                  </a:cubicBezTo>
                  <a:cubicBezTo>
                    <a:pt x="167" y="735"/>
                    <a:pt x="168" y="734"/>
                    <a:pt x="170" y="732"/>
                  </a:cubicBezTo>
                  <a:cubicBezTo>
                    <a:pt x="162" y="630"/>
                    <a:pt x="170" y="527"/>
                    <a:pt x="193" y="427"/>
                  </a:cubicBezTo>
                  <a:cubicBezTo>
                    <a:pt x="180" y="431"/>
                    <a:pt x="168" y="435"/>
                    <a:pt x="156" y="439"/>
                  </a:cubicBezTo>
                  <a:cubicBezTo>
                    <a:pt x="158" y="404"/>
                    <a:pt x="171" y="370"/>
                    <a:pt x="192" y="342"/>
                  </a:cubicBezTo>
                  <a:cubicBezTo>
                    <a:pt x="181" y="344"/>
                    <a:pt x="169" y="347"/>
                    <a:pt x="157" y="349"/>
                  </a:cubicBezTo>
                  <a:cubicBezTo>
                    <a:pt x="180" y="284"/>
                    <a:pt x="219" y="225"/>
                    <a:pt x="271" y="180"/>
                  </a:cubicBezTo>
                  <a:cubicBezTo>
                    <a:pt x="247" y="185"/>
                    <a:pt x="222" y="190"/>
                    <a:pt x="198" y="195"/>
                  </a:cubicBezTo>
                  <a:cubicBezTo>
                    <a:pt x="224" y="151"/>
                    <a:pt x="263" y="116"/>
                    <a:pt x="308" y="95"/>
                  </a:cubicBezTo>
                  <a:cubicBezTo>
                    <a:pt x="298" y="93"/>
                    <a:pt x="289" y="91"/>
                    <a:pt x="279" y="88"/>
                  </a:cubicBezTo>
                  <a:cubicBezTo>
                    <a:pt x="316" y="86"/>
                    <a:pt x="353" y="87"/>
                    <a:pt x="390" y="93"/>
                  </a:cubicBezTo>
                  <a:cubicBezTo>
                    <a:pt x="407" y="95"/>
                    <a:pt x="424" y="99"/>
                    <a:pt x="439" y="106"/>
                  </a:cubicBezTo>
                  <a:cubicBezTo>
                    <a:pt x="475" y="123"/>
                    <a:pt x="499" y="157"/>
                    <a:pt x="521" y="190"/>
                  </a:cubicBezTo>
                  <a:cubicBezTo>
                    <a:pt x="509" y="185"/>
                    <a:pt x="496" y="180"/>
                    <a:pt x="484" y="174"/>
                  </a:cubicBezTo>
                  <a:cubicBezTo>
                    <a:pt x="525" y="215"/>
                    <a:pt x="554" y="267"/>
                    <a:pt x="566" y="324"/>
                  </a:cubicBezTo>
                  <a:cubicBezTo>
                    <a:pt x="568" y="280"/>
                    <a:pt x="567" y="233"/>
                    <a:pt x="559" y="211"/>
                  </a:cubicBezTo>
                  <a:cubicBezTo>
                    <a:pt x="559" y="211"/>
                    <a:pt x="576" y="225"/>
                    <a:pt x="584" y="245"/>
                  </a:cubicBezTo>
                  <a:cubicBezTo>
                    <a:pt x="584" y="245"/>
                    <a:pt x="614" y="129"/>
                    <a:pt x="422" y="65"/>
                  </a:cubicBezTo>
                  <a:cubicBezTo>
                    <a:pt x="230" y="0"/>
                    <a:pt x="96" y="19"/>
                    <a:pt x="66" y="121"/>
                  </a:cubicBezTo>
                  <a:cubicBezTo>
                    <a:pt x="66" y="121"/>
                    <a:pt x="82" y="125"/>
                    <a:pt x="92" y="124"/>
                  </a:cubicBezTo>
                  <a:cubicBezTo>
                    <a:pt x="92" y="124"/>
                    <a:pt x="0" y="182"/>
                    <a:pt x="22" y="320"/>
                  </a:cubicBezTo>
                  <a:close/>
                </a:path>
              </a:pathLst>
            </a:custGeom>
            <a:solidFill>
              <a:srgbClr val="F8ADB0"/>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116" name="Freeform 47"/>
            <p:cNvSpPr/>
            <p:nvPr/>
          </p:nvSpPr>
          <p:spPr>
            <a:xfrm>
              <a:off x="10244520" y="1906920"/>
              <a:ext cx="241200" cy="199440"/>
            </a:xfrm>
            <a:custGeom>
              <a:gdLst>
                <a:gd name="textAreaLeft" fmla="*/ 0 w 241200"/>
                <a:gd name="textAreaRight" fmla="*/ 241560 w 241200"/>
                <a:gd name="textAreaTop" fmla="*/ 0 h 199440"/>
                <a:gd name="textAreaBottom" fmla="*/ 199800 h 199440"/>
              </a:gdLst>
              <a:rect l="textAreaLeft" t="textAreaTop" r="textAreaRight" b="textAreaBottom"/>
              <a:pathLst>
                <a:path w="73" h="60">
                  <a:moveTo>
                    <a:pt x="7" y="59"/>
                  </a:moveTo>
                  <a:cubicBezTo>
                    <a:pt x="18" y="54"/>
                    <a:pt x="27" y="44"/>
                    <a:pt x="36" y="36"/>
                  </a:cubicBezTo>
                  <a:cubicBezTo>
                    <a:pt x="47" y="26"/>
                    <a:pt x="59" y="16"/>
                    <a:pt x="70" y="6"/>
                  </a:cubicBezTo>
                  <a:cubicBezTo>
                    <a:pt x="73" y="4"/>
                    <a:pt x="70" y="0"/>
                    <a:pt x="67" y="2"/>
                  </a:cubicBezTo>
                  <a:cubicBezTo>
                    <a:pt x="55" y="9"/>
                    <a:pt x="44" y="17"/>
                    <a:pt x="33" y="26"/>
                  </a:cubicBezTo>
                  <a:cubicBezTo>
                    <a:pt x="22" y="34"/>
                    <a:pt x="9" y="41"/>
                    <a:pt x="2" y="53"/>
                  </a:cubicBezTo>
                  <a:cubicBezTo>
                    <a:pt x="0" y="57"/>
                    <a:pt x="3" y="60"/>
                    <a:pt x="7" y="59"/>
                  </a:cubicBezTo>
                  <a:close/>
                </a:path>
              </a:pathLst>
            </a:custGeom>
            <a:solidFill>
              <a:srgbClr val="FFFFFF"/>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117" name="Freeform 48"/>
            <p:cNvSpPr/>
            <p:nvPr/>
          </p:nvSpPr>
          <p:spPr>
            <a:xfrm>
              <a:off x="10138320" y="2124000"/>
              <a:ext cx="71640" cy="86040"/>
            </a:xfrm>
            <a:custGeom>
              <a:gdLst>
                <a:gd name="textAreaLeft" fmla="*/ 0 w 71640"/>
                <a:gd name="textAreaRight" fmla="*/ 72000 w 71640"/>
                <a:gd name="textAreaTop" fmla="*/ 0 h 86040"/>
                <a:gd name="textAreaBottom" fmla="*/ 86400 h 86040"/>
              </a:gdLst>
              <a:rect l="textAreaLeft" t="textAreaTop" r="textAreaRight" b="textAreaBottom"/>
              <a:pathLst>
                <a:path w="22" h="26">
                  <a:moveTo>
                    <a:pt x="5" y="25"/>
                  </a:moveTo>
                  <a:cubicBezTo>
                    <a:pt x="8" y="23"/>
                    <a:pt x="11" y="19"/>
                    <a:pt x="13" y="16"/>
                  </a:cubicBezTo>
                  <a:cubicBezTo>
                    <a:pt x="15" y="13"/>
                    <a:pt x="18" y="9"/>
                    <a:pt x="20" y="6"/>
                  </a:cubicBezTo>
                  <a:cubicBezTo>
                    <a:pt x="22" y="3"/>
                    <a:pt x="18" y="0"/>
                    <a:pt x="16" y="2"/>
                  </a:cubicBezTo>
                  <a:cubicBezTo>
                    <a:pt x="13" y="5"/>
                    <a:pt x="10" y="8"/>
                    <a:pt x="7" y="11"/>
                  </a:cubicBezTo>
                  <a:cubicBezTo>
                    <a:pt x="4" y="14"/>
                    <a:pt x="1" y="17"/>
                    <a:pt x="0" y="21"/>
                  </a:cubicBezTo>
                  <a:cubicBezTo>
                    <a:pt x="0" y="24"/>
                    <a:pt x="2" y="26"/>
                    <a:pt x="5" y="25"/>
                  </a:cubicBezTo>
                  <a:close/>
                </a:path>
              </a:pathLst>
            </a:custGeom>
            <a:solidFill>
              <a:srgbClr val="FFFFFF"/>
            </a:solidFill>
            <a:ln w="0">
              <a:noFill/>
            </a:ln>
          </p:spPr>
          <p:style>
            <a:lnRef idx="0"/>
            <a:fillRef idx="0"/>
            <a:effectRef idx="0"/>
            <a:fontRef idx="minor"/>
          </p:style>
          <p:txBody>
            <a:bodyPr tIns="43200" bIns="43200"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118" name="Freeform 49"/>
            <p:cNvSpPr/>
            <p:nvPr/>
          </p:nvSpPr>
          <p:spPr>
            <a:xfrm>
              <a:off x="9483840" y="100800"/>
              <a:ext cx="1940760" cy="2405520"/>
            </a:xfrm>
            <a:custGeom>
              <a:gdLst>
                <a:gd name="textAreaLeft" fmla="*/ 0 w 1940760"/>
                <a:gd name="textAreaRight" fmla="*/ 1941120 w 1940760"/>
                <a:gd name="textAreaTop" fmla="*/ 0 h 2405520"/>
                <a:gd name="textAreaBottom" fmla="*/ 2405880 h 2405520"/>
              </a:gdLst>
              <a:rect l="textAreaLeft" t="textAreaTop" r="textAreaRight" b="textAreaBottom"/>
              <a:pathLst>
                <a:path w="585" h="723">
                  <a:moveTo>
                    <a:pt x="8" y="284"/>
                  </a:moveTo>
                  <a:cubicBezTo>
                    <a:pt x="8" y="286"/>
                    <a:pt x="9" y="287"/>
                    <a:pt x="10" y="287"/>
                  </a:cubicBezTo>
                  <a:cubicBezTo>
                    <a:pt x="11" y="288"/>
                    <a:pt x="12" y="288"/>
                    <a:pt x="13" y="287"/>
                  </a:cubicBezTo>
                  <a:cubicBezTo>
                    <a:pt x="38" y="272"/>
                    <a:pt x="38" y="272"/>
                    <a:pt x="38" y="272"/>
                  </a:cubicBezTo>
                  <a:cubicBezTo>
                    <a:pt x="0" y="370"/>
                    <a:pt x="28" y="446"/>
                    <a:pt x="28" y="447"/>
                  </a:cubicBezTo>
                  <a:cubicBezTo>
                    <a:pt x="29" y="448"/>
                    <a:pt x="30" y="448"/>
                    <a:pt x="31" y="449"/>
                  </a:cubicBezTo>
                  <a:cubicBezTo>
                    <a:pt x="32" y="449"/>
                    <a:pt x="33" y="448"/>
                    <a:pt x="34" y="447"/>
                  </a:cubicBezTo>
                  <a:cubicBezTo>
                    <a:pt x="47" y="429"/>
                    <a:pt x="47" y="429"/>
                    <a:pt x="47" y="429"/>
                  </a:cubicBezTo>
                  <a:cubicBezTo>
                    <a:pt x="45" y="488"/>
                    <a:pt x="87" y="557"/>
                    <a:pt x="88" y="560"/>
                  </a:cubicBezTo>
                  <a:cubicBezTo>
                    <a:pt x="89" y="561"/>
                    <a:pt x="90" y="562"/>
                    <a:pt x="91" y="562"/>
                  </a:cubicBezTo>
                  <a:cubicBezTo>
                    <a:pt x="93" y="562"/>
                    <a:pt x="94" y="561"/>
                    <a:pt x="94" y="560"/>
                  </a:cubicBezTo>
                  <a:cubicBezTo>
                    <a:pt x="109" y="525"/>
                    <a:pt x="109" y="525"/>
                    <a:pt x="109" y="525"/>
                  </a:cubicBezTo>
                  <a:cubicBezTo>
                    <a:pt x="128" y="585"/>
                    <a:pt x="148" y="719"/>
                    <a:pt x="148" y="720"/>
                  </a:cubicBezTo>
                  <a:cubicBezTo>
                    <a:pt x="148" y="720"/>
                    <a:pt x="148" y="720"/>
                    <a:pt x="148" y="720"/>
                  </a:cubicBezTo>
                  <a:cubicBezTo>
                    <a:pt x="148" y="721"/>
                    <a:pt x="148" y="721"/>
                    <a:pt x="148" y="721"/>
                  </a:cubicBezTo>
                  <a:cubicBezTo>
                    <a:pt x="148" y="721"/>
                    <a:pt x="148" y="721"/>
                    <a:pt x="148" y="721"/>
                  </a:cubicBezTo>
                  <a:cubicBezTo>
                    <a:pt x="148" y="722"/>
                    <a:pt x="148" y="722"/>
                    <a:pt x="149" y="722"/>
                  </a:cubicBezTo>
                  <a:cubicBezTo>
                    <a:pt x="149" y="722"/>
                    <a:pt x="149" y="722"/>
                    <a:pt x="149" y="722"/>
                  </a:cubicBezTo>
                  <a:cubicBezTo>
                    <a:pt x="149" y="722"/>
                    <a:pt x="149" y="722"/>
                    <a:pt x="150" y="723"/>
                  </a:cubicBezTo>
                  <a:cubicBezTo>
                    <a:pt x="150" y="723"/>
                    <a:pt x="150" y="723"/>
                    <a:pt x="150" y="723"/>
                  </a:cubicBezTo>
                  <a:cubicBezTo>
                    <a:pt x="150" y="723"/>
                    <a:pt x="150" y="723"/>
                    <a:pt x="150" y="723"/>
                  </a:cubicBezTo>
                  <a:cubicBezTo>
                    <a:pt x="150" y="723"/>
                    <a:pt x="150" y="723"/>
                    <a:pt x="150" y="723"/>
                  </a:cubicBezTo>
                  <a:cubicBezTo>
                    <a:pt x="151" y="723"/>
                    <a:pt x="151" y="723"/>
                    <a:pt x="151" y="723"/>
                  </a:cubicBezTo>
                  <a:cubicBezTo>
                    <a:pt x="151" y="723"/>
                    <a:pt x="151" y="723"/>
                    <a:pt x="152" y="723"/>
                  </a:cubicBezTo>
                  <a:cubicBezTo>
                    <a:pt x="152" y="723"/>
                    <a:pt x="152" y="723"/>
                    <a:pt x="152" y="723"/>
                  </a:cubicBezTo>
                  <a:cubicBezTo>
                    <a:pt x="152" y="723"/>
                    <a:pt x="152" y="722"/>
                    <a:pt x="153" y="722"/>
                  </a:cubicBezTo>
                  <a:cubicBezTo>
                    <a:pt x="153" y="722"/>
                    <a:pt x="153" y="722"/>
                    <a:pt x="153" y="722"/>
                  </a:cubicBezTo>
                  <a:cubicBezTo>
                    <a:pt x="153" y="722"/>
                    <a:pt x="153" y="722"/>
                    <a:pt x="153" y="722"/>
                  </a:cubicBezTo>
                  <a:cubicBezTo>
                    <a:pt x="192" y="673"/>
                    <a:pt x="297" y="596"/>
                    <a:pt x="324" y="577"/>
                  </a:cubicBezTo>
                  <a:cubicBezTo>
                    <a:pt x="319" y="605"/>
                    <a:pt x="319" y="605"/>
                    <a:pt x="319" y="605"/>
                  </a:cubicBezTo>
                  <a:cubicBezTo>
                    <a:pt x="319" y="606"/>
                    <a:pt x="319" y="607"/>
                    <a:pt x="320" y="608"/>
                  </a:cubicBezTo>
                  <a:cubicBezTo>
                    <a:pt x="321" y="608"/>
                    <a:pt x="322" y="609"/>
                    <a:pt x="323" y="608"/>
                  </a:cubicBezTo>
                  <a:cubicBezTo>
                    <a:pt x="380" y="583"/>
                    <a:pt x="423" y="536"/>
                    <a:pt x="439" y="517"/>
                  </a:cubicBezTo>
                  <a:cubicBezTo>
                    <a:pt x="435" y="550"/>
                    <a:pt x="435" y="550"/>
                    <a:pt x="435" y="550"/>
                  </a:cubicBezTo>
                  <a:cubicBezTo>
                    <a:pt x="435" y="551"/>
                    <a:pt x="435" y="552"/>
                    <a:pt x="436" y="553"/>
                  </a:cubicBezTo>
                  <a:cubicBezTo>
                    <a:pt x="437" y="553"/>
                    <a:pt x="439" y="553"/>
                    <a:pt x="440" y="553"/>
                  </a:cubicBezTo>
                  <a:cubicBezTo>
                    <a:pt x="503" y="512"/>
                    <a:pt x="523" y="432"/>
                    <a:pt x="529" y="401"/>
                  </a:cubicBezTo>
                  <a:cubicBezTo>
                    <a:pt x="538" y="426"/>
                    <a:pt x="538" y="426"/>
                    <a:pt x="538" y="426"/>
                  </a:cubicBezTo>
                  <a:cubicBezTo>
                    <a:pt x="538" y="427"/>
                    <a:pt x="539" y="428"/>
                    <a:pt x="541" y="428"/>
                  </a:cubicBezTo>
                  <a:cubicBezTo>
                    <a:pt x="542" y="428"/>
                    <a:pt x="543" y="428"/>
                    <a:pt x="544" y="426"/>
                  </a:cubicBezTo>
                  <a:cubicBezTo>
                    <a:pt x="573" y="355"/>
                    <a:pt x="563" y="263"/>
                    <a:pt x="558" y="232"/>
                  </a:cubicBezTo>
                  <a:cubicBezTo>
                    <a:pt x="578" y="254"/>
                    <a:pt x="578" y="254"/>
                    <a:pt x="578" y="254"/>
                  </a:cubicBezTo>
                  <a:cubicBezTo>
                    <a:pt x="579" y="255"/>
                    <a:pt x="580" y="255"/>
                    <a:pt x="581" y="255"/>
                  </a:cubicBezTo>
                  <a:cubicBezTo>
                    <a:pt x="582" y="254"/>
                    <a:pt x="583" y="253"/>
                    <a:pt x="583" y="252"/>
                  </a:cubicBezTo>
                  <a:cubicBezTo>
                    <a:pt x="585" y="189"/>
                    <a:pt x="525" y="85"/>
                    <a:pt x="408" y="50"/>
                  </a:cubicBezTo>
                  <a:cubicBezTo>
                    <a:pt x="405" y="49"/>
                    <a:pt x="403" y="48"/>
                    <a:pt x="400" y="48"/>
                  </a:cubicBezTo>
                  <a:cubicBezTo>
                    <a:pt x="214" y="0"/>
                    <a:pt x="131" y="21"/>
                    <a:pt x="93" y="48"/>
                  </a:cubicBezTo>
                  <a:cubicBezTo>
                    <a:pt x="63" y="69"/>
                    <a:pt x="60" y="93"/>
                    <a:pt x="60" y="94"/>
                  </a:cubicBezTo>
                  <a:cubicBezTo>
                    <a:pt x="60" y="95"/>
                    <a:pt x="61" y="96"/>
                    <a:pt x="61" y="97"/>
                  </a:cubicBezTo>
                  <a:cubicBezTo>
                    <a:pt x="62" y="98"/>
                    <a:pt x="63" y="98"/>
                    <a:pt x="64" y="98"/>
                  </a:cubicBezTo>
                  <a:cubicBezTo>
                    <a:pt x="97" y="93"/>
                    <a:pt x="97" y="93"/>
                    <a:pt x="97" y="93"/>
                  </a:cubicBezTo>
                  <a:cubicBezTo>
                    <a:pt x="2" y="154"/>
                    <a:pt x="8" y="283"/>
                    <a:pt x="8" y="284"/>
                  </a:cubicBezTo>
                  <a:close/>
                  <a:moveTo>
                    <a:pt x="49" y="416"/>
                  </a:moveTo>
                  <a:cubicBezTo>
                    <a:pt x="49" y="416"/>
                    <a:pt x="49" y="416"/>
                    <a:pt x="49" y="416"/>
                  </a:cubicBezTo>
                  <a:cubicBezTo>
                    <a:pt x="49" y="416"/>
                    <a:pt x="49" y="416"/>
                    <a:pt x="49" y="416"/>
                  </a:cubicBezTo>
                  <a:cubicBezTo>
                    <a:pt x="32" y="438"/>
                    <a:pt x="32" y="438"/>
                    <a:pt x="32" y="438"/>
                  </a:cubicBezTo>
                  <a:cubicBezTo>
                    <a:pt x="27" y="419"/>
                    <a:pt x="11" y="350"/>
                    <a:pt x="48" y="266"/>
                  </a:cubicBezTo>
                  <a:cubicBezTo>
                    <a:pt x="71" y="238"/>
                    <a:pt x="249" y="123"/>
                    <a:pt x="348" y="150"/>
                  </a:cubicBezTo>
                  <a:cubicBezTo>
                    <a:pt x="341" y="165"/>
                    <a:pt x="334" y="181"/>
                    <a:pt x="327" y="197"/>
                  </a:cubicBezTo>
                  <a:cubicBezTo>
                    <a:pt x="279" y="183"/>
                    <a:pt x="199" y="189"/>
                    <a:pt x="90" y="292"/>
                  </a:cubicBezTo>
                  <a:cubicBezTo>
                    <a:pt x="88" y="294"/>
                    <a:pt x="85" y="296"/>
                    <a:pt x="85" y="297"/>
                  </a:cubicBezTo>
                  <a:cubicBezTo>
                    <a:pt x="83" y="298"/>
                    <a:pt x="83" y="300"/>
                    <a:pt x="84" y="301"/>
                  </a:cubicBezTo>
                  <a:cubicBezTo>
                    <a:pt x="85" y="303"/>
                    <a:pt x="87" y="303"/>
                    <a:pt x="88" y="302"/>
                  </a:cubicBezTo>
                  <a:cubicBezTo>
                    <a:pt x="89" y="302"/>
                    <a:pt x="91" y="300"/>
                    <a:pt x="95" y="296"/>
                  </a:cubicBezTo>
                  <a:cubicBezTo>
                    <a:pt x="201" y="196"/>
                    <a:pt x="278" y="190"/>
                    <a:pt x="324" y="203"/>
                  </a:cubicBezTo>
                  <a:cubicBezTo>
                    <a:pt x="316" y="221"/>
                    <a:pt x="308" y="239"/>
                    <a:pt x="300" y="258"/>
                  </a:cubicBezTo>
                  <a:cubicBezTo>
                    <a:pt x="186" y="250"/>
                    <a:pt x="54" y="409"/>
                    <a:pt x="49" y="416"/>
                  </a:cubicBezTo>
                  <a:close/>
                  <a:moveTo>
                    <a:pt x="107" y="515"/>
                  </a:moveTo>
                  <a:cubicBezTo>
                    <a:pt x="91" y="552"/>
                    <a:pt x="91" y="552"/>
                    <a:pt x="91" y="552"/>
                  </a:cubicBezTo>
                  <a:cubicBezTo>
                    <a:pt x="80" y="533"/>
                    <a:pt x="48" y="469"/>
                    <a:pt x="54" y="419"/>
                  </a:cubicBezTo>
                  <a:cubicBezTo>
                    <a:pt x="64" y="407"/>
                    <a:pt x="191" y="259"/>
                    <a:pt x="297" y="264"/>
                  </a:cubicBezTo>
                  <a:cubicBezTo>
                    <a:pt x="288" y="285"/>
                    <a:pt x="279" y="307"/>
                    <a:pt x="270" y="329"/>
                  </a:cubicBezTo>
                  <a:cubicBezTo>
                    <a:pt x="185" y="316"/>
                    <a:pt x="104" y="418"/>
                    <a:pt x="101" y="422"/>
                  </a:cubicBezTo>
                  <a:cubicBezTo>
                    <a:pt x="100" y="424"/>
                    <a:pt x="100" y="426"/>
                    <a:pt x="101" y="427"/>
                  </a:cubicBezTo>
                  <a:cubicBezTo>
                    <a:pt x="103" y="428"/>
                    <a:pt x="105" y="428"/>
                    <a:pt x="106" y="426"/>
                  </a:cubicBezTo>
                  <a:cubicBezTo>
                    <a:pt x="106" y="425"/>
                    <a:pt x="187" y="324"/>
                    <a:pt x="268" y="335"/>
                  </a:cubicBezTo>
                  <a:cubicBezTo>
                    <a:pt x="260" y="352"/>
                    <a:pt x="253" y="370"/>
                    <a:pt x="246" y="389"/>
                  </a:cubicBezTo>
                  <a:cubicBezTo>
                    <a:pt x="153" y="379"/>
                    <a:pt x="108" y="511"/>
                    <a:pt x="107" y="515"/>
                  </a:cubicBezTo>
                  <a:close/>
                  <a:moveTo>
                    <a:pt x="113" y="516"/>
                  </a:moveTo>
                  <a:cubicBezTo>
                    <a:pt x="117" y="505"/>
                    <a:pt x="160" y="388"/>
                    <a:pt x="243" y="395"/>
                  </a:cubicBezTo>
                  <a:cubicBezTo>
                    <a:pt x="233" y="422"/>
                    <a:pt x="223" y="449"/>
                    <a:pt x="213" y="476"/>
                  </a:cubicBezTo>
                  <a:cubicBezTo>
                    <a:pt x="172" y="470"/>
                    <a:pt x="143" y="536"/>
                    <a:pt x="141" y="539"/>
                  </a:cubicBezTo>
                  <a:cubicBezTo>
                    <a:pt x="141" y="541"/>
                    <a:pt x="141" y="543"/>
                    <a:pt x="143" y="544"/>
                  </a:cubicBezTo>
                  <a:cubicBezTo>
                    <a:pt x="145" y="544"/>
                    <a:pt x="146" y="543"/>
                    <a:pt x="147" y="542"/>
                  </a:cubicBezTo>
                  <a:cubicBezTo>
                    <a:pt x="147" y="541"/>
                    <a:pt x="176" y="478"/>
                    <a:pt x="211" y="482"/>
                  </a:cubicBezTo>
                  <a:cubicBezTo>
                    <a:pt x="183" y="560"/>
                    <a:pt x="161" y="636"/>
                    <a:pt x="151" y="698"/>
                  </a:cubicBezTo>
                  <a:cubicBezTo>
                    <a:pt x="144" y="656"/>
                    <a:pt x="128" y="560"/>
                    <a:pt x="113" y="516"/>
                  </a:cubicBezTo>
                  <a:close/>
                  <a:moveTo>
                    <a:pt x="155" y="709"/>
                  </a:moveTo>
                  <a:cubicBezTo>
                    <a:pt x="165" y="645"/>
                    <a:pt x="188" y="565"/>
                    <a:pt x="217" y="484"/>
                  </a:cubicBezTo>
                  <a:cubicBezTo>
                    <a:pt x="250" y="496"/>
                    <a:pt x="239" y="580"/>
                    <a:pt x="239" y="581"/>
                  </a:cubicBezTo>
                  <a:cubicBezTo>
                    <a:pt x="238" y="582"/>
                    <a:pt x="240" y="584"/>
                    <a:pt x="241" y="584"/>
                  </a:cubicBezTo>
                  <a:cubicBezTo>
                    <a:pt x="243" y="584"/>
                    <a:pt x="245" y="583"/>
                    <a:pt x="245" y="581"/>
                  </a:cubicBezTo>
                  <a:cubicBezTo>
                    <a:pt x="245" y="578"/>
                    <a:pt x="257" y="492"/>
                    <a:pt x="219" y="478"/>
                  </a:cubicBezTo>
                  <a:cubicBezTo>
                    <a:pt x="229" y="450"/>
                    <a:pt x="239" y="423"/>
                    <a:pt x="250" y="395"/>
                  </a:cubicBezTo>
                  <a:cubicBezTo>
                    <a:pt x="332" y="409"/>
                    <a:pt x="327" y="552"/>
                    <a:pt x="326" y="568"/>
                  </a:cubicBezTo>
                  <a:cubicBezTo>
                    <a:pt x="312" y="577"/>
                    <a:pt x="203" y="655"/>
                    <a:pt x="155" y="709"/>
                  </a:cubicBezTo>
                  <a:close/>
                  <a:moveTo>
                    <a:pt x="326" y="600"/>
                  </a:moveTo>
                  <a:cubicBezTo>
                    <a:pt x="332" y="570"/>
                    <a:pt x="332" y="570"/>
                    <a:pt x="332" y="570"/>
                  </a:cubicBezTo>
                  <a:cubicBezTo>
                    <a:pt x="332" y="570"/>
                    <a:pt x="332" y="570"/>
                    <a:pt x="332" y="570"/>
                  </a:cubicBezTo>
                  <a:cubicBezTo>
                    <a:pt x="332" y="570"/>
                    <a:pt x="332" y="570"/>
                    <a:pt x="332" y="570"/>
                  </a:cubicBezTo>
                  <a:cubicBezTo>
                    <a:pt x="332" y="563"/>
                    <a:pt x="343" y="416"/>
                    <a:pt x="261" y="391"/>
                  </a:cubicBezTo>
                  <a:cubicBezTo>
                    <a:pt x="258" y="391"/>
                    <a:pt x="255" y="390"/>
                    <a:pt x="252" y="389"/>
                  </a:cubicBezTo>
                  <a:cubicBezTo>
                    <a:pt x="259" y="371"/>
                    <a:pt x="267" y="353"/>
                    <a:pt x="274" y="336"/>
                  </a:cubicBezTo>
                  <a:cubicBezTo>
                    <a:pt x="274" y="336"/>
                    <a:pt x="275" y="336"/>
                    <a:pt x="276" y="336"/>
                  </a:cubicBezTo>
                  <a:cubicBezTo>
                    <a:pt x="359" y="355"/>
                    <a:pt x="372" y="465"/>
                    <a:pt x="372" y="466"/>
                  </a:cubicBezTo>
                  <a:cubicBezTo>
                    <a:pt x="372" y="468"/>
                    <a:pt x="374" y="469"/>
                    <a:pt x="376" y="469"/>
                  </a:cubicBezTo>
                  <a:cubicBezTo>
                    <a:pt x="377" y="469"/>
                    <a:pt x="379" y="467"/>
                    <a:pt x="379" y="465"/>
                  </a:cubicBezTo>
                  <a:cubicBezTo>
                    <a:pt x="378" y="464"/>
                    <a:pt x="366" y="356"/>
                    <a:pt x="284" y="332"/>
                  </a:cubicBezTo>
                  <a:cubicBezTo>
                    <a:pt x="282" y="331"/>
                    <a:pt x="279" y="330"/>
                    <a:pt x="277" y="330"/>
                  </a:cubicBezTo>
                  <a:cubicBezTo>
                    <a:pt x="277" y="330"/>
                    <a:pt x="277" y="330"/>
                    <a:pt x="276" y="330"/>
                  </a:cubicBezTo>
                  <a:cubicBezTo>
                    <a:pt x="286" y="308"/>
                    <a:pt x="295" y="286"/>
                    <a:pt x="304" y="265"/>
                  </a:cubicBezTo>
                  <a:cubicBezTo>
                    <a:pt x="407" y="278"/>
                    <a:pt x="437" y="487"/>
                    <a:pt x="440" y="505"/>
                  </a:cubicBezTo>
                  <a:cubicBezTo>
                    <a:pt x="434" y="513"/>
                    <a:pt x="390" y="570"/>
                    <a:pt x="326" y="600"/>
                  </a:cubicBezTo>
                  <a:close/>
                  <a:moveTo>
                    <a:pt x="442" y="544"/>
                  </a:moveTo>
                  <a:cubicBezTo>
                    <a:pt x="446" y="506"/>
                    <a:pt x="446" y="506"/>
                    <a:pt x="446" y="506"/>
                  </a:cubicBezTo>
                  <a:cubicBezTo>
                    <a:pt x="446" y="506"/>
                    <a:pt x="446" y="506"/>
                    <a:pt x="446" y="506"/>
                  </a:cubicBezTo>
                  <a:cubicBezTo>
                    <a:pt x="446" y="506"/>
                    <a:pt x="446" y="506"/>
                    <a:pt x="446" y="505"/>
                  </a:cubicBezTo>
                  <a:cubicBezTo>
                    <a:pt x="445" y="496"/>
                    <a:pt x="419" y="291"/>
                    <a:pt x="319" y="262"/>
                  </a:cubicBezTo>
                  <a:cubicBezTo>
                    <a:pt x="315" y="260"/>
                    <a:pt x="310" y="260"/>
                    <a:pt x="306" y="259"/>
                  </a:cubicBezTo>
                  <a:cubicBezTo>
                    <a:pt x="314" y="240"/>
                    <a:pt x="322" y="222"/>
                    <a:pt x="330" y="205"/>
                  </a:cubicBezTo>
                  <a:cubicBezTo>
                    <a:pt x="440" y="242"/>
                    <a:pt x="459" y="387"/>
                    <a:pt x="459" y="388"/>
                  </a:cubicBezTo>
                  <a:cubicBezTo>
                    <a:pt x="459" y="390"/>
                    <a:pt x="461" y="391"/>
                    <a:pt x="463" y="391"/>
                  </a:cubicBezTo>
                  <a:cubicBezTo>
                    <a:pt x="464" y="391"/>
                    <a:pt x="465" y="389"/>
                    <a:pt x="465" y="388"/>
                  </a:cubicBezTo>
                  <a:cubicBezTo>
                    <a:pt x="465" y="386"/>
                    <a:pt x="446" y="238"/>
                    <a:pt x="333" y="199"/>
                  </a:cubicBezTo>
                  <a:cubicBezTo>
                    <a:pt x="340" y="182"/>
                    <a:pt x="347" y="167"/>
                    <a:pt x="354" y="152"/>
                  </a:cubicBezTo>
                  <a:cubicBezTo>
                    <a:pt x="449" y="185"/>
                    <a:pt x="520" y="375"/>
                    <a:pt x="525" y="388"/>
                  </a:cubicBezTo>
                  <a:cubicBezTo>
                    <a:pt x="524" y="397"/>
                    <a:pt x="510" y="495"/>
                    <a:pt x="442" y="544"/>
                  </a:cubicBezTo>
                  <a:close/>
                  <a:moveTo>
                    <a:pt x="401" y="55"/>
                  </a:moveTo>
                  <a:cubicBezTo>
                    <a:pt x="403" y="55"/>
                    <a:pt x="404" y="56"/>
                    <a:pt x="406" y="56"/>
                  </a:cubicBezTo>
                  <a:cubicBezTo>
                    <a:pt x="515" y="88"/>
                    <a:pt x="573" y="182"/>
                    <a:pt x="577" y="243"/>
                  </a:cubicBezTo>
                  <a:cubicBezTo>
                    <a:pt x="556" y="220"/>
                    <a:pt x="556" y="220"/>
                    <a:pt x="556" y="220"/>
                  </a:cubicBezTo>
                  <a:cubicBezTo>
                    <a:pt x="552" y="213"/>
                    <a:pt x="492" y="105"/>
                    <a:pt x="391" y="73"/>
                  </a:cubicBezTo>
                  <a:cubicBezTo>
                    <a:pt x="396" y="64"/>
                    <a:pt x="399" y="58"/>
                    <a:pt x="401" y="55"/>
                  </a:cubicBezTo>
                  <a:close/>
                  <a:moveTo>
                    <a:pt x="550" y="223"/>
                  </a:moveTo>
                  <a:cubicBezTo>
                    <a:pt x="552" y="231"/>
                    <a:pt x="570" y="335"/>
                    <a:pt x="541" y="416"/>
                  </a:cubicBezTo>
                  <a:cubicBezTo>
                    <a:pt x="531" y="387"/>
                    <a:pt x="531" y="387"/>
                    <a:pt x="531" y="387"/>
                  </a:cubicBezTo>
                  <a:cubicBezTo>
                    <a:pt x="531" y="387"/>
                    <a:pt x="531" y="387"/>
                    <a:pt x="531" y="387"/>
                  </a:cubicBezTo>
                  <a:cubicBezTo>
                    <a:pt x="531" y="387"/>
                    <a:pt x="531" y="387"/>
                    <a:pt x="531" y="387"/>
                  </a:cubicBezTo>
                  <a:cubicBezTo>
                    <a:pt x="528" y="378"/>
                    <a:pt x="458" y="182"/>
                    <a:pt x="357" y="146"/>
                  </a:cubicBezTo>
                  <a:cubicBezTo>
                    <a:pt x="363" y="134"/>
                    <a:pt x="368" y="122"/>
                    <a:pt x="373" y="112"/>
                  </a:cubicBezTo>
                  <a:cubicBezTo>
                    <a:pt x="484" y="140"/>
                    <a:pt x="519" y="239"/>
                    <a:pt x="519" y="240"/>
                  </a:cubicBezTo>
                  <a:cubicBezTo>
                    <a:pt x="520" y="241"/>
                    <a:pt x="522" y="242"/>
                    <a:pt x="523" y="242"/>
                  </a:cubicBezTo>
                  <a:cubicBezTo>
                    <a:pt x="525" y="241"/>
                    <a:pt x="526" y="239"/>
                    <a:pt x="525" y="238"/>
                  </a:cubicBezTo>
                  <a:cubicBezTo>
                    <a:pt x="525" y="237"/>
                    <a:pt x="491" y="140"/>
                    <a:pt x="383" y="108"/>
                  </a:cubicBezTo>
                  <a:cubicBezTo>
                    <a:pt x="381" y="107"/>
                    <a:pt x="378" y="106"/>
                    <a:pt x="376" y="106"/>
                  </a:cubicBezTo>
                  <a:cubicBezTo>
                    <a:pt x="381" y="96"/>
                    <a:pt x="385" y="86"/>
                    <a:pt x="389" y="79"/>
                  </a:cubicBezTo>
                  <a:cubicBezTo>
                    <a:pt x="487" y="110"/>
                    <a:pt x="546" y="216"/>
                    <a:pt x="550" y="223"/>
                  </a:cubicBezTo>
                  <a:close/>
                  <a:moveTo>
                    <a:pt x="67" y="91"/>
                  </a:moveTo>
                  <a:cubicBezTo>
                    <a:pt x="69" y="84"/>
                    <a:pt x="76" y="67"/>
                    <a:pt x="97" y="53"/>
                  </a:cubicBezTo>
                  <a:cubicBezTo>
                    <a:pt x="133" y="27"/>
                    <a:pt x="214" y="7"/>
                    <a:pt x="394" y="53"/>
                  </a:cubicBezTo>
                  <a:cubicBezTo>
                    <a:pt x="393" y="57"/>
                    <a:pt x="389" y="63"/>
                    <a:pt x="385" y="71"/>
                  </a:cubicBezTo>
                  <a:cubicBezTo>
                    <a:pt x="281" y="42"/>
                    <a:pt x="117" y="83"/>
                    <a:pt x="113" y="84"/>
                  </a:cubicBezTo>
                  <a:lnTo>
                    <a:pt x="67" y="91"/>
                  </a:lnTo>
                  <a:close/>
                  <a:moveTo>
                    <a:pt x="114" y="91"/>
                  </a:moveTo>
                  <a:cubicBezTo>
                    <a:pt x="122" y="89"/>
                    <a:pt x="281" y="49"/>
                    <a:pt x="382" y="77"/>
                  </a:cubicBezTo>
                  <a:cubicBezTo>
                    <a:pt x="379" y="85"/>
                    <a:pt x="374" y="94"/>
                    <a:pt x="370" y="104"/>
                  </a:cubicBezTo>
                  <a:cubicBezTo>
                    <a:pt x="254" y="78"/>
                    <a:pt x="109" y="158"/>
                    <a:pt x="108" y="159"/>
                  </a:cubicBezTo>
                  <a:cubicBezTo>
                    <a:pt x="106" y="160"/>
                    <a:pt x="106" y="162"/>
                    <a:pt x="107" y="163"/>
                  </a:cubicBezTo>
                  <a:cubicBezTo>
                    <a:pt x="107" y="165"/>
                    <a:pt x="109" y="165"/>
                    <a:pt x="111" y="164"/>
                  </a:cubicBezTo>
                  <a:cubicBezTo>
                    <a:pt x="112" y="164"/>
                    <a:pt x="254" y="85"/>
                    <a:pt x="367" y="110"/>
                  </a:cubicBezTo>
                  <a:cubicBezTo>
                    <a:pt x="362" y="121"/>
                    <a:pt x="356" y="132"/>
                    <a:pt x="351" y="144"/>
                  </a:cubicBezTo>
                  <a:cubicBezTo>
                    <a:pt x="248" y="115"/>
                    <a:pt x="68" y="232"/>
                    <a:pt x="43" y="262"/>
                  </a:cubicBezTo>
                  <a:cubicBezTo>
                    <a:pt x="14" y="279"/>
                    <a:pt x="14" y="279"/>
                    <a:pt x="14" y="279"/>
                  </a:cubicBezTo>
                  <a:cubicBezTo>
                    <a:pt x="14" y="253"/>
                    <a:pt x="20" y="140"/>
                    <a:pt x="114" y="91"/>
                  </a:cubicBezTo>
                  <a:close/>
                </a:path>
              </a:pathLst>
            </a:custGeom>
            <a:solidFill>
              <a:srgbClr val="F47F74"/>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grpSp>
      <p:sp>
        <p:nvSpPr>
          <p:cNvPr id="119" name="PlaceHolder 1"/>
          <p:cNvSpPr>
            <a:spLocks noGrp="1"/>
          </p:cNvSpPr>
          <p:nvPr>
            <p:ph type="title"/>
          </p:nvPr>
        </p:nvSpPr>
        <p:spPr>
          <a:xfrm>
            <a:off x="984240" y="437040"/>
            <a:ext cx="9798840" cy="2890080"/>
          </a:xfrm>
          <a:prstGeom prst="rect">
            <a:avLst/>
          </a:prstGeom>
          <a:noFill/>
          <a:ln w="0">
            <a:noFill/>
          </a:ln>
        </p:spPr>
        <p:txBody>
          <a:bodyPr lIns="90000" tIns="46800" rIns="90000" bIns="46800" anchor="b">
            <a:noAutofit/>
          </a:bodyPr>
          <a:lstStyle/>
          <a:p>
            <a:pPr indent="0" algn="ctr" defTabSz="914400">
              <a:lnSpc>
                <a:spcPct val="100000"/>
              </a:lnSpc>
              <a:buNone/>
            </a:pPr>
            <a:r>
              <a:rPr lang="zh-CN" sz="6000" b="1" strike="noStrike" spc="299">
                <a:solidFill>
                  <a:schemeClr val="accent3"/>
                </a:solidFill>
                <a:latin typeface="Arial"/>
                <a:ea typeface="微软雅黑"/>
              </a:rPr>
              <a:t>学校安全管理培训师资组织</a:t>
            </a:r>
            <a:endParaRPr lang="en-US" sz="6000" b="0" strike="noStrike" spc="-1">
              <a:solidFill>
                <a:schemeClr val="dk1"/>
              </a:solidFill>
              <a:latin typeface="Arial"/>
            </a:endParaRPr>
          </a:p>
        </p:txBody>
      </p:sp>
      <p:sp>
        <p:nvSpPr>
          <p:cNvPr id="120" name="PlaceHolder 2"/>
          <p:cNvSpPr>
            <a:spLocks noGrp="1"/>
          </p:cNvSpPr>
          <p:nvPr>
            <p:ph type="subTitle" idx="4"/>
          </p:nvPr>
        </p:nvSpPr>
        <p:spPr>
          <a:xfrm>
            <a:off x="1198800" y="3535560"/>
            <a:ext cx="472680" cy="227520"/>
          </a:xfrm>
          <a:prstGeom prst="rect">
            <a:avLst/>
          </a:prstGeom>
          <a:noFill/>
          <a:ln w="0">
            <a:noFill/>
          </a:ln>
        </p:spPr>
        <p:txBody>
          <a:bodyPr lIns="90000" tIns="46800" rIns="90000" bIns="46800" anchor="t">
            <a:normAutofit fontScale="37485"/>
          </a:bodyPr>
          <a:lstStyle/>
          <a:p>
            <a:pPr indent="0" algn="ctr" defTabSz="914400">
              <a:lnSpc>
                <a:spcPct val="110000"/>
              </a:lnSpc>
              <a:spcAft>
                <a:spcPts val="1001"/>
              </a:spcAft>
              <a:buNone/>
              <a:tabLst>
                <a:tab pos="0"/>
              </a:tabLst>
            </a:pPr>
            <a:r>
              <a:rPr lang="en-US" sz="2400" b="0" strike="noStrike" spc="199">
                <a:solidFill>
                  <a:schemeClr val="accent3"/>
                </a:solidFill>
                <a:latin typeface="Arial"/>
                <a:ea typeface="微软雅黑"/>
              </a:rPr>
              <a:t> </a:t>
            </a:r>
            <a:endParaRPr lang="en-US" sz="2400" b="0" strike="noStrike" spc="-1">
              <a:solidFill>
                <a:srgbClr val="000000"/>
              </a:solidFill>
              <a:latin typeface="Arial"/>
            </a:endParaRPr>
          </a:p>
        </p:txBody>
      </p:sp>
      <p:sp>
        <p:nvSpPr>
          <p:cNvPr id="121" name="文本框 3"/>
          <p:cNvSpPr/>
          <p:nvPr/>
        </p:nvSpPr>
        <p:spPr>
          <a:xfrm>
            <a:off x="2902680" y="4439880"/>
            <a:ext cx="5962320" cy="413640"/>
          </a:xfrm>
          <a:prstGeom prst="rect">
            <a:avLst/>
          </a:prstGeom>
          <a:noFill/>
          <a:ln w="0">
            <a:noFill/>
          </a:ln>
        </p:spPr>
        <p:style>
          <a:lnRef idx="0"/>
          <a:fillRef idx="0"/>
          <a:effectRef idx="0"/>
          <a:fontRef idx="minor"/>
        </p:style>
        <p:txBody>
          <a:bodyPr lIns="90000" tIns="45000" rIns="90000" bIns="45000" anchor="t">
            <a:noAutofit/>
          </a:bodyPr>
          <a:lstStyle/>
          <a:p>
            <a:pPr defTabSz="914400">
              <a:lnSpc>
                <a:spcPct val="100000"/>
              </a:lnSpc>
            </a:pPr>
            <a:r>
              <a:rPr lang="en-US" sz="1800" b="0" strike="noStrike" spc="-1">
                <a:solidFill>
                  <a:schemeClr val="accent3"/>
                </a:solidFill>
                <a:latin typeface="Arial"/>
                <a:ea typeface="微软雅黑"/>
              </a:rPr>
              <a:t>  </a:t>
            </a:r>
            <a:r>
              <a:rPr lang="zh-CN" sz="1800" b="0" strike="noStrike" spc="-1">
                <a:solidFill>
                  <a:schemeClr val="accent3"/>
                </a:solidFill>
                <a:latin typeface="Arial"/>
                <a:ea typeface="微软雅黑"/>
              </a:rPr>
              <a:t>汇报人：魏老师                                            </a:t>
            </a:r>
            <a:r>
              <a:rPr lang="en-US" sz="1800" b="0" strike="noStrike" spc="-1">
                <a:solidFill>
                  <a:schemeClr val="accent3"/>
                </a:solidFill>
                <a:latin typeface="Arial"/>
                <a:ea typeface="微软雅黑"/>
              </a:rPr>
              <a:t>2024</a:t>
            </a:r>
            <a:r>
              <a:rPr lang="zh-CN" sz="1800" b="0" strike="noStrike" spc="-1">
                <a:solidFill>
                  <a:schemeClr val="accent3"/>
                </a:solidFill>
                <a:latin typeface="Arial"/>
                <a:ea typeface="微软雅黑"/>
              </a:rPr>
              <a:t>年</a:t>
            </a:r>
            <a:r>
              <a:rPr lang="en-US" sz="1800" b="0" strike="noStrike" spc="-1">
                <a:solidFill>
                  <a:schemeClr val="accent3"/>
                </a:solidFill>
                <a:latin typeface="Arial"/>
                <a:ea typeface="微软雅黑"/>
              </a:rPr>
              <a:t>X</a:t>
            </a:r>
            <a:r>
              <a:rPr lang="zh-CN" sz="1800" b="0" strike="noStrike" spc="-1">
                <a:solidFill>
                  <a:schemeClr val="accent3"/>
                </a:solidFill>
                <a:latin typeface="Arial"/>
                <a:ea typeface="微软雅黑"/>
              </a:rPr>
              <a:t>月</a:t>
            </a:r>
            <a:endParaRPr lang="en-US" sz="1800" b="0" strike="noStrike" spc="-1">
              <a:solidFill>
                <a:srgbClr val="000000"/>
              </a:solidFill>
              <a:latin typeface="Arial"/>
            </a:endParaRPr>
          </a:p>
        </p:txBody>
      </p:sp>
      <p:grpSp>
        <p:nvGrpSpPr>
          <p:cNvPr id="122" name="组合 100"/>
          <p:cNvGrpSpPr/>
          <p:nvPr/>
        </p:nvGrpSpPr>
        <p:grpSpPr>
          <a:xfrm>
            <a:off x="741600" y="5028480"/>
            <a:ext cx="10626480" cy="2745720"/>
            <a:chOff x="741600" y="5028480"/>
            <a:chExt cx="10626480" cy="2745720"/>
          </a:xfrm>
        </p:grpSpPr>
        <p:sp>
          <p:nvSpPr>
            <p:cNvPr id="123" name="AutoShape 51"/>
            <p:cNvSpPr/>
            <p:nvPr/>
          </p:nvSpPr>
          <p:spPr>
            <a:xfrm>
              <a:off x="779760" y="5028480"/>
              <a:ext cx="10513080" cy="2603160"/>
            </a:xfrm>
            <a:prstGeom prst="rect">
              <a:avLst/>
            </a:prstGeom>
            <a:no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124" name="Freeform 53"/>
            <p:cNvSpPr/>
            <p:nvPr/>
          </p:nvSpPr>
          <p:spPr>
            <a:xfrm>
              <a:off x="6848280" y="5503320"/>
              <a:ext cx="1360440" cy="2140560"/>
            </a:xfrm>
            <a:custGeom>
              <a:gdLst>
                <a:gd name="textAreaLeft" fmla="*/ 0 w 1360440"/>
                <a:gd name="textAreaRight" fmla="*/ 1360800 w 1360440"/>
                <a:gd name="textAreaTop" fmla="*/ 0 h 2140560"/>
                <a:gd name="textAreaBottom" fmla="*/ 2140920 h 2140560"/>
              </a:gdLst>
              <a:rect l="textAreaLeft" t="textAreaTop" r="textAreaRight" b="textAreaBottom"/>
              <a:pathLst>
                <a:path w="431" h="676">
                  <a:moveTo>
                    <a:pt x="202" y="0"/>
                  </a:moveTo>
                  <a:cubicBezTo>
                    <a:pt x="202" y="0"/>
                    <a:pt x="184" y="56"/>
                    <a:pt x="129" y="132"/>
                  </a:cubicBezTo>
                  <a:cubicBezTo>
                    <a:pt x="73" y="208"/>
                    <a:pt x="0" y="277"/>
                    <a:pt x="13" y="477"/>
                  </a:cubicBezTo>
                  <a:cubicBezTo>
                    <a:pt x="26" y="676"/>
                    <a:pt x="204" y="625"/>
                    <a:pt x="284" y="572"/>
                  </a:cubicBezTo>
                  <a:cubicBezTo>
                    <a:pt x="365" y="519"/>
                    <a:pt x="431" y="293"/>
                    <a:pt x="202" y="0"/>
                  </a:cubicBezTo>
                  <a:close/>
                </a:path>
              </a:pathLst>
            </a:custGeom>
            <a:solidFill>
              <a:srgbClr val="D7E48A"/>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125" name="Freeform 54"/>
            <p:cNvSpPr/>
            <p:nvPr/>
          </p:nvSpPr>
          <p:spPr>
            <a:xfrm>
              <a:off x="6889320" y="5544360"/>
              <a:ext cx="1312560" cy="2099520"/>
            </a:xfrm>
            <a:custGeom>
              <a:gdLst>
                <a:gd name="textAreaLeft" fmla="*/ 0 w 1312560"/>
                <a:gd name="textAreaRight" fmla="*/ 1312920 w 1312560"/>
                <a:gd name="textAreaTop" fmla="*/ 0 h 2099520"/>
                <a:gd name="textAreaBottom" fmla="*/ 2099880 h 2099520"/>
              </a:gdLst>
              <a:rect l="textAreaLeft" t="textAreaTop" r="textAreaRight" b="textAreaBottom"/>
              <a:pathLst>
                <a:path w="416" h="663">
                  <a:moveTo>
                    <a:pt x="199" y="0"/>
                  </a:moveTo>
                  <a:cubicBezTo>
                    <a:pt x="232" y="72"/>
                    <a:pt x="250" y="150"/>
                    <a:pt x="266" y="228"/>
                  </a:cubicBezTo>
                  <a:cubicBezTo>
                    <a:pt x="273" y="263"/>
                    <a:pt x="279" y="300"/>
                    <a:pt x="278" y="336"/>
                  </a:cubicBezTo>
                  <a:cubicBezTo>
                    <a:pt x="277" y="373"/>
                    <a:pt x="268" y="410"/>
                    <a:pt x="246" y="439"/>
                  </a:cubicBezTo>
                  <a:cubicBezTo>
                    <a:pt x="233" y="457"/>
                    <a:pt x="217" y="471"/>
                    <a:pt x="199" y="483"/>
                  </a:cubicBezTo>
                  <a:cubicBezTo>
                    <a:pt x="163" y="507"/>
                    <a:pt x="120" y="524"/>
                    <a:pt x="78" y="514"/>
                  </a:cubicBezTo>
                  <a:cubicBezTo>
                    <a:pt x="50" y="508"/>
                    <a:pt x="25" y="490"/>
                    <a:pt x="6" y="468"/>
                  </a:cubicBezTo>
                  <a:cubicBezTo>
                    <a:pt x="4" y="466"/>
                    <a:pt x="2" y="464"/>
                    <a:pt x="0" y="461"/>
                  </a:cubicBezTo>
                  <a:cubicBezTo>
                    <a:pt x="0" y="462"/>
                    <a:pt x="0" y="463"/>
                    <a:pt x="0" y="464"/>
                  </a:cubicBezTo>
                  <a:cubicBezTo>
                    <a:pt x="13" y="663"/>
                    <a:pt x="191" y="612"/>
                    <a:pt x="271" y="559"/>
                  </a:cubicBezTo>
                  <a:cubicBezTo>
                    <a:pt x="351" y="507"/>
                    <a:pt x="416" y="287"/>
                    <a:pt x="199" y="0"/>
                  </a:cubicBezTo>
                  <a:close/>
                </a:path>
              </a:pathLst>
            </a:custGeom>
            <a:solidFill>
              <a:srgbClr val="BDDA7A"/>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126" name="Freeform 55"/>
            <p:cNvSpPr/>
            <p:nvPr/>
          </p:nvSpPr>
          <p:spPr>
            <a:xfrm>
              <a:off x="7176960" y="5864760"/>
              <a:ext cx="191160" cy="243360"/>
            </a:xfrm>
            <a:custGeom>
              <a:gdLst>
                <a:gd name="textAreaLeft" fmla="*/ 0 w 191160"/>
                <a:gd name="textAreaRight" fmla="*/ 191520 w 191160"/>
                <a:gd name="textAreaTop" fmla="*/ 0 h 243360"/>
                <a:gd name="textAreaBottom" fmla="*/ 243720 h 243360"/>
              </a:gdLst>
              <a:rect l="textAreaLeft" t="textAreaTop" r="textAreaRight" b="textAreaBottom"/>
              <a:pathLst>
                <a:path w="61" h="77">
                  <a:moveTo>
                    <a:pt x="50" y="3"/>
                  </a:moveTo>
                  <a:cubicBezTo>
                    <a:pt x="42" y="11"/>
                    <a:pt x="36" y="22"/>
                    <a:pt x="29" y="31"/>
                  </a:cubicBezTo>
                  <a:cubicBezTo>
                    <a:pt x="21" y="43"/>
                    <a:pt x="12" y="55"/>
                    <a:pt x="4" y="66"/>
                  </a:cubicBezTo>
                  <a:cubicBezTo>
                    <a:pt x="0" y="71"/>
                    <a:pt x="8" y="77"/>
                    <a:pt x="12" y="73"/>
                  </a:cubicBezTo>
                  <a:cubicBezTo>
                    <a:pt x="20" y="62"/>
                    <a:pt x="28" y="52"/>
                    <a:pt x="36" y="41"/>
                  </a:cubicBezTo>
                  <a:cubicBezTo>
                    <a:pt x="44" y="31"/>
                    <a:pt x="54" y="20"/>
                    <a:pt x="59" y="8"/>
                  </a:cubicBezTo>
                  <a:cubicBezTo>
                    <a:pt x="61" y="3"/>
                    <a:pt x="54" y="0"/>
                    <a:pt x="50" y="3"/>
                  </a:cubicBezTo>
                  <a:close/>
                </a:path>
              </a:pathLst>
            </a:custGeom>
            <a:solidFill>
              <a:srgbClr val="FFFFFF"/>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127" name="Freeform 56"/>
            <p:cNvSpPr/>
            <p:nvPr/>
          </p:nvSpPr>
          <p:spPr>
            <a:xfrm>
              <a:off x="7380720" y="5744520"/>
              <a:ext cx="47520" cy="74880"/>
            </a:xfrm>
            <a:custGeom>
              <a:gdLst>
                <a:gd name="textAreaLeft" fmla="*/ 0 w 47520"/>
                <a:gd name="textAreaRight" fmla="*/ 47880 w 47520"/>
                <a:gd name="textAreaTop" fmla="*/ 0 h 74880"/>
                <a:gd name="textAreaBottom" fmla="*/ 75240 h 74880"/>
              </a:gdLst>
              <a:rect l="textAreaLeft" t="textAreaTop" r="textAreaRight" b="textAreaBottom"/>
              <a:pathLst>
                <a:path w="15" h="24">
                  <a:moveTo>
                    <a:pt x="7" y="3"/>
                  </a:moveTo>
                  <a:cubicBezTo>
                    <a:pt x="5" y="6"/>
                    <a:pt x="4" y="9"/>
                    <a:pt x="2" y="12"/>
                  </a:cubicBezTo>
                  <a:cubicBezTo>
                    <a:pt x="1" y="15"/>
                    <a:pt x="0" y="19"/>
                    <a:pt x="1" y="22"/>
                  </a:cubicBezTo>
                  <a:cubicBezTo>
                    <a:pt x="1" y="24"/>
                    <a:pt x="3" y="24"/>
                    <a:pt x="5" y="24"/>
                  </a:cubicBezTo>
                  <a:cubicBezTo>
                    <a:pt x="8" y="22"/>
                    <a:pt x="9" y="19"/>
                    <a:pt x="11" y="16"/>
                  </a:cubicBezTo>
                  <a:cubicBezTo>
                    <a:pt x="13" y="12"/>
                    <a:pt x="13" y="12"/>
                    <a:pt x="13" y="12"/>
                  </a:cubicBezTo>
                  <a:cubicBezTo>
                    <a:pt x="14" y="10"/>
                    <a:pt x="15" y="8"/>
                    <a:pt x="15" y="6"/>
                  </a:cubicBezTo>
                  <a:cubicBezTo>
                    <a:pt x="15" y="2"/>
                    <a:pt x="10" y="0"/>
                    <a:pt x="7" y="3"/>
                  </a:cubicBezTo>
                  <a:close/>
                </a:path>
              </a:pathLst>
            </a:custGeom>
            <a:solidFill>
              <a:srgbClr val="FFFFFF"/>
            </a:solidFill>
            <a:ln w="0">
              <a:noFill/>
            </a:ln>
          </p:spPr>
          <p:style>
            <a:lnRef idx="0"/>
            <a:fillRef idx="0"/>
            <a:effectRef idx="0"/>
            <a:fontRef idx="minor"/>
          </p:style>
          <p:txBody>
            <a:bodyPr tIns="37440" bIns="37440"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128" name="Freeform 57"/>
            <p:cNvSpPr/>
            <p:nvPr/>
          </p:nvSpPr>
          <p:spPr>
            <a:xfrm>
              <a:off x="6740280" y="5459760"/>
              <a:ext cx="1350720" cy="1981800"/>
            </a:xfrm>
            <a:custGeom>
              <a:gdLst>
                <a:gd name="textAreaLeft" fmla="*/ 0 w 1350720"/>
                <a:gd name="textAreaRight" fmla="*/ 1351080 w 1350720"/>
                <a:gd name="textAreaTop" fmla="*/ 0 h 1981800"/>
                <a:gd name="textAreaBottom" fmla="*/ 1982160 h 1981800"/>
              </a:gdLst>
              <a:rect l="textAreaLeft" t="textAreaTop" r="textAreaRight" b="textAreaBottom"/>
              <a:pathLst>
                <a:path w="428" h="626">
                  <a:moveTo>
                    <a:pt x="157" y="626"/>
                  </a:moveTo>
                  <a:cubicBezTo>
                    <a:pt x="166" y="626"/>
                    <a:pt x="175" y="625"/>
                    <a:pt x="185" y="623"/>
                  </a:cubicBezTo>
                  <a:cubicBezTo>
                    <a:pt x="272" y="611"/>
                    <a:pt x="331" y="573"/>
                    <a:pt x="360" y="512"/>
                  </a:cubicBezTo>
                  <a:cubicBezTo>
                    <a:pt x="404" y="418"/>
                    <a:pt x="369" y="284"/>
                    <a:pt x="332" y="188"/>
                  </a:cubicBezTo>
                  <a:cubicBezTo>
                    <a:pt x="292" y="85"/>
                    <a:pt x="241" y="3"/>
                    <a:pt x="240" y="2"/>
                  </a:cubicBezTo>
                  <a:cubicBezTo>
                    <a:pt x="240" y="1"/>
                    <a:pt x="239" y="0"/>
                    <a:pt x="237" y="0"/>
                  </a:cubicBezTo>
                  <a:cubicBezTo>
                    <a:pt x="237" y="0"/>
                    <a:pt x="237" y="0"/>
                    <a:pt x="237" y="0"/>
                  </a:cubicBezTo>
                  <a:cubicBezTo>
                    <a:pt x="237" y="0"/>
                    <a:pt x="237" y="0"/>
                    <a:pt x="237" y="0"/>
                  </a:cubicBezTo>
                  <a:cubicBezTo>
                    <a:pt x="237" y="0"/>
                    <a:pt x="237" y="0"/>
                    <a:pt x="237" y="0"/>
                  </a:cubicBezTo>
                  <a:cubicBezTo>
                    <a:pt x="237" y="0"/>
                    <a:pt x="236" y="0"/>
                    <a:pt x="236" y="0"/>
                  </a:cubicBezTo>
                  <a:cubicBezTo>
                    <a:pt x="236" y="0"/>
                    <a:pt x="236" y="0"/>
                    <a:pt x="236" y="1"/>
                  </a:cubicBezTo>
                  <a:cubicBezTo>
                    <a:pt x="236" y="1"/>
                    <a:pt x="235" y="1"/>
                    <a:pt x="235" y="1"/>
                  </a:cubicBezTo>
                  <a:cubicBezTo>
                    <a:pt x="235" y="1"/>
                    <a:pt x="235" y="1"/>
                    <a:pt x="235" y="1"/>
                  </a:cubicBezTo>
                  <a:cubicBezTo>
                    <a:pt x="235" y="2"/>
                    <a:pt x="235" y="2"/>
                    <a:pt x="234" y="2"/>
                  </a:cubicBezTo>
                  <a:cubicBezTo>
                    <a:pt x="234" y="2"/>
                    <a:pt x="234" y="2"/>
                    <a:pt x="234" y="2"/>
                  </a:cubicBezTo>
                  <a:cubicBezTo>
                    <a:pt x="234" y="3"/>
                    <a:pt x="234" y="3"/>
                    <a:pt x="234" y="3"/>
                  </a:cubicBezTo>
                  <a:cubicBezTo>
                    <a:pt x="227" y="32"/>
                    <a:pt x="178" y="97"/>
                    <a:pt x="122" y="172"/>
                  </a:cubicBezTo>
                  <a:cubicBezTo>
                    <a:pt x="109" y="189"/>
                    <a:pt x="96" y="207"/>
                    <a:pt x="83" y="225"/>
                  </a:cubicBezTo>
                  <a:cubicBezTo>
                    <a:pt x="35" y="289"/>
                    <a:pt x="0" y="465"/>
                    <a:pt x="48" y="559"/>
                  </a:cubicBezTo>
                  <a:cubicBezTo>
                    <a:pt x="70" y="603"/>
                    <a:pt x="107" y="626"/>
                    <a:pt x="157" y="626"/>
                  </a:cubicBezTo>
                  <a:close/>
                  <a:moveTo>
                    <a:pt x="237" y="262"/>
                  </a:moveTo>
                  <a:cubicBezTo>
                    <a:pt x="237" y="262"/>
                    <a:pt x="237" y="262"/>
                    <a:pt x="237" y="262"/>
                  </a:cubicBezTo>
                  <a:cubicBezTo>
                    <a:pt x="237" y="262"/>
                    <a:pt x="237" y="262"/>
                    <a:pt x="237" y="262"/>
                  </a:cubicBezTo>
                  <a:cubicBezTo>
                    <a:pt x="238" y="262"/>
                    <a:pt x="239" y="262"/>
                    <a:pt x="240" y="261"/>
                  </a:cubicBezTo>
                  <a:cubicBezTo>
                    <a:pt x="241" y="259"/>
                    <a:pt x="270" y="221"/>
                    <a:pt x="282" y="189"/>
                  </a:cubicBezTo>
                  <a:cubicBezTo>
                    <a:pt x="283" y="187"/>
                    <a:pt x="282" y="185"/>
                    <a:pt x="280" y="184"/>
                  </a:cubicBezTo>
                  <a:cubicBezTo>
                    <a:pt x="278" y="184"/>
                    <a:pt x="276" y="185"/>
                    <a:pt x="276" y="186"/>
                  </a:cubicBezTo>
                  <a:cubicBezTo>
                    <a:pt x="267" y="212"/>
                    <a:pt x="246" y="242"/>
                    <a:pt x="238" y="253"/>
                  </a:cubicBezTo>
                  <a:cubicBezTo>
                    <a:pt x="242" y="144"/>
                    <a:pt x="242" y="49"/>
                    <a:pt x="241" y="16"/>
                  </a:cubicBezTo>
                  <a:cubicBezTo>
                    <a:pt x="275" y="74"/>
                    <a:pt x="428" y="351"/>
                    <a:pt x="354" y="509"/>
                  </a:cubicBezTo>
                  <a:cubicBezTo>
                    <a:pt x="327" y="567"/>
                    <a:pt x="272" y="603"/>
                    <a:pt x="189" y="616"/>
                  </a:cubicBezTo>
                  <a:cubicBezTo>
                    <a:pt x="194" y="600"/>
                    <a:pt x="199" y="583"/>
                    <a:pt x="203" y="565"/>
                  </a:cubicBezTo>
                  <a:cubicBezTo>
                    <a:pt x="212" y="558"/>
                    <a:pt x="293" y="494"/>
                    <a:pt x="326" y="426"/>
                  </a:cubicBezTo>
                  <a:cubicBezTo>
                    <a:pt x="326" y="424"/>
                    <a:pt x="326" y="422"/>
                    <a:pt x="324" y="422"/>
                  </a:cubicBezTo>
                  <a:cubicBezTo>
                    <a:pt x="322" y="421"/>
                    <a:pt x="320" y="422"/>
                    <a:pt x="320" y="423"/>
                  </a:cubicBezTo>
                  <a:cubicBezTo>
                    <a:pt x="291" y="481"/>
                    <a:pt x="227" y="537"/>
                    <a:pt x="206" y="554"/>
                  </a:cubicBezTo>
                  <a:cubicBezTo>
                    <a:pt x="216" y="506"/>
                    <a:pt x="223" y="450"/>
                    <a:pt x="229" y="393"/>
                  </a:cubicBezTo>
                  <a:cubicBezTo>
                    <a:pt x="241" y="384"/>
                    <a:pt x="282" y="352"/>
                    <a:pt x="298" y="304"/>
                  </a:cubicBezTo>
                  <a:cubicBezTo>
                    <a:pt x="299" y="302"/>
                    <a:pt x="298" y="300"/>
                    <a:pt x="296" y="300"/>
                  </a:cubicBezTo>
                  <a:cubicBezTo>
                    <a:pt x="294" y="299"/>
                    <a:pt x="292" y="300"/>
                    <a:pt x="292" y="302"/>
                  </a:cubicBezTo>
                  <a:cubicBezTo>
                    <a:pt x="278" y="343"/>
                    <a:pt x="245" y="372"/>
                    <a:pt x="229" y="384"/>
                  </a:cubicBezTo>
                  <a:cubicBezTo>
                    <a:pt x="233" y="343"/>
                    <a:pt x="236" y="302"/>
                    <a:pt x="237" y="262"/>
                  </a:cubicBezTo>
                  <a:close/>
                  <a:moveTo>
                    <a:pt x="88" y="229"/>
                  </a:moveTo>
                  <a:cubicBezTo>
                    <a:pt x="101" y="211"/>
                    <a:pt x="115" y="193"/>
                    <a:pt x="128" y="176"/>
                  </a:cubicBezTo>
                  <a:cubicBezTo>
                    <a:pt x="176" y="111"/>
                    <a:pt x="218" y="55"/>
                    <a:pt x="234" y="20"/>
                  </a:cubicBezTo>
                  <a:cubicBezTo>
                    <a:pt x="235" y="56"/>
                    <a:pt x="236" y="144"/>
                    <a:pt x="232" y="245"/>
                  </a:cubicBezTo>
                  <a:cubicBezTo>
                    <a:pt x="214" y="218"/>
                    <a:pt x="202" y="182"/>
                    <a:pt x="201" y="182"/>
                  </a:cubicBezTo>
                  <a:cubicBezTo>
                    <a:pt x="201" y="180"/>
                    <a:pt x="199" y="179"/>
                    <a:pt x="197" y="180"/>
                  </a:cubicBezTo>
                  <a:cubicBezTo>
                    <a:pt x="196" y="180"/>
                    <a:pt x="195" y="182"/>
                    <a:pt x="195" y="184"/>
                  </a:cubicBezTo>
                  <a:cubicBezTo>
                    <a:pt x="196" y="186"/>
                    <a:pt x="210" y="228"/>
                    <a:pt x="231" y="256"/>
                  </a:cubicBezTo>
                  <a:cubicBezTo>
                    <a:pt x="229" y="298"/>
                    <a:pt x="227" y="342"/>
                    <a:pt x="223" y="385"/>
                  </a:cubicBezTo>
                  <a:cubicBezTo>
                    <a:pt x="201" y="352"/>
                    <a:pt x="172" y="288"/>
                    <a:pt x="171" y="287"/>
                  </a:cubicBezTo>
                  <a:cubicBezTo>
                    <a:pt x="171" y="286"/>
                    <a:pt x="169" y="285"/>
                    <a:pt x="167" y="286"/>
                  </a:cubicBezTo>
                  <a:cubicBezTo>
                    <a:pt x="165" y="287"/>
                    <a:pt x="165" y="289"/>
                    <a:pt x="165" y="290"/>
                  </a:cubicBezTo>
                  <a:cubicBezTo>
                    <a:pt x="167" y="293"/>
                    <a:pt x="198" y="362"/>
                    <a:pt x="221" y="394"/>
                  </a:cubicBezTo>
                  <a:cubicBezTo>
                    <a:pt x="221" y="395"/>
                    <a:pt x="221" y="395"/>
                    <a:pt x="222" y="395"/>
                  </a:cubicBezTo>
                  <a:cubicBezTo>
                    <a:pt x="216" y="452"/>
                    <a:pt x="209" y="508"/>
                    <a:pt x="199" y="555"/>
                  </a:cubicBezTo>
                  <a:cubicBezTo>
                    <a:pt x="163" y="510"/>
                    <a:pt x="112" y="388"/>
                    <a:pt x="112" y="387"/>
                  </a:cubicBezTo>
                  <a:cubicBezTo>
                    <a:pt x="111" y="385"/>
                    <a:pt x="109" y="384"/>
                    <a:pt x="107" y="385"/>
                  </a:cubicBezTo>
                  <a:cubicBezTo>
                    <a:pt x="106" y="385"/>
                    <a:pt x="105" y="387"/>
                    <a:pt x="105" y="389"/>
                  </a:cubicBezTo>
                  <a:cubicBezTo>
                    <a:pt x="108" y="394"/>
                    <a:pt x="160" y="521"/>
                    <a:pt x="197" y="563"/>
                  </a:cubicBezTo>
                  <a:cubicBezTo>
                    <a:pt x="192" y="583"/>
                    <a:pt x="188" y="601"/>
                    <a:pt x="182" y="617"/>
                  </a:cubicBezTo>
                  <a:cubicBezTo>
                    <a:pt x="122" y="625"/>
                    <a:pt x="78" y="605"/>
                    <a:pt x="54" y="556"/>
                  </a:cubicBezTo>
                  <a:cubicBezTo>
                    <a:pt x="7" y="464"/>
                    <a:pt x="41" y="292"/>
                    <a:pt x="88" y="229"/>
                  </a:cubicBezTo>
                  <a:close/>
                </a:path>
              </a:pathLst>
            </a:custGeom>
            <a:solidFill>
              <a:srgbClr val="6CB154"/>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129" name="Freeform 58"/>
            <p:cNvSpPr/>
            <p:nvPr/>
          </p:nvSpPr>
          <p:spPr>
            <a:xfrm>
              <a:off x="5683320" y="5681520"/>
              <a:ext cx="1527480" cy="2092680"/>
            </a:xfrm>
            <a:custGeom>
              <a:gdLst>
                <a:gd name="textAreaLeft" fmla="*/ 0 w 1527480"/>
                <a:gd name="textAreaRight" fmla="*/ 1527840 w 1527480"/>
                <a:gd name="textAreaTop" fmla="*/ 0 h 2092680"/>
                <a:gd name="textAreaBottom" fmla="*/ 2093040 h 2092680"/>
              </a:gdLst>
              <a:rect l="textAreaLeft" t="textAreaTop" r="textAreaRight" b="textAreaBottom"/>
              <a:pathLst>
                <a:path w="482" h="661">
                  <a:moveTo>
                    <a:pt x="198" y="0"/>
                  </a:moveTo>
                  <a:cubicBezTo>
                    <a:pt x="198" y="0"/>
                    <a:pt x="53" y="123"/>
                    <a:pt x="26" y="306"/>
                  </a:cubicBezTo>
                  <a:cubicBezTo>
                    <a:pt x="0" y="490"/>
                    <a:pt x="47" y="661"/>
                    <a:pt x="204" y="594"/>
                  </a:cubicBezTo>
                  <a:cubicBezTo>
                    <a:pt x="204" y="594"/>
                    <a:pt x="308" y="651"/>
                    <a:pt x="396" y="550"/>
                  </a:cubicBezTo>
                  <a:cubicBezTo>
                    <a:pt x="484" y="449"/>
                    <a:pt x="361" y="287"/>
                    <a:pt x="312" y="230"/>
                  </a:cubicBezTo>
                  <a:cubicBezTo>
                    <a:pt x="264" y="173"/>
                    <a:pt x="212" y="28"/>
                    <a:pt x="198" y="0"/>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130" name="Freeform 59"/>
            <p:cNvSpPr/>
            <p:nvPr/>
          </p:nvSpPr>
          <p:spPr>
            <a:xfrm>
              <a:off x="5780520" y="5681520"/>
              <a:ext cx="1430280" cy="2061360"/>
            </a:xfrm>
            <a:custGeom>
              <a:gdLst>
                <a:gd name="textAreaLeft" fmla="*/ 0 w 1430280"/>
                <a:gd name="textAreaRight" fmla="*/ 1430640 w 1430280"/>
                <a:gd name="textAreaTop" fmla="*/ 0 h 2061360"/>
                <a:gd name="textAreaBottom" fmla="*/ 2061720 h 2061360"/>
              </a:gdLst>
              <a:rect l="textAreaLeft" t="textAreaTop" r="textAreaRight" b="textAreaBottom"/>
              <a:pathLst>
                <a:path w="452" h="651">
                  <a:moveTo>
                    <a:pt x="167" y="0"/>
                  </a:moveTo>
                  <a:cubicBezTo>
                    <a:pt x="167" y="0"/>
                    <a:pt x="165" y="1"/>
                    <a:pt x="162" y="4"/>
                  </a:cubicBezTo>
                  <a:cubicBezTo>
                    <a:pt x="155" y="80"/>
                    <a:pt x="169" y="158"/>
                    <a:pt x="202" y="226"/>
                  </a:cubicBezTo>
                  <a:cubicBezTo>
                    <a:pt x="221" y="265"/>
                    <a:pt x="246" y="301"/>
                    <a:pt x="262" y="341"/>
                  </a:cubicBezTo>
                  <a:cubicBezTo>
                    <a:pt x="278" y="380"/>
                    <a:pt x="285" y="427"/>
                    <a:pt x="265" y="466"/>
                  </a:cubicBezTo>
                  <a:cubicBezTo>
                    <a:pt x="246" y="504"/>
                    <a:pt x="194" y="527"/>
                    <a:pt x="157" y="506"/>
                  </a:cubicBezTo>
                  <a:cubicBezTo>
                    <a:pt x="141" y="535"/>
                    <a:pt x="104" y="548"/>
                    <a:pt x="72" y="542"/>
                  </a:cubicBezTo>
                  <a:cubicBezTo>
                    <a:pt x="44" y="538"/>
                    <a:pt x="19" y="522"/>
                    <a:pt x="0" y="501"/>
                  </a:cubicBezTo>
                  <a:cubicBezTo>
                    <a:pt x="22" y="587"/>
                    <a:pt x="77" y="635"/>
                    <a:pt x="173" y="594"/>
                  </a:cubicBezTo>
                  <a:cubicBezTo>
                    <a:pt x="173" y="594"/>
                    <a:pt x="277" y="651"/>
                    <a:pt x="365" y="550"/>
                  </a:cubicBezTo>
                  <a:cubicBezTo>
                    <a:pt x="453" y="449"/>
                    <a:pt x="330" y="287"/>
                    <a:pt x="281" y="230"/>
                  </a:cubicBezTo>
                  <a:cubicBezTo>
                    <a:pt x="233" y="173"/>
                    <a:pt x="181" y="28"/>
                    <a:pt x="167" y="0"/>
                  </a:cubicBezTo>
                  <a:close/>
                </a:path>
              </a:pathLst>
            </a:custGeom>
            <a:solidFill>
              <a:srgbClr val="B8DDB1"/>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131" name="Freeform 60"/>
            <p:cNvSpPr/>
            <p:nvPr/>
          </p:nvSpPr>
          <p:spPr>
            <a:xfrm>
              <a:off x="6046200" y="5968800"/>
              <a:ext cx="74880" cy="86040"/>
            </a:xfrm>
            <a:custGeom>
              <a:gdLst>
                <a:gd name="textAreaLeft" fmla="*/ 0 w 74880"/>
                <a:gd name="textAreaRight" fmla="*/ 75240 w 74880"/>
                <a:gd name="textAreaTop" fmla="*/ 0 h 86040"/>
                <a:gd name="textAreaBottom" fmla="*/ 86400 h 86040"/>
              </a:gdLst>
              <a:rect l="textAreaLeft" t="textAreaTop" r="textAreaRight" b="textAreaBottom"/>
              <a:pathLst>
                <a:path w="24" h="27">
                  <a:moveTo>
                    <a:pt x="17" y="3"/>
                  </a:moveTo>
                  <a:cubicBezTo>
                    <a:pt x="12" y="9"/>
                    <a:pt x="7" y="14"/>
                    <a:pt x="2" y="20"/>
                  </a:cubicBezTo>
                  <a:cubicBezTo>
                    <a:pt x="0" y="23"/>
                    <a:pt x="5" y="27"/>
                    <a:pt x="7" y="24"/>
                  </a:cubicBezTo>
                  <a:cubicBezTo>
                    <a:pt x="13" y="19"/>
                    <a:pt x="17" y="13"/>
                    <a:pt x="22" y="8"/>
                  </a:cubicBezTo>
                  <a:cubicBezTo>
                    <a:pt x="24" y="4"/>
                    <a:pt x="20" y="0"/>
                    <a:pt x="17" y="3"/>
                  </a:cubicBezTo>
                  <a:close/>
                </a:path>
              </a:pathLst>
            </a:custGeom>
            <a:solidFill>
              <a:srgbClr val="FFFFFF"/>
            </a:solidFill>
            <a:ln w="0">
              <a:noFill/>
            </a:ln>
          </p:spPr>
          <p:style>
            <a:lnRef idx="0"/>
            <a:fillRef idx="0"/>
            <a:effectRef idx="0"/>
            <a:fontRef idx="minor"/>
          </p:style>
          <p:txBody>
            <a:bodyPr tIns="43200" bIns="43200"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132" name="Freeform 61"/>
            <p:cNvSpPr/>
            <p:nvPr/>
          </p:nvSpPr>
          <p:spPr>
            <a:xfrm>
              <a:off x="5874840" y="6079680"/>
              <a:ext cx="168120" cy="322560"/>
            </a:xfrm>
            <a:custGeom>
              <a:gdLst>
                <a:gd name="textAreaLeft" fmla="*/ 0 w 168120"/>
                <a:gd name="textAreaRight" fmla="*/ 168480 w 168120"/>
                <a:gd name="textAreaTop" fmla="*/ 0 h 322560"/>
                <a:gd name="textAreaBottom" fmla="*/ 322920 h 322560"/>
              </a:gdLst>
              <a:rect l="textAreaLeft" t="textAreaTop" r="textAreaRight" b="textAreaBottom"/>
              <a:pathLst>
                <a:path w="52" h="102">
                  <a:moveTo>
                    <a:pt x="43" y="4"/>
                  </a:moveTo>
                  <a:cubicBezTo>
                    <a:pt x="22" y="30"/>
                    <a:pt x="4" y="65"/>
                    <a:pt x="1" y="98"/>
                  </a:cubicBezTo>
                  <a:cubicBezTo>
                    <a:pt x="0" y="102"/>
                    <a:pt x="6" y="102"/>
                    <a:pt x="8" y="99"/>
                  </a:cubicBezTo>
                  <a:cubicBezTo>
                    <a:pt x="20" y="67"/>
                    <a:pt x="31" y="39"/>
                    <a:pt x="50" y="10"/>
                  </a:cubicBezTo>
                  <a:cubicBezTo>
                    <a:pt x="53" y="6"/>
                    <a:pt x="46" y="0"/>
                    <a:pt x="43" y="4"/>
                  </a:cubicBezTo>
                  <a:close/>
                </a:path>
              </a:pathLst>
            </a:custGeom>
            <a:solidFill>
              <a:srgbClr val="FFFFFF"/>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133" name="Freeform 62"/>
            <p:cNvSpPr/>
            <p:nvPr/>
          </p:nvSpPr>
          <p:spPr>
            <a:xfrm>
              <a:off x="5625720" y="5652720"/>
              <a:ext cx="1432800" cy="1979280"/>
            </a:xfrm>
            <a:custGeom>
              <a:gdLst>
                <a:gd name="textAreaLeft" fmla="*/ 0 w 1432800"/>
                <a:gd name="textAreaRight" fmla="*/ 1433160 w 1432800"/>
                <a:gd name="textAreaTop" fmla="*/ 0 h 1979280"/>
                <a:gd name="textAreaBottom" fmla="*/ 1979640 h 1979280"/>
              </a:gdLst>
              <a:rect l="textAreaLeft" t="textAreaTop" r="textAreaRight" b="textAreaBottom"/>
              <a:pathLst>
                <a:path w="452" h="625">
                  <a:moveTo>
                    <a:pt x="218" y="3"/>
                  </a:moveTo>
                  <a:cubicBezTo>
                    <a:pt x="218" y="3"/>
                    <a:pt x="218" y="3"/>
                    <a:pt x="218" y="3"/>
                  </a:cubicBezTo>
                  <a:cubicBezTo>
                    <a:pt x="218" y="3"/>
                    <a:pt x="218" y="2"/>
                    <a:pt x="217" y="2"/>
                  </a:cubicBezTo>
                  <a:cubicBezTo>
                    <a:pt x="217" y="2"/>
                    <a:pt x="217" y="2"/>
                    <a:pt x="217" y="2"/>
                  </a:cubicBezTo>
                  <a:cubicBezTo>
                    <a:pt x="217" y="1"/>
                    <a:pt x="217" y="1"/>
                    <a:pt x="216" y="1"/>
                  </a:cubicBezTo>
                  <a:cubicBezTo>
                    <a:pt x="216" y="1"/>
                    <a:pt x="216" y="1"/>
                    <a:pt x="216" y="1"/>
                  </a:cubicBezTo>
                  <a:cubicBezTo>
                    <a:pt x="216" y="1"/>
                    <a:pt x="216" y="1"/>
                    <a:pt x="216" y="1"/>
                  </a:cubicBezTo>
                  <a:cubicBezTo>
                    <a:pt x="216" y="1"/>
                    <a:pt x="216" y="1"/>
                    <a:pt x="215" y="1"/>
                  </a:cubicBezTo>
                  <a:cubicBezTo>
                    <a:pt x="215" y="0"/>
                    <a:pt x="215" y="0"/>
                    <a:pt x="215" y="0"/>
                  </a:cubicBezTo>
                  <a:cubicBezTo>
                    <a:pt x="215" y="0"/>
                    <a:pt x="214" y="0"/>
                    <a:pt x="214" y="0"/>
                  </a:cubicBezTo>
                  <a:cubicBezTo>
                    <a:pt x="214" y="1"/>
                    <a:pt x="213" y="1"/>
                    <a:pt x="213" y="1"/>
                  </a:cubicBezTo>
                  <a:cubicBezTo>
                    <a:pt x="213" y="1"/>
                    <a:pt x="213" y="1"/>
                    <a:pt x="213" y="1"/>
                  </a:cubicBezTo>
                  <a:cubicBezTo>
                    <a:pt x="211" y="2"/>
                    <a:pt x="46" y="120"/>
                    <a:pt x="14" y="353"/>
                  </a:cubicBezTo>
                  <a:cubicBezTo>
                    <a:pt x="0" y="451"/>
                    <a:pt x="17" y="532"/>
                    <a:pt x="60" y="582"/>
                  </a:cubicBezTo>
                  <a:cubicBezTo>
                    <a:pt x="84" y="610"/>
                    <a:pt x="115" y="625"/>
                    <a:pt x="146" y="625"/>
                  </a:cubicBezTo>
                  <a:cubicBezTo>
                    <a:pt x="173" y="625"/>
                    <a:pt x="198" y="614"/>
                    <a:pt x="220" y="595"/>
                  </a:cubicBezTo>
                  <a:cubicBezTo>
                    <a:pt x="227" y="598"/>
                    <a:pt x="252" y="611"/>
                    <a:pt x="285" y="611"/>
                  </a:cubicBezTo>
                  <a:cubicBezTo>
                    <a:pt x="318" y="611"/>
                    <a:pt x="365" y="598"/>
                    <a:pt x="406" y="539"/>
                  </a:cubicBezTo>
                  <a:cubicBezTo>
                    <a:pt x="454" y="471"/>
                    <a:pt x="392" y="362"/>
                    <a:pt x="326" y="247"/>
                  </a:cubicBezTo>
                  <a:cubicBezTo>
                    <a:pt x="279" y="165"/>
                    <a:pt x="230" y="80"/>
                    <a:pt x="218" y="3"/>
                  </a:cubicBezTo>
                  <a:close/>
                  <a:moveTo>
                    <a:pt x="146" y="618"/>
                  </a:moveTo>
                  <a:cubicBezTo>
                    <a:pt x="116" y="618"/>
                    <a:pt x="88" y="604"/>
                    <a:pt x="65" y="578"/>
                  </a:cubicBezTo>
                  <a:cubicBezTo>
                    <a:pt x="41" y="550"/>
                    <a:pt x="2" y="484"/>
                    <a:pt x="20" y="354"/>
                  </a:cubicBezTo>
                  <a:cubicBezTo>
                    <a:pt x="48" y="151"/>
                    <a:pt x="178" y="37"/>
                    <a:pt x="209" y="12"/>
                  </a:cubicBezTo>
                  <a:cubicBezTo>
                    <a:pt x="205" y="34"/>
                    <a:pt x="193" y="97"/>
                    <a:pt x="187" y="188"/>
                  </a:cubicBezTo>
                  <a:cubicBezTo>
                    <a:pt x="182" y="187"/>
                    <a:pt x="177" y="186"/>
                    <a:pt x="172" y="184"/>
                  </a:cubicBezTo>
                  <a:cubicBezTo>
                    <a:pt x="160" y="178"/>
                    <a:pt x="158" y="164"/>
                    <a:pt x="158" y="164"/>
                  </a:cubicBezTo>
                  <a:cubicBezTo>
                    <a:pt x="158" y="162"/>
                    <a:pt x="156" y="161"/>
                    <a:pt x="154" y="162"/>
                  </a:cubicBezTo>
                  <a:cubicBezTo>
                    <a:pt x="153" y="162"/>
                    <a:pt x="151" y="163"/>
                    <a:pt x="152" y="165"/>
                  </a:cubicBezTo>
                  <a:cubicBezTo>
                    <a:pt x="152" y="166"/>
                    <a:pt x="154" y="182"/>
                    <a:pt x="169" y="190"/>
                  </a:cubicBezTo>
                  <a:cubicBezTo>
                    <a:pt x="174" y="193"/>
                    <a:pt x="180" y="194"/>
                    <a:pt x="187" y="194"/>
                  </a:cubicBezTo>
                  <a:cubicBezTo>
                    <a:pt x="185" y="223"/>
                    <a:pt x="184" y="254"/>
                    <a:pt x="184" y="288"/>
                  </a:cubicBezTo>
                  <a:cubicBezTo>
                    <a:pt x="150" y="281"/>
                    <a:pt x="135" y="255"/>
                    <a:pt x="135" y="255"/>
                  </a:cubicBezTo>
                  <a:cubicBezTo>
                    <a:pt x="134" y="254"/>
                    <a:pt x="132" y="253"/>
                    <a:pt x="130" y="254"/>
                  </a:cubicBezTo>
                  <a:cubicBezTo>
                    <a:pt x="129" y="255"/>
                    <a:pt x="128" y="257"/>
                    <a:pt x="129" y="259"/>
                  </a:cubicBezTo>
                  <a:cubicBezTo>
                    <a:pt x="130" y="260"/>
                    <a:pt x="146" y="287"/>
                    <a:pt x="184" y="295"/>
                  </a:cubicBezTo>
                  <a:cubicBezTo>
                    <a:pt x="184" y="295"/>
                    <a:pt x="184" y="295"/>
                    <a:pt x="184" y="295"/>
                  </a:cubicBezTo>
                  <a:cubicBezTo>
                    <a:pt x="185" y="329"/>
                    <a:pt x="186" y="367"/>
                    <a:pt x="189" y="406"/>
                  </a:cubicBezTo>
                  <a:cubicBezTo>
                    <a:pt x="133" y="411"/>
                    <a:pt x="91" y="359"/>
                    <a:pt x="91" y="358"/>
                  </a:cubicBezTo>
                  <a:cubicBezTo>
                    <a:pt x="90" y="357"/>
                    <a:pt x="88" y="357"/>
                    <a:pt x="86" y="358"/>
                  </a:cubicBezTo>
                  <a:cubicBezTo>
                    <a:pt x="85" y="359"/>
                    <a:pt x="84" y="361"/>
                    <a:pt x="86" y="362"/>
                  </a:cubicBezTo>
                  <a:cubicBezTo>
                    <a:pt x="87" y="365"/>
                    <a:pt x="126" y="413"/>
                    <a:pt x="181" y="413"/>
                  </a:cubicBezTo>
                  <a:cubicBezTo>
                    <a:pt x="184" y="413"/>
                    <a:pt x="187" y="412"/>
                    <a:pt x="190" y="412"/>
                  </a:cubicBezTo>
                  <a:cubicBezTo>
                    <a:pt x="193" y="453"/>
                    <a:pt x="199" y="495"/>
                    <a:pt x="206" y="539"/>
                  </a:cubicBezTo>
                  <a:cubicBezTo>
                    <a:pt x="139" y="543"/>
                    <a:pt x="71" y="463"/>
                    <a:pt x="70" y="462"/>
                  </a:cubicBezTo>
                  <a:cubicBezTo>
                    <a:pt x="69" y="460"/>
                    <a:pt x="67" y="460"/>
                    <a:pt x="65" y="461"/>
                  </a:cubicBezTo>
                  <a:cubicBezTo>
                    <a:pt x="64" y="463"/>
                    <a:pt x="64" y="465"/>
                    <a:pt x="65" y="466"/>
                  </a:cubicBezTo>
                  <a:cubicBezTo>
                    <a:pt x="68" y="469"/>
                    <a:pt x="133" y="546"/>
                    <a:pt x="202" y="546"/>
                  </a:cubicBezTo>
                  <a:cubicBezTo>
                    <a:pt x="203" y="546"/>
                    <a:pt x="205" y="546"/>
                    <a:pt x="207" y="546"/>
                  </a:cubicBezTo>
                  <a:cubicBezTo>
                    <a:pt x="210" y="560"/>
                    <a:pt x="213" y="575"/>
                    <a:pt x="216" y="589"/>
                  </a:cubicBezTo>
                  <a:cubicBezTo>
                    <a:pt x="195" y="608"/>
                    <a:pt x="171" y="618"/>
                    <a:pt x="146" y="618"/>
                  </a:cubicBezTo>
                  <a:close/>
                  <a:moveTo>
                    <a:pt x="401" y="536"/>
                  </a:moveTo>
                  <a:cubicBezTo>
                    <a:pt x="369" y="581"/>
                    <a:pt x="330" y="604"/>
                    <a:pt x="285" y="604"/>
                  </a:cubicBezTo>
                  <a:cubicBezTo>
                    <a:pt x="253" y="604"/>
                    <a:pt x="228" y="591"/>
                    <a:pt x="222" y="588"/>
                  </a:cubicBezTo>
                  <a:cubicBezTo>
                    <a:pt x="219" y="574"/>
                    <a:pt x="216" y="559"/>
                    <a:pt x="214" y="545"/>
                  </a:cubicBezTo>
                  <a:cubicBezTo>
                    <a:pt x="285" y="535"/>
                    <a:pt x="348" y="451"/>
                    <a:pt x="351" y="447"/>
                  </a:cubicBezTo>
                  <a:cubicBezTo>
                    <a:pt x="352" y="446"/>
                    <a:pt x="352" y="444"/>
                    <a:pt x="350" y="443"/>
                  </a:cubicBezTo>
                  <a:cubicBezTo>
                    <a:pt x="349" y="442"/>
                    <a:pt x="347" y="442"/>
                    <a:pt x="345" y="444"/>
                  </a:cubicBezTo>
                  <a:cubicBezTo>
                    <a:pt x="345" y="444"/>
                    <a:pt x="282" y="529"/>
                    <a:pt x="213" y="539"/>
                  </a:cubicBezTo>
                  <a:cubicBezTo>
                    <a:pt x="205" y="495"/>
                    <a:pt x="200" y="452"/>
                    <a:pt x="196" y="411"/>
                  </a:cubicBezTo>
                  <a:cubicBezTo>
                    <a:pt x="255" y="402"/>
                    <a:pt x="303" y="351"/>
                    <a:pt x="305" y="349"/>
                  </a:cubicBezTo>
                  <a:cubicBezTo>
                    <a:pt x="306" y="347"/>
                    <a:pt x="306" y="345"/>
                    <a:pt x="304" y="344"/>
                  </a:cubicBezTo>
                  <a:cubicBezTo>
                    <a:pt x="303" y="343"/>
                    <a:pt x="301" y="343"/>
                    <a:pt x="300" y="344"/>
                  </a:cubicBezTo>
                  <a:cubicBezTo>
                    <a:pt x="299" y="345"/>
                    <a:pt x="252" y="396"/>
                    <a:pt x="196" y="405"/>
                  </a:cubicBezTo>
                  <a:cubicBezTo>
                    <a:pt x="193" y="366"/>
                    <a:pt x="191" y="330"/>
                    <a:pt x="191" y="295"/>
                  </a:cubicBezTo>
                  <a:cubicBezTo>
                    <a:pt x="192" y="295"/>
                    <a:pt x="193" y="296"/>
                    <a:pt x="194" y="296"/>
                  </a:cubicBezTo>
                  <a:cubicBezTo>
                    <a:pt x="229" y="296"/>
                    <a:pt x="259" y="265"/>
                    <a:pt x="261" y="264"/>
                  </a:cubicBezTo>
                  <a:cubicBezTo>
                    <a:pt x="262" y="262"/>
                    <a:pt x="262" y="260"/>
                    <a:pt x="261" y="259"/>
                  </a:cubicBezTo>
                  <a:cubicBezTo>
                    <a:pt x="259" y="258"/>
                    <a:pt x="257" y="258"/>
                    <a:pt x="256" y="259"/>
                  </a:cubicBezTo>
                  <a:cubicBezTo>
                    <a:pt x="256" y="259"/>
                    <a:pt x="224" y="291"/>
                    <a:pt x="191" y="289"/>
                  </a:cubicBezTo>
                  <a:cubicBezTo>
                    <a:pt x="191" y="255"/>
                    <a:pt x="192" y="223"/>
                    <a:pt x="193" y="194"/>
                  </a:cubicBezTo>
                  <a:cubicBezTo>
                    <a:pt x="203" y="193"/>
                    <a:pt x="215" y="190"/>
                    <a:pt x="228" y="184"/>
                  </a:cubicBezTo>
                  <a:cubicBezTo>
                    <a:pt x="229" y="183"/>
                    <a:pt x="230" y="181"/>
                    <a:pt x="229" y="180"/>
                  </a:cubicBezTo>
                  <a:cubicBezTo>
                    <a:pt x="228" y="178"/>
                    <a:pt x="226" y="177"/>
                    <a:pt x="225" y="178"/>
                  </a:cubicBezTo>
                  <a:cubicBezTo>
                    <a:pt x="213" y="183"/>
                    <a:pt x="203" y="186"/>
                    <a:pt x="194" y="187"/>
                  </a:cubicBezTo>
                  <a:cubicBezTo>
                    <a:pt x="199" y="106"/>
                    <a:pt x="209" y="47"/>
                    <a:pt x="215" y="20"/>
                  </a:cubicBezTo>
                  <a:cubicBezTo>
                    <a:pt x="231" y="93"/>
                    <a:pt x="276" y="173"/>
                    <a:pt x="320" y="250"/>
                  </a:cubicBezTo>
                  <a:cubicBezTo>
                    <a:pt x="385" y="363"/>
                    <a:pt x="446" y="470"/>
                    <a:pt x="401" y="536"/>
                  </a:cubicBezTo>
                  <a:close/>
                </a:path>
              </a:pathLst>
            </a:custGeom>
            <a:solidFill>
              <a:srgbClr val="65C084"/>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134" name="Freeform 63"/>
            <p:cNvSpPr/>
            <p:nvPr/>
          </p:nvSpPr>
          <p:spPr>
            <a:xfrm>
              <a:off x="4504680" y="5763600"/>
              <a:ext cx="1328760" cy="1909440"/>
            </a:xfrm>
            <a:custGeom>
              <a:gdLst>
                <a:gd name="textAreaLeft" fmla="*/ 0 w 1328760"/>
                <a:gd name="textAreaRight" fmla="*/ 1329120 w 1328760"/>
                <a:gd name="textAreaTop" fmla="*/ 0 h 1909440"/>
                <a:gd name="textAreaBottom" fmla="*/ 1909800 h 1909440"/>
              </a:gdLst>
              <a:rect l="textAreaLeft" t="textAreaTop" r="textAreaRight" b="textAreaBottom"/>
              <a:pathLst>
                <a:path w="421" h="603">
                  <a:moveTo>
                    <a:pt x="198" y="0"/>
                  </a:moveTo>
                  <a:cubicBezTo>
                    <a:pt x="198" y="0"/>
                    <a:pt x="141" y="110"/>
                    <a:pt x="79" y="183"/>
                  </a:cubicBezTo>
                  <a:cubicBezTo>
                    <a:pt x="17" y="257"/>
                    <a:pt x="0" y="358"/>
                    <a:pt x="26" y="446"/>
                  </a:cubicBezTo>
                  <a:cubicBezTo>
                    <a:pt x="53" y="534"/>
                    <a:pt x="126" y="560"/>
                    <a:pt x="161" y="553"/>
                  </a:cubicBezTo>
                  <a:cubicBezTo>
                    <a:pt x="161" y="553"/>
                    <a:pt x="182" y="603"/>
                    <a:pt x="268" y="579"/>
                  </a:cubicBezTo>
                  <a:cubicBezTo>
                    <a:pt x="355" y="556"/>
                    <a:pt x="421" y="465"/>
                    <a:pt x="415" y="333"/>
                  </a:cubicBezTo>
                  <a:cubicBezTo>
                    <a:pt x="409" y="201"/>
                    <a:pt x="258" y="82"/>
                    <a:pt x="198" y="0"/>
                  </a:cubicBezTo>
                  <a:close/>
                </a:path>
              </a:pathLst>
            </a:custGeom>
            <a:solidFill>
              <a:srgbClr val="CCECFC"/>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135" name="Freeform 64"/>
            <p:cNvSpPr/>
            <p:nvPr/>
          </p:nvSpPr>
          <p:spPr>
            <a:xfrm>
              <a:off x="4545720" y="5769000"/>
              <a:ext cx="1287720" cy="1903680"/>
            </a:xfrm>
            <a:custGeom>
              <a:gdLst>
                <a:gd name="textAreaLeft" fmla="*/ 0 w 1287720"/>
                <a:gd name="textAreaRight" fmla="*/ 1288080 w 1287720"/>
                <a:gd name="textAreaTop" fmla="*/ 0 h 1903680"/>
                <a:gd name="textAreaBottom" fmla="*/ 1904040 h 1903680"/>
              </a:gdLst>
              <a:rect l="textAreaLeft" t="textAreaTop" r="textAreaRight" b="textAreaBottom"/>
              <a:pathLst>
                <a:path w="408" h="601">
                  <a:moveTo>
                    <a:pt x="187" y="0"/>
                  </a:moveTo>
                  <a:cubicBezTo>
                    <a:pt x="184" y="16"/>
                    <a:pt x="184" y="31"/>
                    <a:pt x="187" y="47"/>
                  </a:cubicBezTo>
                  <a:cubicBezTo>
                    <a:pt x="192" y="72"/>
                    <a:pt x="204" y="94"/>
                    <a:pt x="217" y="117"/>
                  </a:cubicBezTo>
                  <a:cubicBezTo>
                    <a:pt x="238" y="155"/>
                    <a:pt x="259" y="193"/>
                    <a:pt x="280" y="232"/>
                  </a:cubicBezTo>
                  <a:cubicBezTo>
                    <a:pt x="291" y="253"/>
                    <a:pt x="303" y="275"/>
                    <a:pt x="310" y="298"/>
                  </a:cubicBezTo>
                  <a:cubicBezTo>
                    <a:pt x="321" y="339"/>
                    <a:pt x="316" y="385"/>
                    <a:pt x="297" y="424"/>
                  </a:cubicBezTo>
                  <a:cubicBezTo>
                    <a:pt x="286" y="449"/>
                    <a:pt x="269" y="472"/>
                    <a:pt x="246" y="486"/>
                  </a:cubicBezTo>
                  <a:cubicBezTo>
                    <a:pt x="223" y="500"/>
                    <a:pt x="193" y="504"/>
                    <a:pt x="168" y="493"/>
                  </a:cubicBezTo>
                  <a:cubicBezTo>
                    <a:pt x="152" y="499"/>
                    <a:pt x="134" y="493"/>
                    <a:pt x="118" y="485"/>
                  </a:cubicBezTo>
                  <a:cubicBezTo>
                    <a:pt x="73" y="463"/>
                    <a:pt x="37" y="423"/>
                    <a:pt x="16" y="378"/>
                  </a:cubicBezTo>
                  <a:cubicBezTo>
                    <a:pt x="10" y="366"/>
                    <a:pt x="6" y="354"/>
                    <a:pt x="2" y="341"/>
                  </a:cubicBezTo>
                  <a:cubicBezTo>
                    <a:pt x="0" y="376"/>
                    <a:pt x="3" y="411"/>
                    <a:pt x="13" y="444"/>
                  </a:cubicBezTo>
                  <a:cubicBezTo>
                    <a:pt x="40" y="532"/>
                    <a:pt x="113" y="558"/>
                    <a:pt x="148" y="551"/>
                  </a:cubicBezTo>
                  <a:cubicBezTo>
                    <a:pt x="148" y="551"/>
                    <a:pt x="169" y="601"/>
                    <a:pt x="255" y="577"/>
                  </a:cubicBezTo>
                  <a:cubicBezTo>
                    <a:pt x="342" y="554"/>
                    <a:pt x="408" y="463"/>
                    <a:pt x="402" y="331"/>
                  </a:cubicBezTo>
                  <a:cubicBezTo>
                    <a:pt x="396" y="200"/>
                    <a:pt x="248" y="82"/>
                    <a:pt x="187" y="0"/>
                  </a:cubicBezTo>
                  <a:close/>
                </a:path>
              </a:pathLst>
            </a:custGeom>
            <a:solidFill>
              <a:srgbClr val="A2DEF9"/>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136" name="Freeform 65"/>
            <p:cNvSpPr/>
            <p:nvPr/>
          </p:nvSpPr>
          <p:spPr>
            <a:xfrm>
              <a:off x="4716720" y="6168600"/>
              <a:ext cx="243360" cy="291240"/>
            </a:xfrm>
            <a:custGeom>
              <a:gdLst>
                <a:gd name="textAreaLeft" fmla="*/ 0 w 243360"/>
                <a:gd name="textAreaRight" fmla="*/ 243720 w 243360"/>
                <a:gd name="textAreaTop" fmla="*/ 0 h 291240"/>
                <a:gd name="textAreaBottom" fmla="*/ 291600 h 291240"/>
              </a:gdLst>
              <a:rect l="textAreaLeft" t="textAreaTop" r="textAreaRight" b="textAreaBottom"/>
              <a:pathLst>
                <a:path w="77" h="92">
                  <a:moveTo>
                    <a:pt x="68" y="3"/>
                  </a:moveTo>
                  <a:cubicBezTo>
                    <a:pt x="56" y="13"/>
                    <a:pt x="46" y="26"/>
                    <a:pt x="37" y="39"/>
                  </a:cubicBezTo>
                  <a:cubicBezTo>
                    <a:pt x="25" y="53"/>
                    <a:pt x="14" y="67"/>
                    <a:pt x="3" y="82"/>
                  </a:cubicBezTo>
                  <a:cubicBezTo>
                    <a:pt x="0" y="86"/>
                    <a:pt x="6" y="92"/>
                    <a:pt x="10" y="88"/>
                  </a:cubicBezTo>
                  <a:cubicBezTo>
                    <a:pt x="21" y="74"/>
                    <a:pt x="33" y="61"/>
                    <a:pt x="45" y="47"/>
                  </a:cubicBezTo>
                  <a:cubicBezTo>
                    <a:pt x="56" y="35"/>
                    <a:pt x="67" y="23"/>
                    <a:pt x="75" y="8"/>
                  </a:cubicBezTo>
                  <a:cubicBezTo>
                    <a:pt x="77" y="3"/>
                    <a:pt x="72" y="0"/>
                    <a:pt x="68" y="3"/>
                  </a:cubicBezTo>
                  <a:close/>
                </a:path>
              </a:pathLst>
            </a:custGeom>
            <a:solidFill>
              <a:srgbClr val="FFFFFF"/>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137" name="Freeform 66"/>
            <p:cNvSpPr/>
            <p:nvPr/>
          </p:nvSpPr>
          <p:spPr>
            <a:xfrm>
              <a:off x="4968720" y="6048360"/>
              <a:ext cx="54360" cy="88560"/>
            </a:xfrm>
            <a:custGeom>
              <a:gdLst>
                <a:gd name="textAreaLeft" fmla="*/ 0 w 54360"/>
                <a:gd name="textAreaRight" fmla="*/ 54720 w 54360"/>
                <a:gd name="textAreaTop" fmla="*/ 0 h 88560"/>
                <a:gd name="textAreaBottom" fmla="*/ 88920 h 88560"/>
              </a:gdLst>
              <a:rect l="textAreaLeft" t="textAreaTop" r="textAreaRight" b="textAreaBottom"/>
              <a:pathLst>
                <a:path w="17" h="28">
                  <a:moveTo>
                    <a:pt x="11" y="3"/>
                  </a:moveTo>
                  <a:cubicBezTo>
                    <a:pt x="4" y="8"/>
                    <a:pt x="0" y="17"/>
                    <a:pt x="1" y="25"/>
                  </a:cubicBezTo>
                  <a:cubicBezTo>
                    <a:pt x="1" y="28"/>
                    <a:pt x="5" y="28"/>
                    <a:pt x="7" y="26"/>
                  </a:cubicBezTo>
                  <a:cubicBezTo>
                    <a:pt x="8" y="23"/>
                    <a:pt x="9" y="20"/>
                    <a:pt x="11" y="17"/>
                  </a:cubicBezTo>
                  <a:cubicBezTo>
                    <a:pt x="12" y="14"/>
                    <a:pt x="14" y="10"/>
                    <a:pt x="15" y="7"/>
                  </a:cubicBezTo>
                  <a:cubicBezTo>
                    <a:pt x="17" y="4"/>
                    <a:pt x="14" y="0"/>
                    <a:pt x="11" y="3"/>
                  </a:cubicBezTo>
                  <a:close/>
                </a:path>
              </a:pathLst>
            </a:custGeom>
            <a:solidFill>
              <a:srgbClr val="FFFFFF"/>
            </a:solidFill>
            <a:ln w="0">
              <a:noFill/>
            </a:ln>
          </p:spPr>
          <p:style>
            <a:lnRef idx="0"/>
            <a:fillRef idx="0"/>
            <a:effectRef idx="0"/>
            <a:fontRef idx="minor"/>
          </p:style>
          <p:txBody>
            <a:bodyPr tIns="44280" bIns="44280"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138" name="Freeform 67"/>
            <p:cNvSpPr/>
            <p:nvPr/>
          </p:nvSpPr>
          <p:spPr>
            <a:xfrm>
              <a:off x="4431960" y="5690880"/>
              <a:ext cx="1497240" cy="1899720"/>
            </a:xfrm>
            <a:custGeom>
              <a:gdLst>
                <a:gd name="textAreaLeft" fmla="*/ 0 w 1497240"/>
                <a:gd name="textAreaRight" fmla="*/ 1497600 w 1497240"/>
                <a:gd name="textAreaTop" fmla="*/ 0 h 1899720"/>
                <a:gd name="textAreaBottom" fmla="*/ 1900080 h 1899720"/>
              </a:gdLst>
              <a:rect l="textAreaLeft" t="textAreaTop" r="textAreaRight" b="textAreaBottom"/>
              <a:pathLst>
                <a:path w="472" h="600">
                  <a:moveTo>
                    <a:pt x="297" y="117"/>
                  </a:moveTo>
                  <a:cubicBezTo>
                    <a:pt x="264" y="83"/>
                    <a:pt x="233" y="50"/>
                    <a:pt x="224" y="3"/>
                  </a:cubicBezTo>
                  <a:cubicBezTo>
                    <a:pt x="224" y="3"/>
                    <a:pt x="224" y="3"/>
                    <a:pt x="224" y="3"/>
                  </a:cubicBezTo>
                  <a:cubicBezTo>
                    <a:pt x="224" y="2"/>
                    <a:pt x="223" y="2"/>
                    <a:pt x="223" y="2"/>
                  </a:cubicBezTo>
                  <a:cubicBezTo>
                    <a:pt x="223" y="2"/>
                    <a:pt x="223" y="2"/>
                    <a:pt x="223" y="1"/>
                  </a:cubicBezTo>
                  <a:cubicBezTo>
                    <a:pt x="223" y="1"/>
                    <a:pt x="223" y="1"/>
                    <a:pt x="223" y="1"/>
                  </a:cubicBezTo>
                  <a:cubicBezTo>
                    <a:pt x="223" y="1"/>
                    <a:pt x="223" y="1"/>
                    <a:pt x="222" y="1"/>
                  </a:cubicBezTo>
                  <a:cubicBezTo>
                    <a:pt x="222" y="0"/>
                    <a:pt x="222" y="0"/>
                    <a:pt x="222" y="0"/>
                  </a:cubicBezTo>
                  <a:cubicBezTo>
                    <a:pt x="222" y="0"/>
                    <a:pt x="221" y="0"/>
                    <a:pt x="221" y="0"/>
                  </a:cubicBezTo>
                  <a:cubicBezTo>
                    <a:pt x="221" y="0"/>
                    <a:pt x="221" y="0"/>
                    <a:pt x="221" y="0"/>
                  </a:cubicBezTo>
                  <a:cubicBezTo>
                    <a:pt x="221" y="0"/>
                    <a:pt x="221" y="0"/>
                    <a:pt x="221" y="0"/>
                  </a:cubicBezTo>
                  <a:cubicBezTo>
                    <a:pt x="221" y="0"/>
                    <a:pt x="221" y="0"/>
                    <a:pt x="221" y="0"/>
                  </a:cubicBezTo>
                  <a:cubicBezTo>
                    <a:pt x="220" y="0"/>
                    <a:pt x="219" y="0"/>
                    <a:pt x="219" y="0"/>
                  </a:cubicBezTo>
                  <a:cubicBezTo>
                    <a:pt x="218" y="0"/>
                    <a:pt x="218" y="1"/>
                    <a:pt x="218" y="1"/>
                  </a:cubicBezTo>
                  <a:cubicBezTo>
                    <a:pt x="218" y="1"/>
                    <a:pt x="218" y="1"/>
                    <a:pt x="218" y="1"/>
                  </a:cubicBezTo>
                  <a:cubicBezTo>
                    <a:pt x="218" y="1"/>
                    <a:pt x="218" y="1"/>
                    <a:pt x="218" y="2"/>
                  </a:cubicBezTo>
                  <a:cubicBezTo>
                    <a:pt x="217" y="2"/>
                    <a:pt x="217" y="2"/>
                    <a:pt x="217" y="2"/>
                  </a:cubicBezTo>
                  <a:cubicBezTo>
                    <a:pt x="217" y="3"/>
                    <a:pt x="177" y="95"/>
                    <a:pt x="82" y="206"/>
                  </a:cubicBezTo>
                  <a:cubicBezTo>
                    <a:pt x="29" y="268"/>
                    <a:pt x="0" y="405"/>
                    <a:pt x="41" y="496"/>
                  </a:cubicBezTo>
                  <a:cubicBezTo>
                    <a:pt x="67" y="552"/>
                    <a:pt x="117" y="581"/>
                    <a:pt x="185" y="577"/>
                  </a:cubicBezTo>
                  <a:cubicBezTo>
                    <a:pt x="190" y="582"/>
                    <a:pt x="212" y="600"/>
                    <a:pt x="246" y="600"/>
                  </a:cubicBezTo>
                  <a:cubicBezTo>
                    <a:pt x="246" y="600"/>
                    <a:pt x="246" y="600"/>
                    <a:pt x="246" y="600"/>
                  </a:cubicBezTo>
                  <a:cubicBezTo>
                    <a:pt x="286" y="600"/>
                    <a:pt x="326" y="577"/>
                    <a:pt x="366" y="530"/>
                  </a:cubicBezTo>
                  <a:cubicBezTo>
                    <a:pt x="474" y="402"/>
                    <a:pt x="405" y="275"/>
                    <a:pt x="368" y="206"/>
                  </a:cubicBezTo>
                  <a:cubicBezTo>
                    <a:pt x="348" y="170"/>
                    <a:pt x="322" y="143"/>
                    <a:pt x="297" y="117"/>
                  </a:cubicBezTo>
                  <a:close/>
                  <a:moveTo>
                    <a:pt x="232" y="292"/>
                  </a:moveTo>
                  <a:cubicBezTo>
                    <a:pt x="258" y="315"/>
                    <a:pt x="273" y="369"/>
                    <a:pt x="270" y="409"/>
                  </a:cubicBezTo>
                  <a:cubicBezTo>
                    <a:pt x="269" y="433"/>
                    <a:pt x="261" y="449"/>
                    <a:pt x="249" y="455"/>
                  </a:cubicBezTo>
                  <a:cubicBezTo>
                    <a:pt x="239" y="460"/>
                    <a:pt x="230" y="462"/>
                    <a:pt x="221" y="461"/>
                  </a:cubicBezTo>
                  <a:cubicBezTo>
                    <a:pt x="232" y="410"/>
                    <a:pt x="239" y="349"/>
                    <a:pt x="232" y="292"/>
                  </a:cubicBezTo>
                  <a:close/>
                  <a:moveTo>
                    <a:pt x="215" y="461"/>
                  </a:moveTo>
                  <a:cubicBezTo>
                    <a:pt x="206" y="459"/>
                    <a:pt x="198" y="455"/>
                    <a:pt x="192" y="449"/>
                  </a:cubicBezTo>
                  <a:cubicBezTo>
                    <a:pt x="181" y="436"/>
                    <a:pt x="176" y="417"/>
                    <a:pt x="178" y="393"/>
                  </a:cubicBezTo>
                  <a:cubicBezTo>
                    <a:pt x="181" y="344"/>
                    <a:pt x="213" y="305"/>
                    <a:pt x="225" y="291"/>
                  </a:cubicBezTo>
                  <a:cubicBezTo>
                    <a:pt x="233" y="348"/>
                    <a:pt x="225" y="410"/>
                    <a:pt x="215" y="461"/>
                  </a:cubicBezTo>
                  <a:close/>
                  <a:moveTo>
                    <a:pt x="220" y="468"/>
                  </a:moveTo>
                  <a:cubicBezTo>
                    <a:pt x="221" y="468"/>
                    <a:pt x="221" y="468"/>
                    <a:pt x="222" y="468"/>
                  </a:cubicBezTo>
                  <a:cubicBezTo>
                    <a:pt x="222" y="468"/>
                    <a:pt x="222" y="468"/>
                    <a:pt x="222" y="468"/>
                  </a:cubicBezTo>
                  <a:cubicBezTo>
                    <a:pt x="232" y="468"/>
                    <a:pt x="242" y="466"/>
                    <a:pt x="252" y="461"/>
                  </a:cubicBezTo>
                  <a:cubicBezTo>
                    <a:pt x="266" y="454"/>
                    <a:pt x="275" y="436"/>
                    <a:pt x="277" y="409"/>
                  </a:cubicBezTo>
                  <a:cubicBezTo>
                    <a:pt x="280" y="366"/>
                    <a:pt x="263" y="305"/>
                    <a:pt x="230" y="282"/>
                  </a:cubicBezTo>
                  <a:cubicBezTo>
                    <a:pt x="226" y="258"/>
                    <a:pt x="224" y="233"/>
                    <a:pt x="222" y="210"/>
                  </a:cubicBezTo>
                  <a:cubicBezTo>
                    <a:pt x="239" y="225"/>
                    <a:pt x="301" y="282"/>
                    <a:pt x="307" y="372"/>
                  </a:cubicBezTo>
                  <a:cubicBezTo>
                    <a:pt x="310" y="428"/>
                    <a:pt x="306" y="458"/>
                    <a:pt x="291" y="474"/>
                  </a:cubicBezTo>
                  <a:cubicBezTo>
                    <a:pt x="276" y="491"/>
                    <a:pt x="250" y="496"/>
                    <a:pt x="213" y="497"/>
                  </a:cubicBezTo>
                  <a:cubicBezTo>
                    <a:pt x="215" y="488"/>
                    <a:pt x="218" y="478"/>
                    <a:pt x="220" y="468"/>
                  </a:cubicBezTo>
                  <a:close/>
                  <a:moveTo>
                    <a:pt x="296" y="479"/>
                  </a:moveTo>
                  <a:cubicBezTo>
                    <a:pt x="312" y="461"/>
                    <a:pt x="317" y="431"/>
                    <a:pt x="313" y="372"/>
                  </a:cubicBezTo>
                  <a:cubicBezTo>
                    <a:pt x="306" y="265"/>
                    <a:pt x="223" y="202"/>
                    <a:pt x="221" y="201"/>
                  </a:cubicBezTo>
                  <a:cubicBezTo>
                    <a:pt x="219" y="169"/>
                    <a:pt x="218" y="139"/>
                    <a:pt x="218" y="113"/>
                  </a:cubicBezTo>
                  <a:cubicBezTo>
                    <a:pt x="235" y="124"/>
                    <a:pt x="294" y="169"/>
                    <a:pt x="335" y="272"/>
                  </a:cubicBezTo>
                  <a:cubicBezTo>
                    <a:pt x="365" y="350"/>
                    <a:pt x="360" y="451"/>
                    <a:pt x="322" y="506"/>
                  </a:cubicBezTo>
                  <a:cubicBezTo>
                    <a:pt x="303" y="535"/>
                    <a:pt x="276" y="550"/>
                    <a:pt x="243" y="550"/>
                  </a:cubicBezTo>
                  <a:cubicBezTo>
                    <a:pt x="230" y="550"/>
                    <a:pt x="215" y="547"/>
                    <a:pt x="200" y="542"/>
                  </a:cubicBezTo>
                  <a:cubicBezTo>
                    <a:pt x="203" y="531"/>
                    <a:pt x="207" y="519"/>
                    <a:pt x="211" y="504"/>
                  </a:cubicBezTo>
                  <a:cubicBezTo>
                    <a:pt x="251" y="502"/>
                    <a:pt x="279" y="497"/>
                    <a:pt x="296" y="479"/>
                  </a:cubicBezTo>
                  <a:close/>
                  <a:moveTo>
                    <a:pt x="224" y="283"/>
                  </a:moveTo>
                  <a:cubicBezTo>
                    <a:pt x="216" y="291"/>
                    <a:pt x="175" y="335"/>
                    <a:pt x="171" y="392"/>
                  </a:cubicBezTo>
                  <a:cubicBezTo>
                    <a:pt x="169" y="419"/>
                    <a:pt x="175" y="440"/>
                    <a:pt x="187" y="453"/>
                  </a:cubicBezTo>
                  <a:cubicBezTo>
                    <a:pt x="194" y="461"/>
                    <a:pt x="203" y="465"/>
                    <a:pt x="213" y="467"/>
                  </a:cubicBezTo>
                  <a:cubicBezTo>
                    <a:pt x="211" y="478"/>
                    <a:pt x="208" y="488"/>
                    <a:pt x="206" y="498"/>
                  </a:cubicBezTo>
                  <a:cubicBezTo>
                    <a:pt x="180" y="498"/>
                    <a:pt x="160" y="486"/>
                    <a:pt x="147" y="462"/>
                  </a:cubicBezTo>
                  <a:cubicBezTo>
                    <a:pt x="125" y="422"/>
                    <a:pt x="126" y="358"/>
                    <a:pt x="143" y="332"/>
                  </a:cubicBezTo>
                  <a:cubicBezTo>
                    <a:pt x="151" y="318"/>
                    <a:pt x="162" y="304"/>
                    <a:pt x="173" y="291"/>
                  </a:cubicBezTo>
                  <a:cubicBezTo>
                    <a:pt x="190" y="270"/>
                    <a:pt x="207" y="249"/>
                    <a:pt x="216" y="224"/>
                  </a:cubicBezTo>
                  <a:cubicBezTo>
                    <a:pt x="218" y="244"/>
                    <a:pt x="221" y="263"/>
                    <a:pt x="224" y="283"/>
                  </a:cubicBezTo>
                  <a:close/>
                  <a:moveTo>
                    <a:pt x="168" y="287"/>
                  </a:moveTo>
                  <a:cubicBezTo>
                    <a:pt x="157" y="300"/>
                    <a:pt x="146" y="314"/>
                    <a:pt x="137" y="328"/>
                  </a:cubicBezTo>
                  <a:cubicBezTo>
                    <a:pt x="119" y="357"/>
                    <a:pt x="117" y="423"/>
                    <a:pt x="141" y="465"/>
                  </a:cubicBezTo>
                  <a:cubicBezTo>
                    <a:pt x="155" y="491"/>
                    <a:pt x="177" y="504"/>
                    <a:pt x="204" y="504"/>
                  </a:cubicBezTo>
                  <a:cubicBezTo>
                    <a:pt x="201" y="518"/>
                    <a:pt x="197" y="530"/>
                    <a:pt x="194" y="540"/>
                  </a:cubicBezTo>
                  <a:cubicBezTo>
                    <a:pt x="106" y="508"/>
                    <a:pt x="75" y="461"/>
                    <a:pt x="86" y="373"/>
                  </a:cubicBezTo>
                  <a:cubicBezTo>
                    <a:pt x="92" y="318"/>
                    <a:pt x="128" y="263"/>
                    <a:pt x="161" y="215"/>
                  </a:cubicBezTo>
                  <a:cubicBezTo>
                    <a:pt x="181" y="184"/>
                    <a:pt x="200" y="155"/>
                    <a:pt x="211" y="128"/>
                  </a:cubicBezTo>
                  <a:cubicBezTo>
                    <a:pt x="211" y="152"/>
                    <a:pt x="213" y="179"/>
                    <a:pt x="215" y="207"/>
                  </a:cubicBezTo>
                  <a:cubicBezTo>
                    <a:pt x="208" y="236"/>
                    <a:pt x="188" y="262"/>
                    <a:pt x="168" y="287"/>
                  </a:cubicBezTo>
                  <a:close/>
                  <a:moveTo>
                    <a:pt x="184" y="571"/>
                  </a:moveTo>
                  <a:cubicBezTo>
                    <a:pt x="119" y="574"/>
                    <a:pt x="72" y="547"/>
                    <a:pt x="47" y="493"/>
                  </a:cubicBezTo>
                  <a:cubicBezTo>
                    <a:pt x="8" y="406"/>
                    <a:pt x="36" y="270"/>
                    <a:pt x="87" y="210"/>
                  </a:cubicBezTo>
                  <a:cubicBezTo>
                    <a:pt x="158" y="128"/>
                    <a:pt x="198" y="56"/>
                    <a:pt x="215" y="23"/>
                  </a:cubicBezTo>
                  <a:cubicBezTo>
                    <a:pt x="213" y="42"/>
                    <a:pt x="211" y="71"/>
                    <a:pt x="211" y="106"/>
                  </a:cubicBezTo>
                  <a:cubicBezTo>
                    <a:pt x="204" y="137"/>
                    <a:pt x="180" y="173"/>
                    <a:pt x="155" y="211"/>
                  </a:cubicBezTo>
                  <a:cubicBezTo>
                    <a:pt x="123" y="260"/>
                    <a:pt x="86" y="316"/>
                    <a:pt x="79" y="372"/>
                  </a:cubicBezTo>
                  <a:cubicBezTo>
                    <a:pt x="68" y="464"/>
                    <a:pt x="100" y="513"/>
                    <a:pt x="192" y="546"/>
                  </a:cubicBezTo>
                  <a:cubicBezTo>
                    <a:pt x="188" y="558"/>
                    <a:pt x="185" y="567"/>
                    <a:pt x="184" y="571"/>
                  </a:cubicBezTo>
                  <a:close/>
                  <a:moveTo>
                    <a:pt x="360" y="526"/>
                  </a:moveTo>
                  <a:cubicBezTo>
                    <a:pt x="322" y="571"/>
                    <a:pt x="284" y="594"/>
                    <a:pt x="246" y="594"/>
                  </a:cubicBezTo>
                  <a:cubicBezTo>
                    <a:pt x="246" y="594"/>
                    <a:pt x="246" y="594"/>
                    <a:pt x="246" y="594"/>
                  </a:cubicBezTo>
                  <a:cubicBezTo>
                    <a:pt x="216" y="594"/>
                    <a:pt x="195" y="578"/>
                    <a:pt x="190" y="573"/>
                  </a:cubicBezTo>
                  <a:cubicBezTo>
                    <a:pt x="191" y="569"/>
                    <a:pt x="194" y="561"/>
                    <a:pt x="198" y="548"/>
                  </a:cubicBezTo>
                  <a:cubicBezTo>
                    <a:pt x="214" y="554"/>
                    <a:pt x="229" y="556"/>
                    <a:pt x="243" y="556"/>
                  </a:cubicBezTo>
                  <a:cubicBezTo>
                    <a:pt x="278" y="556"/>
                    <a:pt x="307" y="540"/>
                    <a:pt x="328" y="510"/>
                  </a:cubicBezTo>
                  <a:cubicBezTo>
                    <a:pt x="366" y="453"/>
                    <a:pt x="372" y="350"/>
                    <a:pt x="341" y="270"/>
                  </a:cubicBezTo>
                  <a:cubicBezTo>
                    <a:pt x="296" y="157"/>
                    <a:pt x="229" y="112"/>
                    <a:pt x="218" y="105"/>
                  </a:cubicBezTo>
                  <a:cubicBezTo>
                    <a:pt x="218" y="69"/>
                    <a:pt x="219" y="40"/>
                    <a:pt x="221" y="21"/>
                  </a:cubicBezTo>
                  <a:cubicBezTo>
                    <a:pt x="234" y="61"/>
                    <a:pt x="262" y="91"/>
                    <a:pt x="292" y="121"/>
                  </a:cubicBezTo>
                  <a:cubicBezTo>
                    <a:pt x="317" y="147"/>
                    <a:pt x="343" y="174"/>
                    <a:pt x="362" y="210"/>
                  </a:cubicBezTo>
                  <a:cubicBezTo>
                    <a:pt x="399" y="277"/>
                    <a:pt x="466" y="401"/>
                    <a:pt x="360" y="526"/>
                  </a:cubicBezTo>
                  <a:close/>
                </a:path>
              </a:pathLst>
            </a:custGeom>
            <a:solidFill>
              <a:srgbClr val="66C0E4"/>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139" name="Freeform 68"/>
            <p:cNvSpPr/>
            <p:nvPr/>
          </p:nvSpPr>
          <p:spPr>
            <a:xfrm>
              <a:off x="3184920" y="5424120"/>
              <a:ext cx="1638360" cy="2053080"/>
            </a:xfrm>
            <a:custGeom>
              <a:gdLst>
                <a:gd name="textAreaLeft" fmla="*/ 0 w 1638360"/>
                <a:gd name="textAreaRight" fmla="*/ 1638720 w 1638360"/>
                <a:gd name="textAreaTop" fmla="*/ 0 h 2053080"/>
                <a:gd name="textAreaBottom" fmla="*/ 2053440 h 2053080"/>
              </a:gdLst>
              <a:rect l="textAreaLeft" t="textAreaTop" r="textAreaRight" b="textAreaBottom"/>
              <a:pathLst>
                <a:path w="519" h="648">
                  <a:moveTo>
                    <a:pt x="315" y="24"/>
                  </a:moveTo>
                  <a:cubicBezTo>
                    <a:pt x="227" y="0"/>
                    <a:pt x="113" y="25"/>
                    <a:pt x="57" y="239"/>
                  </a:cubicBezTo>
                  <a:cubicBezTo>
                    <a:pt x="0" y="452"/>
                    <a:pt x="74" y="607"/>
                    <a:pt x="175" y="627"/>
                  </a:cubicBezTo>
                  <a:cubicBezTo>
                    <a:pt x="276" y="648"/>
                    <a:pt x="394" y="595"/>
                    <a:pt x="457" y="412"/>
                  </a:cubicBezTo>
                  <a:cubicBezTo>
                    <a:pt x="519" y="229"/>
                    <a:pt x="480" y="68"/>
                    <a:pt x="315" y="24"/>
                  </a:cubicBezTo>
                  <a:close/>
                </a:path>
              </a:pathLst>
            </a:custGeom>
            <a:solidFill>
              <a:srgbClr val="AACBEB"/>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140" name="Freeform 69"/>
            <p:cNvSpPr/>
            <p:nvPr/>
          </p:nvSpPr>
          <p:spPr>
            <a:xfrm>
              <a:off x="3302640" y="5560920"/>
              <a:ext cx="1498680" cy="1916280"/>
            </a:xfrm>
            <a:custGeom>
              <a:gdLst>
                <a:gd name="textAreaLeft" fmla="*/ 0 w 1498680"/>
                <a:gd name="textAreaRight" fmla="*/ 1499040 w 1498680"/>
                <a:gd name="textAreaTop" fmla="*/ 0 h 1916280"/>
                <a:gd name="textAreaBottom" fmla="*/ 1916640 h 1916280"/>
              </a:gdLst>
              <a:rect l="textAreaLeft" t="textAreaTop" r="textAreaRight" b="textAreaBottom"/>
              <a:pathLst>
                <a:path w="475" h="605">
                  <a:moveTo>
                    <a:pt x="420" y="369"/>
                  </a:moveTo>
                  <a:cubicBezTo>
                    <a:pt x="475" y="207"/>
                    <a:pt x="451" y="61"/>
                    <a:pt x="329" y="0"/>
                  </a:cubicBezTo>
                  <a:cubicBezTo>
                    <a:pt x="369" y="49"/>
                    <a:pt x="392" y="113"/>
                    <a:pt x="389" y="177"/>
                  </a:cubicBezTo>
                  <a:cubicBezTo>
                    <a:pt x="388" y="202"/>
                    <a:pt x="384" y="227"/>
                    <a:pt x="378" y="251"/>
                  </a:cubicBezTo>
                  <a:cubicBezTo>
                    <a:pt x="364" y="306"/>
                    <a:pt x="343" y="359"/>
                    <a:pt x="306" y="401"/>
                  </a:cubicBezTo>
                  <a:cubicBezTo>
                    <a:pt x="269" y="443"/>
                    <a:pt x="214" y="472"/>
                    <a:pt x="159" y="468"/>
                  </a:cubicBezTo>
                  <a:cubicBezTo>
                    <a:pt x="97" y="464"/>
                    <a:pt x="44" y="421"/>
                    <a:pt x="12" y="369"/>
                  </a:cubicBezTo>
                  <a:cubicBezTo>
                    <a:pt x="8" y="362"/>
                    <a:pt x="4" y="356"/>
                    <a:pt x="0" y="349"/>
                  </a:cubicBezTo>
                  <a:cubicBezTo>
                    <a:pt x="4" y="481"/>
                    <a:pt x="64" y="569"/>
                    <a:pt x="138" y="584"/>
                  </a:cubicBezTo>
                  <a:cubicBezTo>
                    <a:pt x="239" y="605"/>
                    <a:pt x="357" y="552"/>
                    <a:pt x="420" y="369"/>
                  </a:cubicBezTo>
                  <a:close/>
                </a:path>
              </a:pathLst>
            </a:custGeom>
            <a:solidFill>
              <a:srgbClr val="8FB9E3"/>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141" name="Freeform 70"/>
            <p:cNvSpPr/>
            <p:nvPr/>
          </p:nvSpPr>
          <p:spPr>
            <a:xfrm>
              <a:off x="3406680" y="5703120"/>
              <a:ext cx="251640" cy="556920"/>
            </a:xfrm>
            <a:custGeom>
              <a:gdLst>
                <a:gd name="textAreaLeft" fmla="*/ 0 w 251640"/>
                <a:gd name="textAreaRight" fmla="*/ 252000 w 251640"/>
                <a:gd name="textAreaTop" fmla="*/ 0 h 556920"/>
                <a:gd name="textAreaBottom" fmla="*/ 557280 h 556920"/>
              </a:gdLst>
              <a:rect l="textAreaLeft" t="textAreaTop" r="textAreaRight" b="textAreaBottom"/>
              <a:pathLst>
                <a:path w="80" h="176">
                  <a:moveTo>
                    <a:pt x="71" y="4"/>
                  </a:moveTo>
                  <a:cubicBezTo>
                    <a:pt x="34" y="48"/>
                    <a:pt x="9" y="114"/>
                    <a:pt x="0" y="171"/>
                  </a:cubicBezTo>
                  <a:cubicBezTo>
                    <a:pt x="0" y="174"/>
                    <a:pt x="5" y="176"/>
                    <a:pt x="6" y="172"/>
                  </a:cubicBezTo>
                  <a:cubicBezTo>
                    <a:pt x="16" y="145"/>
                    <a:pt x="25" y="117"/>
                    <a:pt x="37" y="90"/>
                  </a:cubicBezTo>
                  <a:cubicBezTo>
                    <a:pt x="50" y="62"/>
                    <a:pt x="66" y="37"/>
                    <a:pt x="78" y="10"/>
                  </a:cubicBezTo>
                  <a:cubicBezTo>
                    <a:pt x="80" y="5"/>
                    <a:pt x="75" y="0"/>
                    <a:pt x="71" y="4"/>
                  </a:cubicBezTo>
                  <a:close/>
                </a:path>
              </a:pathLst>
            </a:custGeom>
            <a:solidFill>
              <a:srgbClr val="FFFFFF"/>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142" name="Freeform 71"/>
            <p:cNvSpPr/>
            <p:nvPr/>
          </p:nvSpPr>
          <p:spPr>
            <a:xfrm>
              <a:off x="3706560" y="5570640"/>
              <a:ext cx="135000" cy="103680"/>
            </a:xfrm>
            <a:custGeom>
              <a:gdLst>
                <a:gd name="textAreaLeft" fmla="*/ 0 w 135000"/>
                <a:gd name="textAreaRight" fmla="*/ 135360 w 135000"/>
                <a:gd name="textAreaTop" fmla="*/ 0 h 103680"/>
                <a:gd name="textAreaBottom" fmla="*/ 104040 h 103680"/>
              </a:gdLst>
              <a:rect l="textAreaLeft" t="textAreaTop" r="textAreaRight" b="textAreaBottom"/>
              <a:pathLst>
                <a:path w="43" h="33">
                  <a:moveTo>
                    <a:pt x="35" y="1"/>
                  </a:moveTo>
                  <a:cubicBezTo>
                    <a:pt x="23" y="5"/>
                    <a:pt x="9" y="14"/>
                    <a:pt x="2" y="25"/>
                  </a:cubicBezTo>
                  <a:cubicBezTo>
                    <a:pt x="0" y="29"/>
                    <a:pt x="4" y="33"/>
                    <a:pt x="8" y="31"/>
                  </a:cubicBezTo>
                  <a:cubicBezTo>
                    <a:pt x="13" y="28"/>
                    <a:pt x="17" y="24"/>
                    <a:pt x="22" y="21"/>
                  </a:cubicBezTo>
                  <a:cubicBezTo>
                    <a:pt x="27" y="17"/>
                    <a:pt x="33" y="14"/>
                    <a:pt x="39" y="10"/>
                  </a:cubicBezTo>
                  <a:cubicBezTo>
                    <a:pt x="43" y="7"/>
                    <a:pt x="41" y="0"/>
                    <a:pt x="35" y="1"/>
                  </a:cubicBezTo>
                  <a:close/>
                </a:path>
              </a:pathLst>
            </a:custGeom>
            <a:solidFill>
              <a:srgbClr val="FFFFFF"/>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143" name="Freeform 72"/>
            <p:cNvSpPr/>
            <p:nvPr/>
          </p:nvSpPr>
          <p:spPr>
            <a:xfrm>
              <a:off x="3225960" y="5430960"/>
              <a:ext cx="1480680" cy="1947600"/>
            </a:xfrm>
            <a:custGeom>
              <a:gdLst>
                <a:gd name="textAreaLeft" fmla="*/ 0 w 1480680"/>
                <a:gd name="textAreaRight" fmla="*/ 1481040 w 1480680"/>
                <a:gd name="textAreaTop" fmla="*/ 0 h 1947600"/>
                <a:gd name="textAreaBottom" fmla="*/ 1947960 h 1947600"/>
              </a:gdLst>
              <a:rect l="textAreaLeft" t="textAreaTop" r="textAreaRight" b="textAreaBottom"/>
              <a:pathLst>
                <a:path w="469" h="615">
                  <a:moveTo>
                    <a:pt x="428" y="116"/>
                  </a:moveTo>
                  <a:cubicBezTo>
                    <a:pt x="428" y="116"/>
                    <a:pt x="428" y="116"/>
                    <a:pt x="428" y="116"/>
                  </a:cubicBezTo>
                  <a:cubicBezTo>
                    <a:pt x="414" y="94"/>
                    <a:pt x="397" y="74"/>
                    <a:pt x="376" y="58"/>
                  </a:cubicBezTo>
                  <a:cubicBezTo>
                    <a:pt x="376" y="58"/>
                    <a:pt x="376" y="57"/>
                    <a:pt x="376" y="57"/>
                  </a:cubicBezTo>
                  <a:cubicBezTo>
                    <a:pt x="376" y="57"/>
                    <a:pt x="375" y="57"/>
                    <a:pt x="375" y="57"/>
                  </a:cubicBezTo>
                  <a:cubicBezTo>
                    <a:pt x="354" y="40"/>
                    <a:pt x="329" y="26"/>
                    <a:pt x="301" y="15"/>
                  </a:cubicBezTo>
                  <a:cubicBezTo>
                    <a:pt x="267" y="2"/>
                    <a:pt x="233" y="0"/>
                    <a:pt x="200" y="9"/>
                  </a:cubicBezTo>
                  <a:cubicBezTo>
                    <a:pt x="170" y="17"/>
                    <a:pt x="142" y="34"/>
                    <a:pt x="118" y="57"/>
                  </a:cubicBezTo>
                  <a:cubicBezTo>
                    <a:pt x="118" y="57"/>
                    <a:pt x="117" y="58"/>
                    <a:pt x="117" y="58"/>
                  </a:cubicBezTo>
                  <a:cubicBezTo>
                    <a:pt x="99" y="75"/>
                    <a:pt x="84" y="96"/>
                    <a:pt x="70" y="118"/>
                  </a:cubicBezTo>
                  <a:cubicBezTo>
                    <a:pt x="69" y="119"/>
                    <a:pt x="69" y="119"/>
                    <a:pt x="69" y="120"/>
                  </a:cubicBezTo>
                  <a:cubicBezTo>
                    <a:pt x="55" y="143"/>
                    <a:pt x="44" y="167"/>
                    <a:pt x="34" y="192"/>
                  </a:cubicBezTo>
                  <a:cubicBezTo>
                    <a:pt x="34" y="193"/>
                    <a:pt x="33" y="194"/>
                    <a:pt x="33" y="195"/>
                  </a:cubicBezTo>
                  <a:cubicBezTo>
                    <a:pt x="26" y="216"/>
                    <a:pt x="19" y="238"/>
                    <a:pt x="15" y="260"/>
                  </a:cubicBezTo>
                  <a:cubicBezTo>
                    <a:pt x="14" y="261"/>
                    <a:pt x="14" y="262"/>
                    <a:pt x="14" y="262"/>
                  </a:cubicBezTo>
                  <a:cubicBezTo>
                    <a:pt x="8" y="291"/>
                    <a:pt x="4" y="320"/>
                    <a:pt x="4" y="348"/>
                  </a:cubicBezTo>
                  <a:cubicBezTo>
                    <a:pt x="0" y="478"/>
                    <a:pt x="51" y="574"/>
                    <a:pt x="140" y="603"/>
                  </a:cubicBezTo>
                  <a:cubicBezTo>
                    <a:pt x="173" y="614"/>
                    <a:pt x="208" y="615"/>
                    <a:pt x="242" y="606"/>
                  </a:cubicBezTo>
                  <a:cubicBezTo>
                    <a:pt x="286" y="595"/>
                    <a:pt x="327" y="566"/>
                    <a:pt x="363" y="527"/>
                  </a:cubicBezTo>
                  <a:cubicBezTo>
                    <a:pt x="363" y="527"/>
                    <a:pt x="364" y="527"/>
                    <a:pt x="364" y="526"/>
                  </a:cubicBezTo>
                  <a:cubicBezTo>
                    <a:pt x="421" y="462"/>
                    <a:pt x="461" y="371"/>
                    <a:pt x="466" y="277"/>
                  </a:cubicBezTo>
                  <a:cubicBezTo>
                    <a:pt x="469" y="216"/>
                    <a:pt x="456" y="162"/>
                    <a:pt x="429" y="117"/>
                  </a:cubicBezTo>
                  <a:cubicBezTo>
                    <a:pt x="429" y="117"/>
                    <a:pt x="429" y="117"/>
                    <a:pt x="428" y="116"/>
                  </a:cubicBezTo>
                  <a:close/>
                  <a:moveTo>
                    <a:pt x="421" y="117"/>
                  </a:moveTo>
                  <a:cubicBezTo>
                    <a:pt x="405" y="127"/>
                    <a:pt x="324" y="175"/>
                    <a:pt x="252" y="162"/>
                  </a:cubicBezTo>
                  <a:cubicBezTo>
                    <a:pt x="261" y="135"/>
                    <a:pt x="270" y="110"/>
                    <a:pt x="277" y="90"/>
                  </a:cubicBezTo>
                  <a:cubicBezTo>
                    <a:pt x="294" y="94"/>
                    <a:pt x="310" y="93"/>
                    <a:pt x="324" y="89"/>
                  </a:cubicBezTo>
                  <a:cubicBezTo>
                    <a:pt x="349" y="83"/>
                    <a:pt x="367" y="69"/>
                    <a:pt x="374" y="64"/>
                  </a:cubicBezTo>
                  <a:cubicBezTo>
                    <a:pt x="392" y="79"/>
                    <a:pt x="408" y="97"/>
                    <a:pt x="421" y="117"/>
                  </a:cubicBezTo>
                  <a:close/>
                  <a:moveTo>
                    <a:pt x="368" y="60"/>
                  </a:moveTo>
                  <a:cubicBezTo>
                    <a:pt x="357" y="68"/>
                    <a:pt x="320" y="94"/>
                    <a:pt x="279" y="83"/>
                  </a:cubicBezTo>
                  <a:cubicBezTo>
                    <a:pt x="291" y="52"/>
                    <a:pt x="299" y="30"/>
                    <a:pt x="302" y="23"/>
                  </a:cubicBezTo>
                  <a:cubicBezTo>
                    <a:pt x="327" y="32"/>
                    <a:pt x="349" y="45"/>
                    <a:pt x="368" y="60"/>
                  </a:cubicBezTo>
                  <a:close/>
                  <a:moveTo>
                    <a:pt x="224" y="11"/>
                  </a:moveTo>
                  <a:cubicBezTo>
                    <a:pt x="248" y="9"/>
                    <a:pt x="271" y="12"/>
                    <a:pt x="296" y="20"/>
                  </a:cubicBezTo>
                  <a:cubicBezTo>
                    <a:pt x="292" y="28"/>
                    <a:pt x="284" y="50"/>
                    <a:pt x="273" y="81"/>
                  </a:cubicBezTo>
                  <a:cubicBezTo>
                    <a:pt x="233" y="67"/>
                    <a:pt x="226" y="23"/>
                    <a:pt x="224" y="11"/>
                  </a:cubicBezTo>
                  <a:close/>
                  <a:moveTo>
                    <a:pt x="202" y="15"/>
                  </a:moveTo>
                  <a:cubicBezTo>
                    <a:pt x="207" y="14"/>
                    <a:pt x="212" y="13"/>
                    <a:pt x="218" y="12"/>
                  </a:cubicBezTo>
                  <a:cubicBezTo>
                    <a:pt x="219" y="25"/>
                    <a:pt x="228" y="72"/>
                    <a:pt x="271" y="88"/>
                  </a:cubicBezTo>
                  <a:cubicBezTo>
                    <a:pt x="263" y="108"/>
                    <a:pt x="255" y="133"/>
                    <a:pt x="245" y="161"/>
                  </a:cubicBezTo>
                  <a:cubicBezTo>
                    <a:pt x="174" y="144"/>
                    <a:pt x="173" y="41"/>
                    <a:pt x="174" y="26"/>
                  </a:cubicBezTo>
                  <a:cubicBezTo>
                    <a:pt x="183" y="21"/>
                    <a:pt x="192" y="18"/>
                    <a:pt x="202" y="15"/>
                  </a:cubicBezTo>
                  <a:close/>
                  <a:moveTo>
                    <a:pt x="123" y="61"/>
                  </a:moveTo>
                  <a:cubicBezTo>
                    <a:pt x="137" y="48"/>
                    <a:pt x="151" y="37"/>
                    <a:pt x="167" y="29"/>
                  </a:cubicBezTo>
                  <a:cubicBezTo>
                    <a:pt x="167" y="53"/>
                    <a:pt x="172" y="150"/>
                    <a:pt x="243" y="167"/>
                  </a:cubicBezTo>
                  <a:cubicBezTo>
                    <a:pt x="238" y="184"/>
                    <a:pt x="232" y="202"/>
                    <a:pt x="226" y="221"/>
                  </a:cubicBezTo>
                  <a:cubicBezTo>
                    <a:pt x="142" y="201"/>
                    <a:pt x="125" y="76"/>
                    <a:pt x="123" y="61"/>
                  </a:cubicBezTo>
                  <a:close/>
                  <a:moveTo>
                    <a:pt x="75" y="122"/>
                  </a:moveTo>
                  <a:cubicBezTo>
                    <a:pt x="88" y="101"/>
                    <a:pt x="102" y="83"/>
                    <a:pt x="117" y="67"/>
                  </a:cubicBezTo>
                  <a:cubicBezTo>
                    <a:pt x="121" y="96"/>
                    <a:pt x="141" y="207"/>
                    <a:pt x="224" y="228"/>
                  </a:cubicBezTo>
                  <a:cubicBezTo>
                    <a:pt x="216" y="253"/>
                    <a:pt x="208" y="280"/>
                    <a:pt x="200" y="308"/>
                  </a:cubicBezTo>
                  <a:cubicBezTo>
                    <a:pt x="118" y="279"/>
                    <a:pt x="80" y="138"/>
                    <a:pt x="75" y="122"/>
                  </a:cubicBezTo>
                  <a:close/>
                  <a:moveTo>
                    <a:pt x="71" y="129"/>
                  </a:moveTo>
                  <a:cubicBezTo>
                    <a:pt x="80" y="163"/>
                    <a:pt x="119" y="287"/>
                    <a:pt x="199" y="314"/>
                  </a:cubicBezTo>
                  <a:cubicBezTo>
                    <a:pt x="192" y="337"/>
                    <a:pt x="186" y="359"/>
                    <a:pt x="180" y="382"/>
                  </a:cubicBezTo>
                  <a:cubicBezTo>
                    <a:pt x="86" y="345"/>
                    <a:pt x="45" y="210"/>
                    <a:pt x="40" y="195"/>
                  </a:cubicBezTo>
                  <a:cubicBezTo>
                    <a:pt x="49" y="172"/>
                    <a:pt x="59" y="150"/>
                    <a:pt x="71" y="129"/>
                  </a:cubicBezTo>
                  <a:close/>
                  <a:moveTo>
                    <a:pt x="37" y="206"/>
                  </a:moveTo>
                  <a:cubicBezTo>
                    <a:pt x="48" y="240"/>
                    <a:pt x="91" y="354"/>
                    <a:pt x="179" y="389"/>
                  </a:cubicBezTo>
                  <a:cubicBezTo>
                    <a:pt x="173" y="413"/>
                    <a:pt x="167" y="437"/>
                    <a:pt x="162" y="462"/>
                  </a:cubicBezTo>
                  <a:cubicBezTo>
                    <a:pt x="76" y="423"/>
                    <a:pt x="25" y="276"/>
                    <a:pt x="21" y="262"/>
                  </a:cubicBezTo>
                  <a:cubicBezTo>
                    <a:pt x="25" y="243"/>
                    <a:pt x="30" y="224"/>
                    <a:pt x="37" y="206"/>
                  </a:cubicBezTo>
                  <a:close/>
                  <a:moveTo>
                    <a:pt x="10" y="348"/>
                  </a:moveTo>
                  <a:cubicBezTo>
                    <a:pt x="11" y="324"/>
                    <a:pt x="14" y="299"/>
                    <a:pt x="18" y="275"/>
                  </a:cubicBezTo>
                  <a:cubicBezTo>
                    <a:pt x="32" y="314"/>
                    <a:pt x="81" y="433"/>
                    <a:pt x="160" y="468"/>
                  </a:cubicBezTo>
                  <a:cubicBezTo>
                    <a:pt x="155" y="496"/>
                    <a:pt x="149" y="523"/>
                    <a:pt x="145" y="551"/>
                  </a:cubicBezTo>
                  <a:cubicBezTo>
                    <a:pt x="55" y="516"/>
                    <a:pt x="13" y="374"/>
                    <a:pt x="10" y="365"/>
                  </a:cubicBezTo>
                  <a:cubicBezTo>
                    <a:pt x="10" y="359"/>
                    <a:pt x="10" y="354"/>
                    <a:pt x="10" y="348"/>
                  </a:cubicBezTo>
                  <a:close/>
                  <a:moveTo>
                    <a:pt x="11" y="389"/>
                  </a:moveTo>
                  <a:cubicBezTo>
                    <a:pt x="27" y="433"/>
                    <a:pt x="69" y="529"/>
                    <a:pt x="144" y="557"/>
                  </a:cubicBezTo>
                  <a:cubicBezTo>
                    <a:pt x="142" y="570"/>
                    <a:pt x="140" y="583"/>
                    <a:pt x="138" y="596"/>
                  </a:cubicBezTo>
                  <a:cubicBezTo>
                    <a:pt x="64" y="569"/>
                    <a:pt x="18" y="494"/>
                    <a:pt x="11" y="389"/>
                  </a:cubicBezTo>
                  <a:close/>
                  <a:moveTo>
                    <a:pt x="240" y="600"/>
                  </a:moveTo>
                  <a:cubicBezTo>
                    <a:pt x="208" y="608"/>
                    <a:pt x="176" y="608"/>
                    <a:pt x="145" y="598"/>
                  </a:cubicBezTo>
                  <a:cubicBezTo>
                    <a:pt x="146" y="585"/>
                    <a:pt x="148" y="572"/>
                    <a:pt x="150" y="560"/>
                  </a:cubicBezTo>
                  <a:cubicBezTo>
                    <a:pt x="195" y="574"/>
                    <a:pt x="244" y="568"/>
                    <a:pt x="283" y="558"/>
                  </a:cubicBezTo>
                  <a:cubicBezTo>
                    <a:pt x="309" y="551"/>
                    <a:pt x="331" y="542"/>
                    <a:pt x="346" y="536"/>
                  </a:cubicBezTo>
                  <a:cubicBezTo>
                    <a:pt x="314" y="567"/>
                    <a:pt x="278" y="590"/>
                    <a:pt x="240" y="600"/>
                  </a:cubicBezTo>
                  <a:close/>
                  <a:moveTo>
                    <a:pt x="359" y="522"/>
                  </a:moveTo>
                  <a:cubicBezTo>
                    <a:pt x="350" y="527"/>
                    <a:pt x="243" y="583"/>
                    <a:pt x="151" y="553"/>
                  </a:cubicBezTo>
                  <a:cubicBezTo>
                    <a:pt x="156" y="526"/>
                    <a:pt x="161" y="498"/>
                    <a:pt x="167" y="471"/>
                  </a:cubicBezTo>
                  <a:cubicBezTo>
                    <a:pt x="217" y="490"/>
                    <a:pt x="285" y="480"/>
                    <a:pt x="338" y="466"/>
                  </a:cubicBezTo>
                  <a:cubicBezTo>
                    <a:pt x="373" y="457"/>
                    <a:pt x="401" y="446"/>
                    <a:pt x="415" y="440"/>
                  </a:cubicBezTo>
                  <a:cubicBezTo>
                    <a:pt x="399" y="471"/>
                    <a:pt x="380" y="498"/>
                    <a:pt x="359" y="522"/>
                  </a:cubicBezTo>
                  <a:close/>
                  <a:moveTo>
                    <a:pt x="419" y="431"/>
                  </a:moveTo>
                  <a:cubicBezTo>
                    <a:pt x="406" y="437"/>
                    <a:pt x="257" y="498"/>
                    <a:pt x="168" y="464"/>
                  </a:cubicBezTo>
                  <a:cubicBezTo>
                    <a:pt x="173" y="440"/>
                    <a:pt x="179" y="415"/>
                    <a:pt x="185" y="391"/>
                  </a:cubicBezTo>
                  <a:cubicBezTo>
                    <a:pt x="231" y="407"/>
                    <a:pt x="287" y="400"/>
                    <a:pt x="336" y="387"/>
                  </a:cubicBezTo>
                  <a:cubicBezTo>
                    <a:pt x="389" y="373"/>
                    <a:pt x="434" y="353"/>
                    <a:pt x="450" y="345"/>
                  </a:cubicBezTo>
                  <a:cubicBezTo>
                    <a:pt x="443" y="375"/>
                    <a:pt x="432" y="404"/>
                    <a:pt x="419" y="431"/>
                  </a:cubicBezTo>
                  <a:close/>
                  <a:moveTo>
                    <a:pt x="459" y="277"/>
                  </a:moveTo>
                  <a:cubicBezTo>
                    <a:pt x="458" y="297"/>
                    <a:pt x="456" y="317"/>
                    <a:pt x="451" y="336"/>
                  </a:cubicBezTo>
                  <a:cubicBezTo>
                    <a:pt x="436" y="344"/>
                    <a:pt x="285" y="419"/>
                    <a:pt x="187" y="385"/>
                  </a:cubicBezTo>
                  <a:cubicBezTo>
                    <a:pt x="193" y="362"/>
                    <a:pt x="199" y="339"/>
                    <a:pt x="205" y="316"/>
                  </a:cubicBezTo>
                  <a:cubicBezTo>
                    <a:pt x="236" y="325"/>
                    <a:pt x="276" y="321"/>
                    <a:pt x="314" y="310"/>
                  </a:cubicBezTo>
                  <a:cubicBezTo>
                    <a:pt x="380" y="293"/>
                    <a:pt x="443" y="260"/>
                    <a:pt x="459" y="251"/>
                  </a:cubicBezTo>
                  <a:cubicBezTo>
                    <a:pt x="460" y="259"/>
                    <a:pt x="460" y="268"/>
                    <a:pt x="459" y="277"/>
                  </a:cubicBezTo>
                  <a:close/>
                  <a:moveTo>
                    <a:pt x="459" y="244"/>
                  </a:moveTo>
                  <a:cubicBezTo>
                    <a:pt x="445" y="251"/>
                    <a:pt x="293" y="334"/>
                    <a:pt x="207" y="310"/>
                  </a:cubicBezTo>
                  <a:cubicBezTo>
                    <a:pt x="215" y="282"/>
                    <a:pt x="223" y="255"/>
                    <a:pt x="231" y="229"/>
                  </a:cubicBezTo>
                  <a:cubicBezTo>
                    <a:pt x="263" y="235"/>
                    <a:pt x="297" y="231"/>
                    <a:pt x="329" y="222"/>
                  </a:cubicBezTo>
                  <a:cubicBezTo>
                    <a:pt x="385" y="208"/>
                    <a:pt x="433" y="180"/>
                    <a:pt x="447" y="172"/>
                  </a:cubicBezTo>
                  <a:cubicBezTo>
                    <a:pt x="454" y="194"/>
                    <a:pt x="458" y="218"/>
                    <a:pt x="459" y="244"/>
                  </a:cubicBezTo>
                  <a:close/>
                  <a:moveTo>
                    <a:pt x="233" y="223"/>
                  </a:moveTo>
                  <a:cubicBezTo>
                    <a:pt x="239" y="204"/>
                    <a:pt x="244" y="186"/>
                    <a:pt x="250" y="169"/>
                  </a:cubicBezTo>
                  <a:cubicBezTo>
                    <a:pt x="278" y="174"/>
                    <a:pt x="306" y="170"/>
                    <a:pt x="332" y="163"/>
                  </a:cubicBezTo>
                  <a:cubicBezTo>
                    <a:pt x="377" y="152"/>
                    <a:pt x="414" y="130"/>
                    <a:pt x="424" y="123"/>
                  </a:cubicBezTo>
                  <a:cubicBezTo>
                    <a:pt x="432" y="136"/>
                    <a:pt x="439" y="151"/>
                    <a:pt x="444" y="166"/>
                  </a:cubicBezTo>
                  <a:cubicBezTo>
                    <a:pt x="427" y="176"/>
                    <a:pt x="318" y="238"/>
                    <a:pt x="233" y="223"/>
                  </a:cubicBezTo>
                  <a:close/>
                </a:path>
              </a:pathLst>
            </a:custGeom>
            <a:solidFill>
              <a:srgbClr val="6F8CC7"/>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144" name="Freeform 73"/>
            <p:cNvSpPr/>
            <p:nvPr/>
          </p:nvSpPr>
          <p:spPr>
            <a:xfrm>
              <a:off x="2314440" y="5279040"/>
              <a:ext cx="1319400" cy="2273400"/>
            </a:xfrm>
            <a:custGeom>
              <a:gdLst>
                <a:gd name="textAreaLeft" fmla="*/ 0 w 1319400"/>
                <a:gd name="textAreaRight" fmla="*/ 1319760 w 1319400"/>
                <a:gd name="textAreaTop" fmla="*/ 0 h 2273400"/>
                <a:gd name="textAreaBottom" fmla="*/ 2273760 h 2273400"/>
              </a:gdLst>
              <a:rect l="textAreaLeft" t="textAreaTop" r="textAreaRight" b="textAreaBottom"/>
              <a:pathLst>
                <a:path w="418" h="718">
                  <a:moveTo>
                    <a:pt x="418" y="0"/>
                  </a:moveTo>
                  <a:cubicBezTo>
                    <a:pt x="418" y="0"/>
                    <a:pt x="187" y="65"/>
                    <a:pt x="94" y="218"/>
                  </a:cubicBezTo>
                  <a:cubicBezTo>
                    <a:pt x="1" y="372"/>
                    <a:pt x="0" y="587"/>
                    <a:pt x="76" y="653"/>
                  </a:cubicBezTo>
                  <a:cubicBezTo>
                    <a:pt x="152" y="718"/>
                    <a:pt x="266" y="674"/>
                    <a:pt x="316" y="619"/>
                  </a:cubicBezTo>
                  <a:cubicBezTo>
                    <a:pt x="366" y="564"/>
                    <a:pt x="376" y="370"/>
                    <a:pt x="362" y="291"/>
                  </a:cubicBezTo>
                  <a:cubicBezTo>
                    <a:pt x="347" y="212"/>
                    <a:pt x="418" y="0"/>
                    <a:pt x="418" y="0"/>
                  </a:cubicBezTo>
                  <a:close/>
                </a:path>
              </a:pathLst>
            </a:custGeom>
            <a:solidFill>
              <a:srgbClr val="C19DC9"/>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145" name="Freeform 74"/>
            <p:cNvSpPr/>
            <p:nvPr/>
          </p:nvSpPr>
          <p:spPr>
            <a:xfrm>
              <a:off x="2374560" y="5279040"/>
              <a:ext cx="1258920" cy="2273400"/>
            </a:xfrm>
            <a:custGeom>
              <a:gdLst>
                <a:gd name="textAreaLeft" fmla="*/ 0 w 1258920"/>
                <a:gd name="textAreaRight" fmla="*/ 1259280 w 1258920"/>
                <a:gd name="textAreaTop" fmla="*/ 0 h 2273400"/>
                <a:gd name="textAreaBottom" fmla="*/ 2273760 h 2273400"/>
              </a:gdLst>
              <a:rect l="textAreaLeft" t="textAreaTop" r="textAreaRight" b="textAreaBottom"/>
              <a:pathLst>
                <a:path w="399" h="718">
                  <a:moveTo>
                    <a:pt x="399" y="0"/>
                  </a:moveTo>
                  <a:cubicBezTo>
                    <a:pt x="399" y="0"/>
                    <a:pt x="399" y="0"/>
                    <a:pt x="398" y="0"/>
                  </a:cubicBezTo>
                  <a:cubicBezTo>
                    <a:pt x="314" y="52"/>
                    <a:pt x="257" y="146"/>
                    <a:pt x="250" y="246"/>
                  </a:cubicBezTo>
                  <a:cubicBezTo>
                    <a:pt x="248" y="273"/>
                    <a:pt x="249" y="302"/>
                    <a:pt x="249" y="330"/>
                  </a:cubicBezTo>
                  <a:cubicBezTo>
                    <a:pt x="246" y="415"/>
                    <a:pt x="220" y="499"/>
                    <a:pt x="174" y="570"/>
                  </a:cubicBezTo>
                  <a:cubicBezTo>
                    <a:pt x="168" y="579"/>
                    <a:pt x="161" y="588"/>
                    <a:pt x="152" y="594"/>
                  </a:cubicBezTo>
                  <a:cubicBezTo>
                    <a:pt x="135" y="603"/>
                    <a:pt x="114" y="597"/>
                    <a:pt x="97" y="589"/>
                  </a:cubicBezTo>
                  <a:cubicBezTo>
                    <a:pt x="57" y="567"/>
                    <a:pt x="29" y="529"/>
                    <a:pt x="10" y="488"/>
                  </a:cubicBezTo>
                  <a:cubicBezTo>
                    <a:pt x="8" y="482"/>
                    <a:pt x="5" y="476"/>
                    <a:pt x="3" y="470"/>
                  </a:cubicBezTo>
                  <a:cubicBezTo>
                    <a:pt x="0" y="551"/>
                    <a:pt x="19" y="620"/>
                    <a:pt x="57" y="653"/>
                  </a:cubicBezTo>
                  <a:cubicBezTo>
                    <a:pt x="133" y="718"/>
                    <a:pt x="247" y="674"/>
                    <a:pt x="297" y="619"/>
                  </a:cubicBezTo>
                  <a:cubicBezTo>
                    <a:pt x="347" y="564"/>
                    <a:pt x="357" y="370"/>
                    <a:pt x="343" y="291"/>
                  </a:cubicBezTo>
                  <a:cubicBezTo>
                    <a:pt x="328" y="212"/>
                    <a:pt x="399" y="0"/>
                    <a:pt x="399" y="0"/>
                  </a:cubicBezTo>
                  <a:close/>
                </a:path>
              </a:pathLst>
            </a:custGeom>
            <a:solidFill>
              <a:srgbClr val="AE84BB"/>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146" name="Freeform 75"/>
            <p:cNvSpPr/>
            <p:nvPr/>
          </p:nvSpPr>
          <p:spPr>
            <a:xfrm>
              <a:off x="2538720" y="5833440"/>
              <a:ext cx="261000" cy="528120"/>
            </a:xfrm>
            <a:custGeom>
              <a:gdLst>
                <a:gd name="textAreaLeft" fmla="*/ 0 w 261000"/>
                <a:gd name="textAreaRight" fmla="*/ 261360 w 261000"/>
                <a:gd name="textAreaTop" fmla="*/ 0 h 528120"/>
                <a:gd name="textAreaBottom" fmla="*/ 528480 h 528120"/>
              </a:gdLst>
              <a:rect l="textAreaLeft" t="textAreaTop" r="textAreaRight" b="textAreaBottom"/>
              <a:pathLst>
                <a:path w="83" h="167">
                  <a:moveTo>
                    <a:pt x="73" y="4"/>
                  </a:moveTo>
                  <a:cubicBezTo>
                    <a:pt x="54" y="22"/>
                    <a:pt x="41" y="49"/>
                    <a:pt x="30" y="73"/>
                  </a:cubicBezTo>
                  <a:cubicBezTo>
                    <a:pt x="16" y="100"/>
                    <a:pt x="6" y="131"/>
                    <a:pt x="1" y="162"/>
                  </a:cubicBezTo>
                  <a:cubicBezTo>
                    <a:pt x="0" y="166"/>
                    <a:pt x="7" y="167"/>
                    <a:pt x="8" y="163"/>
                  </a:cubicBezTo>
                  <a:cubicBezTo>
                    <a:pt x="16" y="138"/>
                    <a:pt x="24" y="113"/>
                    <a:pt x="34" y="89"/>
                  </a:cubicBezTo>
                  <a:cubicBezTo>
                    <a:pt x="47" y="61"/>
                    <a:pt x="66" y="37"/>
                    <a:pt x="80" y="10"/>
                  </a:cubicBezTo>
                  <a:cubicBezTo>
                    <a:pt x="83" y="6"/>
                    <a:pt x="77" y="0"/>
                    <a:pt x="73" y="4"/>
                  </a:cubicBezTo>
                  <a:close/>
                </a:path>
              </a:pathLst>
            </a:custGeom>
            <a:solidFill>
              <a:srgbClr val="FFFFFF"/>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147" name="Freeform 76"/>
            <p:cNvSpPr/>
            <p:nvPr/>
          </p:nvSpPr>
          <p:spPr>
            <a:xfrm>
              <a:off x="2829240" y="5664960"/>
              <a:ext cx="137880" cy="151560"/>
            </a:xfrm>
            <a:custGeom>
              <a:gdLst>
                <a:gd name="textAreaLeft" fmla="*/ 0 w 137880"/>
                <a:gd name="textAreaRight" fmla="*/ 138240 w 137880"/>
                <a:gd name="textAreaTop" fmla="*/ 0 h 151560"/>
                <a:gd name="textAreaBottom" fmla="*/ 151920 h 151560"/>
              </a:gdLst>
              <a:rect l="textAreaLeft" t="textAreaTop" r="textAreaRight" b="textAreaBottom"/>
              <a:pathLst>
                <a:path w="44" h="48">
                  <a:moveTo>
                    <a:pt x="32" y="3"/>
                  </a:moveTo>
                  <a:cubicBezTo>
                    <a:pt x="24" y="6"/>
                    <a:pt x="19" y="15"/>
                    <a:pt x="14" y="22"/>
                  </a:cubicBezTo>
                  <a:cubicBezTo>
                    <a:pt x="9" y="28"/>
                    <a:pt x="2" y="35"/>
                    <a:pt x="0" y="43"/>
                  </a:cubicBezTo>
                  <a:cubicBezTo>
                    <a:pt x="0" y="45"/>
                    <a:pt x="3" y="48"/>
                    <a:pt x="5" y="47"/>
                  </a:cubicBezTo>
                  <a:cubicBezTo>
                    <a:pt x="13" y="45"/>
                    <a:pt x="19" y="37"/>
                    <a:pt x="25" y="32"/>
                  </a:cubicBezTo>
                  <a:cubicBezTo>
                    <a:pt x="32" y="26"/>
                    <a:pt x="40" y="20"/>
                    <a:pt x="42" y="11"/>
                  </a:cubicBezTo>
                  <a:cubicBezTo>
                    <a:pt x="44" y="5"/>
                    <a:pt x="38" y="0"/>
                    <a:pt x="32" y="3"/>
                  </a:cubicBezTo>
                  <a:close/>
                </a:path>
              </a:pathLst>
            </a:custGeom>
            <a:solidFill>
              <a:srgbClr val="FFFFFF"/>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148" name="Freeform 77"/>
            <p:cNvSpPr/>
            <p:nvPr/>
          </p:nvSpPr>
          <p:spPr>
            <a:xfrm>
              <a:off x="2222640" y="5272200"/>
              <a:ext cx="1417680" cy="2162520"/>
            </a:xfrm>
            <a:custGeom>
              <a:gdLst>
                <a:gd name="textAreaLeft" fmla="*/ 0 w 1417680"/>
                <a:gd name="textAreaRight" fmla="*/ 1418040 w 1417680"/>
                <a:gd name="textAreaTop" fmla="*/ 0 h 2162520"/>
                <a:gd name="textAreaBottom" fmla="*/ 2162880 h 2162520"/>
              </a:gdLst>
              <a:rect l="textAreaLeft" t="textAreaTop" r="textAreaRight" b="textAreaBottom"/>
              <a:pathLst>
                <a:path w="449" h="683">
                  <a:moveTo>
                    <a:pt x="448" y="2"/>
                  </a:moveTo>
                  <a:cubicBezTo>
                    <a:pt x="448" y="2"/>
                    <a:pt x="448" y="1"/>
                    <a:pt x="448" y="1"/>
                  </a:cubicBezTo>
                  <a:cubicBezTo>
                    <a:pt x="448" y="1"/>
                    <a:pt x="448" y="1"/>
                    <a:pt x="448" y="1"/>
                  </a:cubicBezTo>
                  <a:cubicBezTo>
                    <a:pt x="448" y="1"/>
                    <a:pt x="448" y="1"/>
                    <a:pt x="448" y="1"/>
                  </a:cubicBezTo>
                  <a:cubicBezTo>
                    <a:pt x="447" y="0"/>
                    <a:pt x="447" y="0"/>
                    <a:pt x="446" y="0"/>
                  </a:cubicBezTo>
                  <a:cubicBezTo>
                    <a:pt x="446" y="0"/>
                    <a:pt x="446" y="0"/>
                    <a:pt x="446" y="0"/>
                  </a:cubicBezTo>
                  <a:cubicBezTo>
                    <a:pt x="446" y="0"/>
                    <a:pt x="445" y="0"/>
                    <a:pt x="445" y="0"/>
                  </a:cubicBezTo>
                  <a:cubicBezTo>
                    <a:pt x="445" y="0"/>
                    <a:pt x="445" y="0"/>
                    <a:pt x="445" y="0"/>
                  </a:cubicBezTo>
                  <a:cubicBezTo>
                    <a:pt x="445" y="0"/>
                    <a:pt x="444" y="0"/>
                    <a:pt x="442" y="0"/>
                  </a:cubicBezTo>
                  <a:cubicBezTo>
                    <a:pt x="431" y="3"/>
                    <a:pt x="378" y="14"/>
                    <a:pt x="315" y="42"/>
                  </a:cubicBezTo>
                  <a:cubicBezTo>
                    <a:pt x="315" y="42"/>
                    <a:pt x="315" y="42"/>
                    <a:pt x="315" y="42"/>
                  </a:cubicBezTo>
                  <a:cubicBezTo>
                    <a:pt x="315" y="42"/>
                    <a:pt x="314" y="43"/>
                    <a:pt x="314" y="43"/>
                  </a:cubicBezTo>
                  <a:cubicBezTo>
                    <a:pt x="288" y="55"/>
                    <a:pt x="259" y="70"/>
                    <a:pt x="231" y="88"/>
                  </a:cubicBezTo>
                  <a:cubicBezTo>
                    <a:pt x="231" y="89"/>
                    <a:pt x="231" y="89"/>
                    <a:pt x="231" y="89"/>
                  </a:cubicBezTo>
                  <a:cubicBezTo>
                    <a:pt x="231" y="89"/>
                    <a:pt x="230" y="89"/>
                    <a:pt x="230" y="89"/>
                  </a:cubicBezTo>
                  <a:cubicBezTo>
                    <a:pt x="185" y="119"/>
                    <a:pt x="142" y="159"/>
                    <a:pt x="109" y="209"/>
                  </a:cubicBezTo>
                  <a:cubicBezTo>
                    <a:pt x="49" y="304"/>
                    <a:pt x="0" y="510"/>
                    <a:pt x="63" y="616"/>
                  </a:cubicBezTo>
                  <a:cubicBezTo>
                    <a:pt x="90" y="662"/>
                    <a:pt x="134" y="683"/>
                    <a:pt x="194" y="680"/>
                  </a:cubicBezTo>
                  <a:cubicBezTo>
                    <a:pt x="205" y="679"/>
                    <a:pt x="216" y="678"/>
                    <a:pt x="227" y="675"/>
                  </a:cubicBezTo>
                  <a:cubicBezTo>
                    <a:pt x="295" y="662"/>
                    <a:pt x="339" y="618"/>
                    <a:pt x="360" y="542"/>
                  </a:cubicBezTo>
                  <a:cubicBezTo>
                    <a:pt x="379" y="478"/>
                    <a:pt x="378" y="402"/>
                    <a:pt x="376" y="330"/>
                  </a:cubicBezTo>
                  <a:cubicBezTo>
                    <a:pt x="372" y="185"/>
                    <a:pt x="448" y="6"/>
                    <a:pt x="448" y="4"/>
                  </a:cubicBezTo>
                  <a:cubicBezTo>
                    <a:pt x="448" y="4"/>
                    <a:pt x="448" y="4"/>
                    <a:pt x="448" y="4"/>
                  </a:cubicBezTo>
                  <a:cubicBezTo>
                    <a:pt x="449" y="4"/>
                    <a:pt x="449" y="3"/>
                    <a:pt x="449" y="3"/>
                  </a:cubicBezTo>
                  <a:cubicBezTo>
                    <a:pt x="448" y="3"/>
                    <a:pt x="448" y="2"/>
                    <a:pt x="448" y="2"/>
                  </a:cubicBezTo>
                  <a:cubicBezTo>
                    <a:pt x="448" y="2"/>
                    <a:pt x="448" y="2"/>
                    <a:pt x="448" y="2"/>
                  </a:cubicBezTo>
                  <a:close/>
                  <a:moveTo>
                    <a:pt x="422" y="12"/>
                  </a:moveTo>
                  <a:cubicBezTo>
                    <a:pt x="407" y="21"/>
                    <a:pt x="384" y="36"/>
                    <a:pt x="359" y="60"/>
                  </a:cubicBezTo>
                  <a:cubicBezTo>
                    <a:pt x="351" y="49"/>
                    <a:pt x="340" y="44"/>
                    <a:pt x="331" y="43"/>
                  </a:cubicBezTo>
                  <a:cubicBezTo>
                    <a:pt x="369" y="27"/>
                    <a:pt x="402" y="17"/>
                    <a:pt x="422" y="12"/>
                  </a:cubicBezTo>
                  <a:close/>
                  <a:moveTo>
                    <a:pt x="317" y="49"/>
                  </a:moveTo>
                  <a:cubicBezTo>
                    <a:pt x="321" y="48"/>
                    <a:pt x="342" y="47"/>
                    <a:pt x="354" y="64"/>
                  </a:cubicBezTo>
                  <a:cubicBezTo>
                    <a:pt x="341" y="77"/>
                    <a:pt x="326" y="92"/>
                    <a:pt x="312" y="110"/>
                  </a:cubicBezTo>
                  <a:cubicBezTo>
                    <a:pt x="295" y="83"/>
                    <a:pt x="270" y="81"/>
                    <a:pt x="252" y="83"/>
                  </a:cubicBezTo>
                  <a:cubicBezTo>
                    <a:pt x="274" y="70"/>
                    <a:pt x="296" y="58"/>
                    <a:pt x="317" y="49"/>
                  </a:cubicBezTo>
                  <a:close/>
                  <a:moveTo>
                    <a:pt x="235" y="94"/>
                  </a:moveTo>
                  <a:cubicBezTo>
                    <a:pt x="241" y="92"/>
                    <a:pt x="284" y="76"/>
                    <a:pt x="307" y="116"/>
                  </a:cubicBezTo>
                  <a:cubicBezTo>
                    <a:pt x="302" y="122"/>
                    <a:pt x="298" y="128"/>
                    <a:pt x="293" y="135"/>
                  </a:cubicBezTo>
                  <a:cubicBezTo>
                    <a:pt x="284" y="147"/>
                    <a:pt x="276" y="160"/>
                    <a:pt x="267" y="174"/>
                  </a:cubicBezTo>
                  <a:cubicBezTo>
                    <a:pt x="232" y="144"/>
                    <a:pt x="174" y="160"/>
                    <a:pt x="149" y="168"/>
                  </a:cubicBezTo>
                  <a:cubicBezTo>
                    <a:pt x="175" y="139"/>
                    <a:pt x="204" y="114"/>
                    <a:pt x="235" y="94"/>
                  </a:cubicBezTo>
                  <a:close/>
                  <a:moveTo>
                    <a:pt x="115" y="213"/>
                  </a:moveTo>
                  <a:cubicBezTo>
                    <a:pt x="122" y="201"/>
                    <a:pt x="131" y="190"/>
                    <a:pt x="140" y="179"/>
                  </a:cubicBezTo>
                  <a:cubicBezTo>
                    <a:pt x="148" y="175"/>
                    <a:pt x="224" y="145"/>
                    <a:pt x="264" y="180"/>
                  </a:cubicBezTo>
                  <a:cubicBezTo>
                    <a:pt x="253" y="200"/>
                    <a:pt x="242" y="222"/>
                    <a:pt x="231" y="246"/>
                  </a:cubicBezTo>
                  <a:cubicBezTo>
                    <a:pt x="183" y="221"/>
                    <a:pt x="111" y="255"/>
                    <a:pt x="86" y="268"/>
                  </a:cubicBezTo>
                  <a:cubicBezTo>
                    <a:pt x="95" y="247"/>
                    <a:pt x="105" y="229"/>
                    <a:pt x="115" y="213"/>
                  </a:cubicBezTo>
                  <a:close/>
                  <a:moveTo>
                    <a:pt x="82" y="278"/>
                  </a:moveTo>
                  <a:cubicBezTo>
                    <a:pt x="91" y="273"/>
                    <a:pt x="177" y="225"/>
                    <a:pt x="229" y="252"/>
                  </a:cubicBezTo>
                  <a:cubicBezTo>
                    <a:pt x="218" y="278"/>
                    <a:pt x="209" y="305"/>
                    <a:pt x="200" y="336"/>
                  </a:cubicBezTo>
                  <a:cubicBezTo>
                    <a:pt x="159" y="315"/>
                    <a:pt x="78" y="354"/>
                    <a:pt x="55" y="366"/>
                  </a:cubicBezTo>
                  <a:cubicBezTo>
                    <a:pt x="62" y="335"/>
                    <a:pt x="71" y="305"/>
                    <a:pt x="82" y="278"/>
                  </a:cubicBezTo>
                  <a:close/>
                  <a:moveTo>
                    <a:pt x="53" y="374"/>
                  </a:moveTo>
                  <a:cubicBezTo>
                    <a:pt x="63" y="369"/>
                    <a:pt x="157" y="319"/>
                    <a:pt x="199" y="343"/>
                  </a:cubicBezTo>
                  <a:cubicBezTo>
                    <a:pt x="191" y="372"/>
                    <a:pt x="185" y="404"/>
                    <a:pt x="180" y="438"/>
                  </a:cubicBezTo>
                  <a:cubicBezTo>
                    <a:pt x="122" y="404"/>
                    <a:pt x="59" y="450"/>
                    <a:pt x="40" y="466"/>
                  </a:cubicBezTo>
                  <a:cubicBezTo>
                    <a:pt x="42" y="436"/>
                    <a:pt x="46" y="405"/>
                    <a:pt x="53" y="374"/>
                  </a:cubicBezTo>
                  <a:close/>
                  <a:moveTo>
                    <a:pt x="40" y="475"/>
                  </a:moveTo>
                  <a:cubicBezTo>
                    <a:pt x="47" y="469"/>
                    <a:pt x="117" y="406"/>
                    <a:pt x="179" y="445"/>
                  </a:cubicBezTo>
                  <a:cubicBezTo>
                    <a:pt x="176" y="469"/>
                    <a:pt x="174" y="495"/>
                    <a:pt x="172" y="522"/>
                  </a:cubicBezTo>
                  <a:cubicBezTo>
                    <a:pt x="121" y="500"/>
                    <a:pt x="63" y="544"/>
                    <a:pt x="47" y="557"/>
                  </a:cubicBezTo>
                  <a:cubicBezTo>
                    <a:pt x="42" y="532"/>
                    <a:pt x="39" y="504"/>
                    <a:pt x="40" y="475"/>
                  </a:cubicBezTo>
                  <a:close/>
                  <a:moveTo>
                    <a:pt x="68" y="613"/>
                  </a:moveTo>
                  <a:cubicBezTo>
                    <a:pt x="60" y="598"/>
                    <a:pt x="54" y="582"/>
                    <a:pt x="49" y="565"/>
                  </a:cubicBezTo>
                  <a:cubicBezTo>
                    <a:pt x="59" y="556"/>
                    <a:pt x="121" y="505"/>
                    <a:pt x="172" y="529"/>
                  </a:cubicBezTo>
                  <a:cubicBezTo>
                    <a:pt x="171" y="558"/>
                    <a:pt x="171" y="588"/>
                    <a:pt x="172" y="620"/>
                  </a:cubicBezTo>
                  <a:cubicBezTo>
                    <a:pt x="161" y="611"/>
                    <a:pt x="148" y="606"/>
                    <a:pt x="135" y="607"/>
                  </a:cubicBezTo>
                  <a:cubicBezTo>
                    <a:pt x="110" y="607"/>
                    <a:pt x="90" y="625"/>
                    <a:pt x="83" y="632"/>
                  </a:cubicBezTo>
                  <a:cubicBezTo>
                    <a:pt x="77" y="626"/>
                    <a:pt x="73" y="620"/>
                    <a:pt x="68" y="613"/>
                  </a:cubicBezTo>
                  <a:close/>
                  <a:moveTo>
                    <a:pt x="175" y="673"/>
                  </a:moveTo>
                  <a:cubicBezTo>
                    <a:pt x="138" y="672"/>
                    <a:pt x="109" y="660"/>
                    <a:pt x="87" y="637"/>
                  </a:cubicBezTo>
                  <a:cubicBezTo>
                    <a:pt x="93" y="631"/>
                    <a:pt x="113" y="614"/>
                    <a:pt x="135" y="613"/>
                  </a:cubicBezTo>
                  <a:cubicBezTo>
                    <a:pt x="149" y="613"/>
                    <a:pt x="161" y="619"/>
                    <a:pt x="172" y="630"/>
                  </a:cubicBezTo>
                  <a:cubicBezTo>
                    <a:pt x="173" y="644"/>
                    <a:pt x="174" y="658"/>
                    <a:pt x="175" y="673"/>
                  </a:cubicBezTo>
                  <a:close/>
                  <a:moveTo>
                    <a:pt x="225" y="669"/>
                  </a:moveTo>
                  <a:cubicBezTo>
                    <a:pt x="215" y="671"/>
                    <a:pt x="205" y="672"/>
                    <a:pt x="194" y="673"/>
                  </a:cubicBezTo>
                  <a:cubicBezTo>
                    <a:pt x="189" y="673"/>
                    <a:pt x="185" y="673"/>
                    <a:pt x="181" y="673"/>
                  </a:cubicBezTo>
                  <a:cubicBezTo>
                    <a:pt x="180" y="659"/>
                    <a:pt x="179" y="644"/>
                    <a:pt x="179" y="630"/>
                  </a:cubicBezTo>
                  <a:cubicBezTo>
                    <a:pt x="187" y="626"/>
                    <a:pt x="220" y="610"/>
                    <a:pt x="249" y="619"/>
                  </a:cubicBezTo>
                  <a:cubicBezTo>
                    <a:pt x="263" y="623"/>
                    <a:pt x="274" y="633"/>
                    <a:pt x="282" y="647"/>
                  </a:cubicBezTo>
                  <a:cubicBezTo>
                    <a:pt x="266" y="657"/>
                    <a:pt x="247" y="665"/>
                    <a:pt x="225" y="669"/>
                  </a:cubicBezTo>
                  <a:close/>
                  <a:moveTo>
                    <a:pt x="287" y="643"/>
                  </a:moveTo>
                  <a:cubicBezTo>
                    <a:pt x="279" y="628"/>
                    <a:pt x="266" y="617"/>
                    <a:pt x="251" y="613"/>
                  </a:cubicBezTo>
                  <a:cubicBezTo>
                    <a:pt x="222" y="604"/>
                    <a:pt x="190" y="617"/>
                    <a:pt x="178" y="623"/>
                  </a:cubicBezTo>
                  <a:cubicBezTo>
                    <a:pt x="177" y="590"/>
                    <a:pt x="177" y="558"/>
                    <a:pt x="178" y="529"/>
                  </a:cubicBezTo>
                  <a:cubicBezTo>
                    <a:pt x="193" y="522"/>
                    <a:pt x="291" y="483"/>
                    <a:pt x="344" y="570"/>
                  </a:cubicBezTo>
                  <a:cubicBezTo>
                    <a:pt x="331" y="600"/>
                    <a:pt x="313" y="625"/>
                    <a:pt x="287" y="643"/>
                  </a:cubicBezTo>
                  <a:close/>
                  <a:moveTo>
                    <a:pt x="347" y="562"/>
                  </a:moveTo>
                  <a:cubicBezTo>
                    <a:pt x="293" y="481"/>
                    <a:pt x="202" y="512"/>
                    <a:pt x="179" y="521"/>
                  </a:cubicBezTo>
                  <a:cubicBezTo>
                    <a:pt x="180" y="495"/>
                    <a:pt x="182" y="470"/>
                    <a:pt x="186" y="446"/>
                  </a:cubicBezTo>
                  <a:cubicBezTo>
                    <a:pt x="200" y="439"/>
                    <a:pt x="306" y="393"/>
                    <a:pt x="368" y="462"/>
                  </a:cubicBezTo>
                  <a:cubicBezTo>
                    <a:pt x="364" y="499"/>
                    <a:pt x="358" y="533"/>
                    <a:pt x="347" y="562"/>
                  </a:cubicBezTo>
                  <a:close/>
                  <a:moveTo>
                    <a:pt x="368" y="453"/>
                  </a:moveTo>
                  <a:cubicBezTo>
                    <a:pt x="307" y="391"/>
                    <a:pt x="211" y="427"/>
                    <a:pt x="187" y="438"/>
                  </a:cubicBezTo>
                  <a:cubicBezTo>
                    <a:pt x="191" y="404"/>
                    <a:pt x="198" y="372"/>
                    <a:pt x="205" y="343"/>
                  </a:cubicBezTo>
                  <a:cubicBezTo>
                    <a:pt x="217" y="337"/>
                    <a:pt x="294" y="303"/>
                    <a:pt x="371" y="380"/>
                  </a:cubicBezTo>
                  <a:cubicBezTo>
                    <a:pt x="371" y="405"/>
                    <a:pt x="370" y="429"/>
                    <a:pt x="368" y="453"/>
                  </a:cubicBezTo>
                  <a:close/>
                  <a:moveTo>
                    <a:pt x="370" y="330"/>
                  </a:moveTo>
                  <a:cubicBezTo>
                    <a:pt x="370" y="343"/>
                    <a:pt x="370" y="357"/>
                    <a:pt x="371" y="370"/>
                  </a:cubicBezTo>
                  <a:cubicBezTo>
                    <a:pt x="300" y="304"/>
                    <a:pt x="230" y="326"/>
                    <a:pt x="208" y="335"/>
                  </a:cubicBezTo>
                  <a:cubicBezTo>
                    <a:pt x="216" y="305"/>
                    <a:pt x="225" y="278"/>
                    <a:pt x="236" y="253"/>
                  </a:cubicBezTo>
                  <a:cubicBezTo>
                    <a:pt x="245" y="248"/>
                    <a:pt x="306" y="224"/>
                    <a:pt x="372" y="266"/>
                  </a:cubicBezTo>
                  <a:cubicBezTo>
                    <a:pt x="370" y="287"/>
                    <a:pt x="369" y="309"/>
                    <a:pt x="370" y="330"/>
                  </a:cubicBezTo>
                  <a:close/>
                  <a:moveTo>
                    <a:pt x="373" y="258"/>
                  </a:moveTo>
                  <a:cubicBezTo>
                    <a:pt x="314" y="223"/>
                    <a:pt x="259" y="237"/>
                    <a:pt x="239" y="244"/>
                  </a:cubicBezTo>
                  <a:cubicBezTo>
                    <a:pt x="249" y="221"/>
                    <a:pt x="260" y="200"/>
                    <a:pt x="271" y="182"/>
                  </a:cubicBezTo>
                  <a:cubicBezTo>
                    <a:pt x="279" y="177"/>
                    <a:pt x="341" y="148"/>
                    <a:pt x="385" y="187"/>
                  </a:cubicBezTo>
                  <a:cubicBezTo>
                    <a:pt x="380" y="210"/>
                    <a:pt x="376" y="234"/>
                    <a:pt x="373" y="258"/>
                  </a:cubicBezTo>
                  <a:close/>
                  <a:moveTo>
                    <a:pt x="387" y="180"/>
                  </a:moveTo>
                  <a:cubicBezTo>
                    <a:pt x="348" y="148"/>
                    <a:pt x="298" y="163"/>
                    <a:pt x="277" y="172"/>
                  </a:cubicBezTo>
                  <a:cubicBezTo>
                    <a:pt x="284" y="160"/>
                    <a:pt x="291" y="149"/>
                    <a:pt x="298" y="140"/>
                  </a:cubicBezTo>
                  <a:cubicBezTo>
                    <a:pt x="303" y="132"/>
                    <a:pt x="308" y="125"/>
                    <a:pt x="313" y="119"/>
                  </a:cubicBezTo>
                  <a:cubicBezTo>
                    <a:pt x="321" y="116"/>
                    <a:pt x="371" y="101"/>
                    <a:pt x="398" y="133"/>
                  </a:cubicBezTo>
                  <a:cubicBezTo>
                    <a:pt x="394" y="148"/>
                    <a:pt x="390" y="164"/>
                    <a:pt x="387" y="180"/>
                  </a:cubicBezTo>
                  <a:close/>
                  <a:moveTo>
                    <a:pt x="400" y="125"/>
                  </a:moveTo>
                  <a:cubicBezTo>
                    <a:pt x="376" y="100"/>
                    <a:pt x="339" y="105"/>
                    <a:pt x="321" y="110"/>
                  </a:cubicBezTo>
                  <a:cubicBezTo>
                    <a:pt x="334" y="94"/>
                    <a:pt x="348" y="80"/>
                    <a:pt x="360" y="68"/>
                  </a:cubicBezTo>
                  <a:cubicBezTo>
                    <a:pt x="367" y="67"/>
                    <a:pt x="403" y="63"/>
                    <a:pt x="414" y="79"/>
                  </a:cubicBezTo>
                  <a:cubicBezTo>
                    <a:pt x="410" y="93"/>
                    <a:pt x="405" y="109"/>
                    <a:pt x="400" y="125"/>
                  </a:cubicBezTo>
                  <a:close/>
                  <a:moveTo>
                    <a:pt x="416" y="72"/>
                  </a:moveTo>
                  <a:cubicBezTo>
                    <a:pt x="405" y="60"/>
                    <a:pt x="382" y="60"/>
                    <a:pt x="368" y="60"/>
                  </a:cubicBezTo>
                  <a:cubicBezTo>
                    <a:pt x="400" y="32"/>
                    <a:pt x="426" y="16"/>
                    <a:pt x="439" y="10"/>
                  </a:cubicBezTo>
                  <a:cubicBezTo>
                    <a:pt x="434" y="21"/>
                    <a:pt x="426" y="43"/>
                    <a:pt x="416" y="72"/>
                  </a:cubicBezTo>
                  <a:close/>
                </a:path>
              </a:pathLst>
            </a:custGeom>
            <a:solidFill>
              <a:srgbClr val="A05FA6"/>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149" name="Freeform 78"/>
            <p:cNvSpPr/>
            <p:nvPr/>
          </p:nvSpPr>
          <p:spPr>
            <a:xfrm>
              <a:off x="7829640" y="5585400"/>
              <a:ext cx="1423440" cy="1935360"/>
            </a:xfrm>
            <a:custGeom>
              <a:gdLst>
                <a:gd name="textAreaLeft" fmla="*/ 0 w 1423440"/>
                <a:gd name="textAreaRight" fmla="*/ 1423800 w 1423440"/>
                <a:gd name="textAreaTop" fmla="*/ 0 h 1935360"/>
                <a:gd name="textAreaBottom" fmla="*/ 1935720 h 1935360"/>
              </a:gdLst>
              <a:rect l="textAreaLeft" t="textAreaTop" r="textAreaRight" b="textAreaBottom"/>
              <a:pathLst>
                <a:path w="451" h="611">
                  <a:moveTo>
                    <a:pt x="186" y="514"/>
                  </a:moveTo>
                  <a:cubicBezTo>
                    <a:pt x="186" y="514"/>
                    <a:pt x="0" y="503"/>
                    <a:pt x="35" y="326"/>
                  </a:cubicBezTo>
                  <a:cubicBezTo>
                    <a:pt x="71" y="149"/>
                    <a:pt x="193" y="25"/>
                    <a:pt x="230" y="12"/>
                  </a:cubicBezTo>
                  <a:cubicBezTo>
                    <a:pt x="266" y="0"/>
                    <a:pt x="424" y="142"/>
                    <a:pt x="438" y="269"/>
                  </a:cubicBezTo>
                  <a:cubicBezTo>
                    <a:pt x="451" y="396"/>
                    <a:pt x="435" y="497"/>
                    <a:pt x="356" y="554"/>
                  </a:cubicBezTo>
                  <a:cubicBezTo>
                    <a:pt x="277" y="611"/>
                    <a:pt x="194" y="536"/>
                    <a:pt x="186" y="514"/>
                  </a:cubicBezTo>
                  <a:close/>
                </a:path>
              </a:pathLst>
            </a:custGeom>
            <a:solidFill>
              <a:srgbClr val="FFF687"/>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150" name="Freeform 79"/>
            <p:cNvSpPr/>
            <p:nvPr/>
          </p:nvSpPr>
          <p:spPr>
            <a:xfrm>
              <a:off x="8480160" y="5585400"/>
              <a:ext cx="772920" cy="1877760"/>
            </a:xfrm>
            <a:custGeom>
              <a:gdLst>
                <a:gd name="textAreaLeft" fmla="*/ 0 w 772920"/>
                <a:gd name="textAreaRight" fmla="*/ 773280 w 772920"/>
                <a:gd name="textAreaTop" fmla="*/ 0 h 1877760"/>
                <a:gd name="textAreaBottom" fmla="*/ 1878120 h 1877760"/>
              </a:gdLst>
              <a:rect l="textAreaLeft" t="textAreaTop" r="textAreaRight" b="textAreaBottom"/>
              <a:pathLst>
                <a:path w="245" h="593">
                  <a:moveTo>
                    <a:pt x="232" y="269"/>
                  </a:moveTo>
                  <a:cubicBezTo>
                    <a:pt x="245" y="396"/>
                    <a:pt x="229" y="497"/>
                    <a:pt x="150" y="554"/>
                  </a:cubicBezTo>
                  <a:cubicBezTo>
                    <a:pt x="96" y="593"/>
                    <a:pt x="40" y="570"/>
                    <a:pt x="7" y="545"/>
                  </a:cubicBezTo>
                  <a:cubicBezTo>
                    <a:pt x="50" y="548"/>
                    <a:pt x="93" y="524"/>
                    <a:pt x="119" y="490"/>
                  </a:cubicBezTo>
                  <a:cubicBezTo>
                    <a:pt x="149" y="447"/>
                    <a:pt x="157" y="393"/>
                    <a:pt x="154" y="341"/>
                  </a:cubicBezTo>
                  <a:cubicBezTo>
                    <a:pt x="149" y="275"/>
                    <a:pt x="128" y="211"/>
                    <a:pt x="98" y="152"/>
                  </a:cubicBezTo>
                  <a:cubicBezTo>
                    <a:pt x="85" y="126"/>
                    <a:pt x="70" y="100"/>
                    <a:pt x="52" y="78"/>
                  </a:cubicBezTo>
                  <a:cubicBezTo>
                    <a:pt x="36" y="59"/>
                    <a:pt x="18" y="43"/>
                    <a:pt x="0" y="26"/>
                  </a:cubicBezTo>
                  <a:cubicBezTo>
                    <a:pt x="10" y="19"/>
                    <a:pt x="18" y="14"/>
                    <a:pt x="24" y="12"/>
                  </a:cubicBezTo>
                  <a:cubicBezTo>
                    <a:pt x="60" y="0"/>
                    <a:pt x="218" y="142"/>
                    <a:pt x="232" y="269"/>
                  </a:cubicBezTo>
                  <a:close/>
                </a:path>
              </a:pathLst>
            </a:custGeom>
            <a:solidFill>
              <a:srgbClr val="FFE76E"/>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151" name="Freeform 80"/>
            <p:cNvSpPr/>
            <p:nvPr/>
          </p:nvSpPr>
          <p:spPr>
            <a:xfrm>
              <a:off x="8218440" y="5823720"/>
              <a:ext cx="181800" cy="262440"/>
            </a:xfrm>
            <a:custGeom>
              <a:gdLst>
                <a:gd name="textAreaLeft" fmla="*/ 0 w 181800"/>
                <a:gd name="textAreaRight" fmla="*/ 182160 w 181800"/>
                <a:gd name="textAreaTop" fmla="*/ 0 h 262440"/>
                <a:gd name="textAreaBottom" fmla="*/ 262800 h 262440"/>
              </a:gdLst>
              <a:rect l="textAreaLeft" t="textAreaTop" r="textAreaRight" b="textAreaBottom"/>
              <a:pathLst>
                <a:path w="57" h="83">
                  <a:moveTo>
                    <a:pt x="2" y="75"/>
                  </a:moveTo>
                  <a:cubicBezTo>
                    <a:pt x="14" y="50"/>
                    <a:pt x="32" y="16"/>
                    <a:pt x="56" y="1"/>
                  </a:cubicBezTo>
                  <a:cubicBezTo>
                    <a:pt x="57" y="0"/>
                    <a:pt x="58" y="1"/>
                    <a:pt x="58" y="2"/>
                  </a:cubicBezTo>
                  <a:cubicBezTo>
                    <a:pt x="53" y="16"/>
                    <a:pt x="44" y="27"/>
                    <a:pt x="36" y="39"/>
                  </a:cubicBezTo>
                  <a:cubicBezTo>
                    <a:pt x="27" y="52"/>
                    <a:pt x="18" y="66"/>
                    <a:pt x="9" y="79"/>
                  </a:cubicBezTo>
                  <a:cubicBezTo>
                    <a:pt x="7" y="83"/>
                    <a:pt x="0" y="79"/>
                    <a:pt x="2" y="75"/>
                  </a:cubicBezTo>
                  <a:close/>
                </a:path>
              </a:pathLst>
            </a:custGeom>
            <a:solidFill>
              <a:srgbClr val="FFFFFF"/>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152" name="Freeform 81"/>
            <p:cNvSpPr/>
            <p:nvPr/>
          </p:nvSpPr>
          <p:spPr>
            <a:xfrm>
              <a:off x="8141760" y="6130440"/>
              <a:ext cx="52920" cy="100800"/>
            </a:xfrm>
            <a:custGeom>
              <a:gdLst>
                <a:gd name="textAreaLeft" fmla="*/ 0 w 52920"/>
                <a:gd name="textAreaRight" fmla="*/ 53280 w 52920"/>
                <a:gd name="textAreaTop" fmla="*/ 0 h 100800"/>
                <a:gd name="textAreaBottom" fmla="*/ 101160 h 100800"/>
              </a:gdLst>
              <a:rect l="textAreaLeft" t="textAreaTop" r="textAreaRight" b="textAreaBottom"/>
              <a:pathLst>
                <a:path w="17" h="32">
                  <a:moveTo>
                    <a:pt x="1" y="26"/>
                  </a:moveTo>
                  <a:cubicBezTo>
                    <a:pt x="2" y="18"/>
                    <a:pt x="5" y="9"/>
                    <a:pt x="11" y="3"/>
                  </a:cubicBezTo>
                  <a:cubicBezTo>
                    <a:pt x="13" y="0"/>
                    <a:pt x="17" y="2"/>
                    <a:pt x="17" y="5"/>
                  </a:cubicBezTo>
                  <a:cubicBezTo>
                    <a:pt x="17" y="14"/>
                    <a:pt x="12" y="22"/>
                    <a:pt x="7" y="29"/>
                  </a:cubicBezTo>
                  <a:cubicBezTo>
                    <a:pt x="5" y="32"/>
                    <a:pt x="0" y="30"/>
                    <a:pt x="1" y="26"/>
                  </a:cubicBezTo>
                  <a:close/>
                </a:path>
              </a:pathLst>
            </a:custGeom>
            <a:solidFill>
              <a:srgbClr val="FFFFFF"/>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153" name="Freeform 82"/>
            <p:cNvSpPr/>
            <p:nvPr/>
          </p:nvSpPr>
          <p:spPr>
            <a:xfrm>
              <a:off x="7858440" y="5623920"/>
              <a:ext cx="1328760" cy="1795680"/>
            </a:xfrm>
            <a:custGeom>
              <a:gdLst>
                <a:gd name="textAreaLeft" fmla="*/ 0 w 1328760"/>
                <a:gd name="textAreaRight" fmla="*/ 1329120 w 1328760"/>
                <a:gd name="textAreaTop" fmla="*/ 0 h 1795680"/>
                <a:gd name="textAreaBottom" fmla="*/ 1796040 h 1795680"/>
              </a:gdLst>
              <a:rect l="textAreaLeft" t="textAreaTop" r="textAreaRight" b="textAreaBottom"/>
              <a:pathLst>
                <a:path w="421" h="567">
                  <a:moveTo>
                    <a:pt x="415" y="313"/>
                  </a:moveTo>
                  <a:cubicBezTo>
                    <a:pt x="410" y="221"/>
                    <a:pt x="360" y="138"/>
                    <a:pt x="311" y="81"/>
                  </a:cubicBezTo>
                  <a:cubicBezTo>
                    <a:pt x="311" y="81"/>
                    <a:pt x="311" y="81"/>
                    <a:pt x="311" y="81"/>
                  </a:cubicBezTo>
                  <a:cubicBezTo>
                    <a:pt x="290" y="55"/>
                    <a:pt x="269" y="35"/>
                    <a:pt x="252" y="22"/>
                  </a:cubicBezTo>
                  <a:cubicBezTo>
                    <a:pt x="252" y="22"/>
                    <a:pt x="252" y="22"/>
                    <a:pt x="252" y="22"/>
                  </a:cubicBezTo>
                  <a:cubicBezTo>
                    <a:pt x="241" y="14"/>
                    <a:pt x="222" y="0"/>
                    <a:pt x="212" y="1"/>
                  </a:cubicBezTo>
                  <a:cubicBezTo>
                    <a:pt x="195" y="2"/>
                    <a:pt x="141" y="56"/>
                    <a:pt x="92" y="125"/>
                  </a:cubicBezTo>
                  <a:cubicBezTo>
                    <a:pt x="85" y="136"/>
                    <a:pt x="76" y="149"/>
                    <a:pt x="67" y="163"/>
                  </a:cubicBezTo>
                  <a:cubicBezTo>
                    <a:pt x="67" y="164"/>
                    <a:pt x="67" y="164"/>
                    <a:pt x="67" y="164"/>
                  </a:cubicBezTo>
                  <a:cubicBezTo>
                    <a:pt x="45" y="200"/>
                    <a:pt x="22" y="246"/>
                    <a:pt x="10" y="293"/>
                  </a:cubicBezTo>
                  <a:cubicBezTo>
                    <a:pt x="10" y="293"/>
                    <a:pt x="10" y="293"/>
                    <a:pt x="10" y="293"/>
                  </a:cubicBezTo>
                  <a:cubicBezTo>
                    <a:pt x="3" y="318"/>
                    <a:pt x="0" y="343"/>
                    <a:pt x="1" y="367"/>
                  </a:cubicBezTo>
                  <a:cubicBezTo>
                    <a:pt x="4" y="414"/>
                    <a:pt x="20" y="450"/>
                    <a:pt x="50" y="474"/>
                  </a:cubicBezTo>
                  <a:cubicBezTo>
                    <a:pt x="97" y="511"/>
                    <a:pt x="162" y="506"/>
                    <a:pt x="173" y="504"/>
                  </a:cubicBezTo>
                  <a:cubicBezTo>
                    <a:pt x="179" y="510"/>
                    <a:pt x="185" y="515"/>
                    <a:pt x="191" y="520"/>
                  </a:cubicBezTo>
                  <a:cubicBezTo>
                    <a:pt x="250" y="567"/>
                    <a:pt x="296" y="560"/>
                    <a:pt x="323" y="546"/>
                  </a:cubicBezTo>
                  <a:cubicBezTo>
                    <a:pt x="383" y="515"/>
                    <a:pt x="421" y="419"/>
                    <a:pt x="415" y="313"/>
                  </a:cubicBezTo>
                  <a:close/>
                  <a:moveTo>
                    <a:pt x="14" y="301"/>
                  </a:moveTo>
                  <a:cubicBezTo>
                    <a:pt x="35" y="330"/>
                    <a:pt x="127" y="453"/>
                    <a:pt x="185" y="463"/>
                  </a:cubicBezTo>
                  <a:cubicBezTo>
                    <a:pt x="178" y="482"/>
                    <a:pt x="173" y="494"/>
                    <a:pt x="172" y="498"/>
                  </a:cubicBezTo>
                  <a:cubicBezTo>
                    <a:pt x="160" y="499"/>
                    <a:pt x="98" y="504"/>
                    <a:pt x="54" y="469"/>
                  </a:cubicBezTo>
                  <a:cubicBezTo>
                    <a:pt x="26" y="446"/>
                    <a:pt x="10" y="412"/>
                    <a:pt x="8" y="367"/>
                  </a:cubicBezTo>
                  <a:cubicBezTo>
                    <a:pt x="7" y="345"/>
                    <a:pt x="9" y="324"/>
                    <a:pt x="14" y="301"/>
                  </a:cubicBezTo>
                  <a:close/>
                  <a:moveTo>
                    <a:pt x="70" y="172"/>
                  </a:moveTo>
                  <a:cubicBezTo>
                    <a:pt x="87" y="197"/>
                    <a:pt x="171" y="325"/>
                    <a:pt x="219" y="333"/>
                  </a:cubicBezTo>
                  <a:cubicBezTo>
                    <a:pt x="210" y="385"/>
                    <a:pt x="197" y="428"/>
                    <a:pt x="187" y="457"/>
                  </a:cubicBezTo>
                  <a:cubicBezTo>
                    <a:pt x="128" y="448"/>
                    <a:pt x="26" y="307"/>
                    <a:pt x="16" y="293"/>
                  </a:cubicBezTo>
                  <a:cubicBezTo>
                    <a:pt x="27" y="252"/>
                    <a:pt x="47" y="210"/>
                    <a:pt x="70" y="172"/>
                  </a:cubicBezTo>
                  <a:close/>
                  <a:moveTo>
                    <a:pt x="143" y="71"/>
                  </a:moveTo>
                  <a:cubicBezTo>
                    <a:pt x="155" y="89"/>
                    <a:pt x="203" y="158"/>
                    <a:pt x="234" y="159"/>
                  </a:cubicBezTo>
                  <a:cubicBezTo>
                    <a:pt x="236" y="219"/>
                    <a:pt x="230" y="277"/>
                    <a:pt x="221" y="327"/>
                  </a:cubicBezTo>
                  <a:cubicBezTo>
                    <a:pt x="174" y="319"/>
                    <a:pt x="84" y="182"/>
                    <a:pt x="74" y="165"/>
                  </a:cubicBezTo>
                  <a:cubicBezTo>
                    <a:pt x="96" y="129"/>
                    <a:pt x="120" y="97"/>
                    <a:pt x="143" y="71"/>
                  </a:cubicBezTo>
                  <a:close/>
                  <a:moveTo>
                    <a:pt x="210" y="8"/>
                  </a:moveTo>
                  <a:cubicBezTo>
                    <a:pt x="224" y="56"/>
                    <a:pt x="232" y="105"/>
                    <a:pt x="234" y="153"/>
                  </a:cubicBezTo>
                  <a:cubicBezTo>
                    <a:pt x="209" y="152"/>
                    <a:pt x="165" y="92"/>
                    <a:pt x="147" y="65"/>
                  </a:cubicBezTo>
                  <a:cubicBezTo>
                    <a:pt x="175" y="33"/>
                    <a:pt x="199" y="12"/>
                    <a:pt x="210" y="8"/>
                  </a:cubicBezTo>
                  <a:close/>
                  <a:moveTo>
                    <a:pt x="240" y="152"/>
                  </a:moveTo>
                  <a:cubicBezTo>
                    <a:pt x="238" y="104"/>
                    <a:pt x="231" y="56"/>
                    <a:pt x="216" y="8"/>
                  </a:cubicBezTo>
                  <a:cubicBezTo>
                    <a:pt x="223" y="10"/>
                    <a:pt x="233" y="16"/>
                    <a:pt x="248" y="28"/>
                  </a:cubicBezTo>
                  <a:cubicBezTo>
                    <a:pt x="264" y="40"/>
                    <a:pt x="284" y="59"/>
                    <a:pt x="304" y="83"/>
                  </a:cubicBezTo>
                  <a:cubicBezTo>
                    <a:pt x="298" y="94"/>
                    <a:pt x="267" y="143"/>
                    <a:pt x="240" y="152"/>
                  </a:cubicBezTo>
                  <a:close/>
                  <a:moveTo>
                    <a:pt x="227" y="327"/>
                  </a:moveTo>
                  <a:cubicBezTo>
                    <a:pt x="236" y="277"/>
                    <a:pt x="243" y="219"/>
                    <a:pt x="240" y="158"/>
                  </a:cubicBezTo>
                  <a:cubicBezTo>
                    <a:pt x="269" y="151"/>
                    <a:pt x="300" y="103"/>
                    <a:pt x="309" y="88"/>
                  </a:cubicBezTo>
                  <a:cubicBezTo>
                    <a:pt x="336" y="120"/>
                    <a:pt x="363" y="161"/>
                    <a:pt x="383" y="206"/>
                  </a:cubicBezTo>
                  <a:cubicBezTo>
                    <a:pt x="367" y="244"/>
                    <a:pt x="275" y="325"/>
                    <a:pt x="227" y="327"/>
                  </a:cubicBezTo>
                  <a:close/>
                  <a:moveTo>
                    <a:pt x="407" y="372"/>
                  </a:moveTo>
                  <a:cubicBezTo>
                    <a:pt x="380" y="395"/>
                    <a:pt x="256" y="460"/>
                    <a:pt x="194" y="458"/>
                  </a:cubicBezTo>
                  <a:cubicBezTo>
                    <a:pt x="204" y="428"/>
                    <a:pt x="216" y="385"/>
                    <a:pt x="226" y="334"/>
                  </a:cubicBezTo>
                  <a:cubicBezTo>
                    <a:pt x="274" y="333"/>
                    <a:pt x="364" y="257"/>
                    <a:pt x="386" y="215"/>
                  </a:cubicBezTo>
                  <a:cubicBezTo>
                    <a:pt x="398" y="246"/>
                    <a:pt x="407" y="279"/>
                    <a:pt x="409" y="313"/>
                  </a:cubicBezTo>
                  <a:cubicBezTo>
                    <a:pt x="410" y="333"/>
                    <a:pt x="409" y="353"/>
                    <a:pt x="407" y="372"/>
                  </a:cubicBezTo>
                  <a:close/>
                  <a:moveTo>
                    <a:pt x="406" y="381"/>
                  </a:moveTo>
                  <a:cubicBezTo>
                    <a:pt x="397" y="456"/>
                    <a:pt x="365" y="517"/>
                    <a:pt x="320" y="540"/>
                  </a:cubicBezTo>
                  <a:cubicBezTo>
                    <a:pt x="279" y="561"/>
                    <a:pt x="229" y="548"/>
                    <a:pt x="178" y="500"/>
                  </a:cubicBezTo>
                  <a:cubicBezTo>
                    <a:pt x="180" y="495"/>
                    <a:pt x="185" y="483"/>
                    <a:pt x="191" y="464"/>
                  </a:cubicBezTo>
                  <a:cubicBezTo>
                    <a:pt x="251" y="467"/>
                    <a:pt x="368" y="410"/>
                    <a:pt x="406" y="381"/>
                  </a:cubicBezTo>
                  <a:close/>
                </a:path>
              </a:pathLst>
            </a:custGeom>
            <a:solidFill>
              <a:srgbClr val="FAA844"/>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154" name="Freeform 83"/>
            <p:cNvSpPr/>
            <p:nvPr/>
          </p:nvSpPr>
          <p:spPr>
            <a:xfrm>
              <a:off x="10017360" y="5209200"/>
              <a:ext cx="1350720" cy="2118600"/>
            </a:xfrm>
            <a:custGeom>
              <a:gdLst>
                <a:gd name="textAreaLeft" fmla="*/ 0 w 1350720"/>
                <a:gd name="textAreaRight" fmla="*/ 1351080 w 1350720"/>
                <a:gd name="textAreaTop" fmla="*/ 0 h 2118600"/>
                <a:gd name="textAreaBottom" fmla="*/ 2118960 h 2118600"/>
              </a:gdLst>
              <a:rect l="textAreaLeft" t="textAreaTop" r="textAreaRight" b="textAreaBottom"/>
              <a:pathLst>
                <a:path w="428" h="669">
                  <a:moveTo>
                    <a:pt x="42" y="0"/>
                  </a:moveTo>
                  <a:cubicBezTo>
                    <a:pt x="42" y="0"/>
                    <a:pt x="71" y="124"/>
                    <a:pt x="52" y="243"/>
                  </a:cubicBezTo>
                  <a:cubicBezTo>
                    <a:pt x="32" y="361"/>
                    <a:pt x="0" y="436"/>
                    <a:pt x="63" y="553"/>
                  </a:cubicBezTo>
                  <a:cubicBezTo>
                    <a:pt x="125" y="669"/>
                    <a:pt x="271" y="642"/>
                    <a:pt x="350" y="560"/>
                  </a:cubicBezTo>
                  <a:cubicBezTo>
                    <a:pt x="428" y="478"/>
                    <a:pt x="416" y="352"/>
                    <a:pt x="352" y="236"/>
                  </a:cubicBezTo>
                  <a:cubicBezTo>
                    <a:pt x="288" y="120"/>
                    <a:pt x="126" y="1"/>
                    <a:pt x="42" y="0"/>
                  </a:cubicBezTo>
                  <a:close/>
                </a:path>
              </a:pathLst>
            </a:custGeom>
            <a:solidFill>
              <a:srgbClr val="F6977C"/>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155" name="Freeform 84"/>
            <p:cNvSpPr/>
            <p:nvPr/>
          </p:nvSpPr>
          <p:spPr>
            <a:xfrm>
              <a:off x="10172160" y="5209200"/>
              <a:ext cx="1195920" cy="2118600"/>
            </a:xfrm>
            <a:custGeom>
              <a:gdLst>
                <a:gd name="textAreaLeft" fmla="*/ 0 w 1195920"/>
                <a:gd name="textAreaRight" fmla="*/ 1196280 w 1195920"/>
                <a:gd name="textAreaTop" fmla="*/ 0 h 2118600"/>
                <a:gd name="textAreaBottom" fmla="*/ 2118960 h 2118600"/>
              </a:gdLst>
              <a:rect l="textAreaLeft" t="textAreaTop" r="textAreaRight" b="textAreaBottom"/>
              <a:pathLst>
                <a:path w="379" h="669">
                  <a:moveTo>
                    <a:pt x="0" y="0"/>
                  </a:moveTo>
                  <a:cubicBezTo>
                    <a:pt x="120" y="102"/>
                    <a:pt x="209" y="239"/>
                    <a:pt x="256" y="389"/>
                  </a:cubicBezTo>
                  <a:cubicBezTo>
                    <a:pt x="268" y="429"/>
                    <a:pt x="276" y="477"/>
                    <a:pt x="250" y="510"/>
                  </a:cubicBezTo>
                  <a:cubicBezTo>
                    <a:pt x="243" y="520"/>
                    <a:pt x="234" y="527"/>
                    <a:pt x="224" y="534"/>
                  </a:cubicBezTo>
                  <a:cubicBezTo>
                    <a:pt x="186" y="562"/>
                    <a:pt x="141" y="588"/>
                    <a:pt x="95" y="581"/>
                  </a:cubicBezTo>
                  <a:cubicBezTo>
                    <a:pt x="60" y="577"/>
                    <a:pt x="31" y="555"/>
                    <a:pt x="5" y="533"/>
                  </a:cubicBezTo>
                  <a:cubicBezTo>
                    <a:pt x="4" y="532"/>
                    <a:pt x="3" y="531"/>
                    <a:pt x="2" y="530"/>
                  </a:cubicBezTo>
                  <a:cubicBezTo>
                    <a:pt x="6" y="537"/>
                    <a:pt x="9" y="545"/>
                    <a:pt x="14" y="553"/>
                  </a:cubicBezTo>
                  <a:cubicBezTo>
                    <a:pt x="76" y="669"/>
                    <a:pt x="222" y="642"/>
                    <a:pt x="301" y="560"/>
                  </a:cubicBezTo>
                  <a:cubicBezTo>
                    <a:pt x="379" y="478"/>
                    <a:pt x="367" y="352"/>
                    <a:pt x="303" y="236"/>
                  </a:cubicBezTo>
                  <a:cubicBezTo>
                    <a:pt x="241" y="124"/>
                    <a:pt x="87" y="8"/>
                    <a:pt x="0" y="0"/>
                  </a:cubicBezTo>
                  <a:close/>
                </a:path>
              </a:pathLst>
            </a:custGeom>
            <a:solidFill>
              <a:srgbClr val="F48067"/>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156" name="Freeform 85"/>
            <p:cNvSpPr/>
            <p:nvPr/>
          </p:nvSpPr>
          <p:spPr>
            <a:xfrm>
              <a:off x="10225440" y="5681520"/>
              <a:ext cx="57240" cy="337680"/>
            </a:xfrm>
            <a:custGeom>
              <a:gdLst>
                <a:gd name="textAreaLeft" fmla="*/ 0 w 57240"/>
                <a:gd name="textAreaRight" fmla="*/ 57600 w 57240"/>
                <a:gd name="textAreaTop" fmla="*/ 0 h 337680"/>
                <a:gd name="textAreaBottom" fmla="*/ 338040 h 337680"/>
              </a:gdLst>
              <a:rect l="textAreaLeft" t="textAreaTop" r="textAreaRight" b="textAreaBottom"/>
              <a:pathLst>
                <a:path w="18" h="107">
                  <a:moveTo>
                    <a:pt x="5" y="6"/>
                  </a:moveTo>
                  <a:cubicBezTo>
                    <a:pt x="0" y="38"/>
                    <a:pt x="2" y="71"/>
                    <a:pt x="0" y="104"/>
                  </a:cubicBezTo>
                  <a:cubicBezTo>
                    <a:pt x="0" y="107"/>
                    <a:pt x="4" y="107"/>
                    <a:pt x="5" y="104"/>
                  </a:cubicBezTo>
                  <a:cubicBezTo>
                    <a:pt x="11" y="73"/>
                    <a:pt x="18" y="38"/>
                    <a:pt x="14" y="6"/>
                  </a:cubicBezTo>
                  <a:cubicBezTo>
                    <a:pt x="13" y="2"/>
                    <a:pt x="6" y="0"/>
                    <a:pt x="5" y="6"/>
                  </a:cubicBezTo>
                  <a:close/>
                </a:path>
              </a:pathLst>
            </a:custGeom>
            <a:solidFill>
              <a:srgbClr val="FFFFFF"/>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157" name="Freeform 86"/>
            <p:cNvSpPr/>
            <p:nvPr/>
          </p:nvSpPr>
          <p:spPr>
            <a:xfrm>
              <a:off x="10210320" y="5519880"/>
              <a:ext cx="43560" cy="115920"/>
            </a:xfrm>
            <a:custGeom>
              <a:gdLst>
                <a:gd name="textAreaLeft" fmla="*/ 0 w 43560"/>
                <a:gd name="textAreaRight" fmla="*/ 43920 w 43560"/>
                <a:gd name="textAreaTop" fmla="*/ 0 h 115920"/>
                <a:gd name="textAreaBottom" fmla="*/ 116280 h 115920"/>
              </a:gdLst>
              <a:rect l="textAreaLeft" t="textAreaTop" r="textAreaRight" b="textAreaBottom"/>
              <a:pathLst>
                <a:path w="14" h="37">
                  <a:moveTo>
                    <a:pt x="4" y="4"/>
                  </a:moveTo>
                  <a:cubicBezTo>
                    <a:pt x="0" y="13"/>
                    <a:pt x="2" y="27"/>
                    <a:pt x="8" y="34"/>
                  </a:cubicBezTo>
                  <a:cubicBezTo>
                    <a:pt x="9" y="37"/>
                    <a:pt x="14" y="36"/>
                    <a:pt x="14" y="32"/>
                  </a:cubicBezTo>
                  <a:cubicBezTo>
                    <a:pt x="14" y="28"/>
                    <a:pt x="13" y="24"/>
                    <a:pt x="13" y="20"/>
                  </a:cubicBezTo>
                  <a:cubicBezTo>
                    <a:pt x="13" y="15"/>
                    <a:pt x="13" y="11"/>
                    <a:pt x="12" y="6"/>
                  </a:cubicBezTo>
                  <a:cubicBezTo>
                    <a:pt x="12" y="2"/>
                    <a:pt x="6" y="0"/>
                    <a:pt x="4" y="4"/>
                  </a:cubicBezTo>
                  <a:close/>
                </a:path>
              </a:pathLst>
            </a:custGeom>
            <a:solidFill>
              <a:srgbClr val="FFFFFF"/>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158" name="Freeform 87"/>
            <p:cNvSpPr/>
            <p:nvPr/>
          </p:nvSpPr>
          <p:spPr>
            <a:xfrm>
              <a:off x="10007640" y="5182920"/>
              <a:ext cx="1260360" cy="1995480"/>
            </a:xfrm>
            <a:custGeom>
              <a:gdLst>
                <a:gd name="textAreaLeft" fmla="*/ 0 w 1260360"/>
                <a:gd name="textAreaRight" fmla="*/ 1260720 w 1260360"/>
                <a:gd name="textAreaTop" fmla="*/ 0 h 1995480"/>
                <a:gd name="textAreaBottom" fmla="*/ 1995840 h 1995480"/>
              </a:gdLst>
              <a:rect l="textAreaLeft" t="textAreaTop" r="textAreaRight" b="textAreaBottom"/>
              <a:pathLst>
                <a:path w="399" h="630">
                  <a:moveTo>
                    <a:pt x="43" y="0"/>
                  </a:moveTo>
                  <a:cubicBezTo>
                    <a:pt x="43" y="0"/>
                    <a:pt x="43" y="0"/>
                    <a:pt x="43" y="0"/>
                  </a:cubicBezTo>
                  <a:cubicBezTo>
                    <a:pt x="43" y="0"/>
                    <a:pt x="43" y="0"/>
                    <a:pt x="43" y="0"/>
                  </a:cubicBezTo>
                  <a:cubicBezTo>
                    <a:pt x="43" y="0"/>
                    <a:pt x="43" y="0"/>
                    <a:pt x="43" y="0"/>
                  </a:cubicBezTo>
                  <a:cubicBezTo>
                    <a:pt x="42" y="0"/>
                    <a:pt x="42" y="0"/>
                    <a:pt x="41" y="0"/>
                  </a:cubicBezTo>
                  <a:cubicBezTo>
                    <a:pt x="41" y="0"/>
                    <a:pt x="41" y="0"/>
                    <a:pt x="41" y="0"/>
                  </a:cubicBezTo>
                  <a:cubicBezTo>
                    <a:pt x="41" y="0"/>
                    <a:pt x="40" y="0"/>
                    <a:pt x="40" y="1"/>
                  </a:cubicBezTo>
                  <a:cubicBezTo>
                    <a:pt x="40" y="1"/>
                    <a:pt x="40" y="1"/>
                    <a:pt x="40" y="1"/>
                  </a:cubicBezTo>
                  <a:cubicBezTo>
                    <a:pt x="40" y="1"/>
                    <a:pt x="40" y="1"/>
                    <a:pt x="40" y="1"/>
                  </a:cubicBezTo>
                  <a:cubicBezTo>
                    <a:pt x="40" y="1"/>
                    <a:pt x="40" y="1"/>
                    <a:pt x="40" y="1"/>
                  </a:cubicBezTo>
                  <a:cubicBezTo>
                    <a:pt x="39" y="1"/>
                    <a:pt x="39" y="1"/>
                    <a:pt x="39" y="1"/>
                  </a:cubicBezTo>
                  <a:cubicBezTo>
                    <a:pt x="39" y="1"/>
                    <a:pt x="39" y="1"/>
                    <a:pt x="39" y="2"/>
                  </a:cubicBezTo>
                  <a:cubicBezTo>
                    <a:pt x="39" y="2"/>
                    <a:pt x="39" y="2"/>
                    <a:pt x="39" y="2"/>
                  </a:cubicBezTo>
                  <a:cubicBezTo>
                    <a:pt x="38" y="2"/>
                    <a:pt x="38" y="3"/>
                    <a:pt x="38" y="3"/>
                  </a:cubicBezTo>
                  <a:cubicBezTo>
                    <a:pt x="38" y="3"/>
                    <a:pt x="38" y="3"/>
                    <a:pt x="38" y="3"/>
                  </a:cubicBezTo>
                  <a:cubicBezTo>
                    <a:pt x="38" y="3"/>
                    <a:pt x="38" y="4"/>
                    <a:pt x="38" y="4"/>
                  </a:cubicBezTo>
                  <a:cubicBezTo>
                    <a:pt x="39" y="5"/>
                    <a:pt x="64" y="151"/>
                    <a:pt x="26" y="314"/>
                  </a:cubicBezTo>
                  <a:cubicBezTo>
                    <a:pt x="0" y="427"/>
                    <a:pt x="12" y="519"/>
                    <a:pt x="58" y="573"/>
                  </a:cubicBezTo>
                  <a:cubicBezTo>
                    <a:pt x="92" y="612"/>
                    <a:pt x="142" y="630"/>
                    <a:pt x="207" y="627"/>
                  </a:cubicBezTo>
                  <a:cubicBezTo>
                    <a:pt x="207" y="627"/>
                    <a:pt x="207" y="627"/>
                    <a:pt x="207" y="627"/>
                  </a:cubicBezTo>
                  <a:cubicBezTo>
                    <a:pt x="210" y="627"/>
                    <a:pt x="213" y="627"/>
                    <a:pt x="216" y="627"/>
                  </a:cubicBezTo>
                  <a:cubicBezTo>
                    <a:pt x="244" y="625"/>
                    <a:pt x="272" y="615"/>
                    <a:pt x="298" y="599"/>
                  </a:cubicBezTo>
                  <a:cubicBezTo>
                    <a:pt x="298" y="599"/>
                    <a:pt x="298" y="599"/>
                    <a:pt x="298" y="599"/>
                  </a:cubicBezTo>
                  <a:cubicBezTo>
                    <a:pt x="352" y="564"/>
                    <a:pt x="387" y="506"/>
                    <a:pt x="396" y="441"/>
                  </a:cubicBezTo>
                  <a:cubicBezTo>
                    <a:pt x="396" y="441"/>
                    <a:pt x="396" y="441"/>
                    <a:pt x="396" y="440"/>
                  </a:cubicBezTo>
                  <a:cubicBezTo>
                    <a:pt x="398" y="425"/>
                    <a:pt x="399" y="409"/>
                    <a:pt x="398" y="392"/>
                  </a:cubicBezTo>
                  <a:cubicBezTo>
                    <a:pt x="397" y="376"/>
                    <a:pt x="394" y="356"/>
                    <a:pt x="388" y="335"/>
                  </a:cubicBezTo>
                  <a:cubicBezTo>
                    <a:pt x="388" y="334"/>
                    <a:pt x="388" y="334"/>
                    <a:pt x="387" y="333"/>
                  </a:cubicBezTo>
                  <a:cubicBezTo>
                    <a:pt x="384" y="322"/>
                    <a:pt x="380" y="310"/>
                    <a:pt x="375" y="297"/>
                  </a:cubicBezTo>
                  <a:cubicBezTo>
                    <a:pt x="375" y="297"/>
                    <a:pt x="375" y="296"/>
                    <a:pt x="374" y="296"/>
                  </a:cubicBezTo>
                  <a:cubicBezTo>
                    <a:pt x="374" y="296"/>
                    <a:pt x="374" y="296"/>
                    <a:pt x="374" y="296"/>
                  </a:cubicBezTo>
                  <a:cubicBezTo>
                    <a:pt x="338" y="210"/>
                    <a:pt x="249" y="101"/>
                    <a:pt x="43" y="0"/>
                  </a:cubicBezTo>
                  <a:close/>
                  <a:moveTo>
                    <a:pt x="299" y="191"/>
                  </a:moveTo>
                  <a:cubicBezTo>
                    <a:pt x="292" y="212"/>
                    <a:pt x="219" y="282"/>
                    <a:pt x="199" y="288"/>
                  </a:cubicBezTo>
                  <a:cubicBezTo>
                    <a:pt x="193" y="270"/>
                    <a:pt x="186" y="252"/>
                    <a:pt x="180" y="236"/>
                  </a:cubicBezTo>
                  <a:cubicBezTo>
                    <a:pt x="185" y="236"/>
                    <a:pt x="192" y="235"/>
                    <a:pt x="201" y="232"/>
                  </a:cubicBezTo>
                  <a:cubicBezTo>
                    <a:pt x="208" y="229"/>
                    <a:pt x="217" y="225"/>
                    <a:pt x="226" y="219"/>
                  </a:cubicBezTo>
                  <a:cubicBezTo>
                    <a:pt x="249" y="204"/>
                    <a:pt x="272" y="183"/>
                    <a:pt x="278" y="169"/>
                  </a:cubicBezTo>
                  <a:cubicBezTo>
                    <a:pt x="285" y="176"/>
                    <a:pt x="292" y="184"/>
                    <a:pt x="299" y="191"/>
                  </a:cubicBezTo>
                  <a:close/>
                  <a:moveTo>
                    <a:pt x="159" y="73"/>
                  </a:moveTo>
                  <a:cubicBezTo>
                    <a:pt x="153" y="95"/>
                    <a:pt x="141" y="127"/>
                    <a:pt x="133" y="132"/>
                  </a:cubicBezTo>
                  <a:cubicBezTo>
                    <a:pt x="133" y="132"/>
                    <a:pt x="133" y="132"/>
                    <a:pt x="133" y="132"/>
                  </a:cubicBezTo>
                  <a:cubicBezTo>
                    <a:pt x="132" y="132"/>
                    <a:pt x="132" y="133"/>
                    <a:pt x="132" y="133"/>
                  </a:cubicBezTo>
                  <a:cubicBezTo>
                    <a:pt x="131" y="132"/>
                    <a:pt x="130" y="132"/>
                    <a:pt x="129" y="132"/>
                  </a:cubicBezTo>
                  <a:cubicBezTo>
                    <a:pt x="123" y="119"/>
                    <a:pt x="116" y="108"/>
                    <a:pt x="109" y="97"/>
                  </a:cubicBezTo>
                  <a:cubicBezTo>
                    <a:pt x="116" y="91"/>
                    <a:pt x="135" y="75"/>
                    <a:pt x="140" y="61"/>
                  </a:cubicBezTo>
                  <a:cubicBezTo>
                    <a:pt x="147" y="65"/>
                    <a:pt x="153" y="69"/>
                    <a:pt x="159" y="73"/>
                  </a:cubicBezTo>
                  <a:close/>
                  <a:moveTo>
                    <a:pt x="134" y="58"/>
                  </a:moveTo>
                  <a:cubicBezTo>
                    <a:pt x="131" y="68"/>
                    <a:pt x="115" y="84"/>
                    <a:pt x="106" y="91"/>
                  </a:cubicBezTo>
                  <a:cubicBezTo>
                    <a:pt x="83" y="54"/>
                    <a:pt x="64" y="27"/>
                    <a:pt x="53" y="13"/>
                  </a:cubicBezTo>
                  <a:cubicBezTo>
                    <a:pt x="83" y="28"/>
                    <a:pt x="110" y="43"/>
                    <a:pt x="134" y="58"/>
                  </a:cubicBezTo>
                  <a:close/>
                  <a:moveTo>
                    <a:pt x="134" y="139"/>
                  </a:moveTo>
                  <a:cubicBezTo>
                    <a:pt x="134" y="139"/>
                    <a:pt x="135" y="139"/>
                    <a:pt x="136" y="138"/>
                  </a:cubicBezTo>
                  <a:cubicBezTo>
                    <a:pt x="136" y="138"/>
                    <a:pt x="136" y="138"/>
                    <a:pt x="136" y="138"/>
                  </a:cubicBezTo>
                  <a:cubicBezTo>
                    <a:pt x="148" y="130"/>
                    <a:pt x="160" y="92"/>
                    <a:pt x="165" y="77"/>
                  </a:cubicBezTo>
                  <a:cubicBezTo>
                    <a:pt x="209" y="106"/>
                    <a:pt x="244" y="135"/>
                    <a:pt x="273" y="164"/>
                  </a:cubicBezTo>
                  <a:cubicBezTo>
                    <a:pt x="273" y="164"/>
                    <a:pt x="273" y="164"/>
                    <a:pt x="272" y="164"/>
                  </a:cubicBezTo>
                  <a:cubicBezTo>
                    <a:pt x="268" y="180"/>
                    <a:pt x="228" y="215"/>
                    <a:pt x="198" y="226"/>
                  </a:cubicBezTo>
                  <a:cubicBezTo>
                    <a:pt x="189" y="230"/>
                    <a:pt x="181" y="230"/>
                    <a:pt x="177" y="228"/>
                  </a:cubicBezTo>
                  <a:cubicBezTo>
                    <a:pt x="173" y="220"/>
                    <a:pt x="169" y="211"/>
                    <a:pt x="166" y="203"/>
                  </a:cubicBezTo>
                  <a:cubicBezTo>
                    <a:pt x="155" y="181"/>
                    <a:pt x="144" y="159"/>
                    <a:pt x="134" y="139"/>
                  </a:cubicBezTo>
                  <a:close/>
                  <a:moveTo>
                    <a:pt x="47" y="15"/>
                  </a:moveTo>
                  <a:cubicBezTo>
                    <a:pt x="57" y="29"/>
                    <a:pt x="75" y="54"/>
                    <a:pt x="97" y="89"/>
                  </a:cubicBezTo>
                  <a:cubicBezTo>
                    <a:pt x="52" y="74"/>
                    <a:pt x="52" y="74"/>
                    <a:pt x="52" y="74"/>
                  </a:cubicBezTo>
                  <a:cubicBezTo>
                    <a:pt x="51" y="48"/>
                    <a:pt x="48" y="27"/>
                    <a:pt x="47" y="15"/>
                  </a:cubicBezTo>
                  <a:close/>
                  <a:moveTo>
                    <a:pt x="53" y="81"/>
                  </a:moveTo>
                  <a:cubicBezTo>
                    <a:pt x="102" y="98"/>
                    <a:pt x="102" y="98"/>
                    <a:pt x="102" y="98"/>
                  </a:cubicBezTo>
                  <a:cubicBezTo>
                    <a:pt x="108" y="107"/>
                    <a:pt x="114" y="117"/>
                    <a:pt x="120" y="128"/>
                  </a:cubicBezTo>
                  <a:cubicBezTo>
                    <a:pt x="99" y="119"/>
                    <a:pt x="62" y="103"/>
                    <a:pt x="53" y="99"/>
                  </a:cubicBezTo>
                  <a:cubicBezTo>
                    <a:pt x="53" y="93"/>
                    <a:pt x="53" y="87"/>
                    <a:pt x="53" y="81"/>
                  </a:cubicBezTo>
                  <a:close/>
                  <a:moveTo>
                    <a:pt x="53" y="106"/>
                  </a:moveTo>
                  <a:cubicBezTo>
                    <a:pt x="67" y="112"/>
                    <a:pt x="108" y="130"/>
                    <a:pt x="125" y="137"/>
                  </a:cubicBezTo>
                  <a:cubicBezTo>
                    <a:pt x="137" y="158"/>
                    <a:pt x="148" y="181"/>
                    <a:pt x="160" y="206"/>
                  </a:cubicBezTo>
                  <a:cubicBezTo>
                    <a:pt x="162" y="212"/>
                    <a:pt x="165" y="217"/>
                    <a:pt x="167" y="223"/>
                  </a:cubicBezTo>
                  <a:cubicBezTo>
                    <a:pt x="137" y="208"/>
                    <a:pt x="66" y="184"/>
                    <a:pt x="52" y="179"/>
                  </a:cubicBezTo>
                  <a:cubicBezTo>
                    <a:pt x="54" y="153"/>
                    <a:pt x="54" y="128"/>
                    <a:pt x="53" y="106"/>
                  </a:cubicBezTo>
                  <a:close/>
                  <a:moveTo>
                    <a:pt x="52" y="186"/>
                  </a:moveTo>
                  <a:cubicBezTo>
                    <a:pt x="71" y="192"/>
                    <a:pt x="150" y="220"/>
                    <a:pt x="171" y="233"/>
                  </a:cubicBezTo>
                  <a:cubicBezTo>
                    <a:pt x="178" y="250"/>
                    <a:pt x="185" y="268"/>
                    <a:pt x="192" y="287"/>
                  </a:cubicBezTo>
                  <a:cubicBezTo>
                    <a:pt x="170" y="280"/>
                    <a:pt x="98" y="237"/>
                    <a:pt x="50" y="207"/>
                  </a:cubicBezTo>
                  <a:cubicBezTo>
                    <a:pt x="51" y="200"/>
                    <a:pt x="51" y="193"/>
                    <a:pt x="52" y="186"/>
                  </a:cubicBezTo>
                  <a:close/>
                  <a:moveTo>
                    <a:pt x="49" y="214"/>
                  </a:moveTo>
                  <a:cubicBezTo>
                    <a:pt x="74" y="230"/>
                    <a:pt x="171" y="290"/>
                    <a:pt x="194" y="294"/>
                  </a:cubicBezTo>
                  <a:cubicBezTo>
                    <a:pt x="203" y="322"/>
                    <a:pt x="211" y="350"/>
                    <a:pt x="217" y="380"/>
                  </a:cubicBezTo>
                  <a:cubicBezTo>
                    <a:pt x="183" y="370"/>
                    <a:pt x="55" y="307"/>
                    <a:pt x="37" y="298"/>
                  </a:cubicBezTo>
                  <a:cubicBezTo>
                    <a:pt x="43" y="269"/>
                    <a:pt x="47" y="241"/>
                    <a:pt x="49" y="214"/>
                  </a:cubicBezTo>
                  <a:close/>
                  <a:moveTo>
                    <a:pt x="33" y="316"/>
                  </a:moveTo>
                  <a:cubicBezTo>
                    <a:pt x="34" y="312"/>
                    <a:pt x="35" y="308"/>
                    <a:pt x="35" y="304"/>
                  </a:cubicBezTo>
                  <a:cubicBezTo>
                    <a:pt x="60" y="316"/>
                    <a:pt x="188" y="380"/>
                    <a:pt x="218" y="387"/>
                  </a:cubicBezTo>
                  <a:cubicBezTo>
                    <a:pt x="221" y="402"/>
                    <a:pt x="223" y="417"/>
                    <a:pt x="224" y="432"/>
                  </a:cubicBezTo>
                  <a:cubicBezTo>
                    <a:pt x="192" y="427"/>
                    <a:pt x="76" y="360"/>
                    <a:pt x="29" y="332"/>
                  </a:cubicBezTo>
                  <a:cubicBezTo>
                    <a:pt x="30" y="326"/>
                    <a:pt x="32" y="321"/>
                    <a:pt x="33" y="316"/>
                  </a:cubicBezTo>
                  <a:close/>
                  <a:moveTo>
                    <a:pt x="28" y="339"/>
                  </a:moveTo>
                  <a:cubicBezTo>
                    <a:pt x="54" y="354"/>
                    <a:pt x="189" y="434"/>
                    <a:pt x="225" y="438"/>
                  </a:cubicBezTo>
                  <a:cubicBezTo>
                    <a:pt x="228" y="473"/>
                    <a:pt x="228" y="508"/>
                    <a:pt x="223" y="543"/>
                  </a:cubicBezTo>
                  <a:cubicBezTo>
                    <a:pt x="186" y="528"/>
                    <a:pt x="37" y="418"/>
                    <a:pt x="20" y="406"/>
                  </a:cubicBezTo>
                  <a:cubicBezTo>
                    <a:pt x="21" y="384"/>
                    <a:pt x="24" y="362"/>
                    <a:pt x="28" y="339"/>
                  </a:cubicBezTo>
                  <a:close/>
                  <a:moveTo>
                    <a:pt x="20" y="414"/>
                  </a:moveTo>
                  <a:cubicBezTo>
                    <a:pt x="49" y="435"/>
                    <a:pt x="188" y="536"/>
                    <a:pt x="222" y="550"/>
                  </a:cubicBezTo>
                  <a:cubicBezTo>
                    <a:pt x="220" y="563"/>
                    <a:pt x="217" y="576"/>
                    <a:pt x="214" y="589"/>
                  </a:cubicBezTo>
                  <a:cubicBezTo>
                    <a:pt x="167" y="577"/>
                    <a:pt x="36" y="473"/>
                    <a:pt x="22" y="462"/>
                  </a:cubicBezTo>
                  <a:cubicBezTo>
                    <a:pt x="20" y="446"/>
                    <a:pt x="19" y="430"/>
                    <a:pt x="20" y="414"/>
                  </a:cubicBezTo>
                  <a:close/>
                  <a:moveTo>
                    <a:pt x="63" y="569"/>
                  </a:moveTo>
                  <a:cubicBezTo>
                    <a:pt x="42" y="544"/>
                    <a:pt x="29" y="511"/>
                    <a:pt x="23" y="471"/>
                  </a:cubicBezTo>
                  <a:cubicBezTo>
                    <a:pt x="52" y="494"/>
                    <a:pt x="167" y="583"/>
                    <a:pt x="212" y="596"/>
                  </a:cubicBezTo>
                  <a:cubicBezTo>
                    <a:pt x="210" y="604"/>
                    <a:pt x="207" y="613"/>
                    <a:pt x="204" y="621"/>
                  </a:cubicBezTo>
                  <a:cubicBezTo>
                    <a:pt x="142" y="623"/>
                    <a:pt x="95" y="606"/>
                    <a:pt x="63" y="569"/>
                  </a:cubicBezTo>
                  <a:close/>
                  <a:moveTo>
                    <a:pt x="294" y="593"/>
                  </a:moveTo>
                  <a:cubicBezTo>
                    <a:pt x="294" y="593"/>
                    <a:pt x="294" y="593"/>
                    <a:pt x="294" y="593"/>
                  </a:cubicBezTo>
                  <a:cubicBezTo>
                    <a:pt x="270" y="609"/>
                    <a:pt x="243" y="618"/>
                    <a:pt x="216" y="620"/>
                  </a:cubicBezTo>
                  <a:cubicBezTo>
                    <a:pt x="214" y="620"/>
                    <a:pt x="213" y="620"/>
                    <a:pt x="212" y="620"/>
                  </a:cubicBezTo>
                  <a:cubicBezTo>
                    <a:pt x="214" y="612"/>
                    <a:pt x="217" y="604"/>
                    <a:pt x="219" y="596"/>
                  </a:cubicBezTo>
                  <a:cubicBezTo>
                    <a:pt x="229" y="591"/>
                    <a:pt x="292" y="559"/>
                    <a:pt x="337" y="530"/>
                  </a:cubicBezTo>
                  <a:cubicBezTo>
                    <a:pt x="350" y="522"/>
                    <a:pt x="361" y="514"/>
                    <a:pt x="369" y="507"/>
                  </a:cubicBezTo>
                  <a:cubicBezTo>
                    <a:pt x="353" y="542"/>
                    <a:pt x="327" y="572"/>
                    <a:pt x="294" y="593"/>
                  </a:cubicBezTo>
                  <a:close/>
                  <a:moveTo>
                    <a:pt x="376" y="492"/>
                  </a:moveTo>
                  <a:cubicBezTo>
                    <a:pt x="350" y="521"/>
                    <a:pt x="248" y="574"/>
                    <a:pt x="221" y="587"/>
                  </a:cubicBezTo>
                  <a:cubicBezTo>
                    <a:pt x="224" y="575"/>
                    <a:pt x="227" y="563"/>
                    <a:pt x="228" y="550"/>
                  </a:cubicBezTo>
                  <a:cubicBezTo>
                    <a:pt x="237" y="548"/>
                    <a:pt x="257" y="537"/>
                    <a:pt x="280" y="522"/>
                  </a:cubicBezTo>
                  <a:cubicBezTo>
                    <a:pt x="318" y="498"/>
                    <a:pt x="364" y="465"/>
                    <a:pt x="388" y="447"/>
                  </a:cubicBezTo>
                  <a:cubicBezTo>
                    <a:pt x="385" y="463"/>
                    <a:pt x="381" y="478"/>
                    <a:pt x="376" y="492"/>
                  </a:cubicBezTo>
                  <a:close/>
                  <a:moveTo>
                    <a:pt x="391" y="393"/>
                  </a:moveTo>
                  <a:cubicBezTo>
                    <a:pt x="392" y="408"/>
                    <a:pt x="391" y="423"/>
                    <a:pt x="390" y="438"/>
                  </a:cubicBezTo>
                  <a:cubicBezTo>
                    <a:pt x="322" y="487"/>
                    <a:pt x="247" y="538"/>
                    <a:pt x="229" y="544"/>
                  </a:cubicBezTo>
                  <a:cubicBezTo>
                    <a:pt x="234" y="508"/>
                    <a:pt x="234" y="473"/>
                    <a:pt x="231" y="438"/>
                  </a:cubicBezTo>
                  <a:cubicBezTo>
                    <a:pt x="245" y="436"/>
                    <a:pt x="269" y="423"/>
                    <a:pt x="294" y="407"/>
                  </a:cubicBezTo>
                  <a:cubicBezTo>
                    <a:pt x="330" y="384"/>
                    <a:pt x="369" y="354"/>
                    <a:pt x="383" y="341"/>
                  </a:cubicBezTo>
                  <a:cubicBezTo>
                    <a:pt x="388" y="360"/>
                    <a:pt x="390" y="378"/>
                    <a:pt x="391" y="393"/>
                  </a:cubicBezTo>
                  <a:close/>
                  <a:moveTo>
                    <a:pt x="381" y="334"/>
                  </a:moveTo>
                  <a:cubicBezTo>
                    <a:pt x="364" y="351"/>
                    <a:pt x="263" y="426"/>
                    <a:pt x="231" y="432"/>
                  </a:cubicBezTo>
                  <a:cubicBezTo>
                    <a:pt x="229" y="417"/>
                    <a:pt x="227" y="402"/>
                    <a:pt x="225" y="388"/>
                  </a:cubicBezTo>
                  <a:cubicBezTo>
                    <a:pt x="241" y="386"/>
                    <a:pt x="274" y="367"/>
                    <a:pt x="306" y="347"/>
                  </a:cubicBezTo>
                  <a:cubicBezTo>
                    <a:pt x="334" y="329"/>
                    <a:pt x="360" y="310"/>
                    <a:pt x="370" y="303"/>
                  </a:cubicBezTo>
                  <a:cubicBezTo>
                    <a:pt x="374" y="314"/>
                    <a:pt x="378" y="324"/>
                    <a:pt x="381" y="334"/>
                  </a:cubicBezTo>
                  <a:close/>
                  <a:moveTo>
                    <a:pt x="367" y="297"/>
                  </a:moveTo>
                  <a:cubicBezTo>
                    <a:pt x="319" y="332"/>
                    <a:pt x="244" y="381"/>
                    <a:pt x="224" y="381"/>
                  </a:cubicBezTo>
                  <a:cubicBezTo>
                    <a:pt x="218" y="351"/>
                    <a:pt x="210" y="322"/>
                    <a:pt x="201" y="294"/>
                  </a:cubicBezTo>
                  <a:cubicBezTo>
                    <a:pt x="204" y="293"/>
                    <a:pt x="208" y="291"/>
                    <a:pt x="213" y="288"/>
                  </a:cubicBezTo>
                  <a:cubicBezTo>
                    <a:pt x="241" y="269"/>
                    <a:pt x="292" y="219"/>
                    <a:pt x="304" y="197"/>
                  </a:cubicBezTo>
                  <a:cubicBezTo>
                    <a:pt x="334" y="232"/>
                    <a:pt x="354" y="266"/>
                    <a:pt x="367" y="297"/>
                  </a:cubicBezTo>
                  <a:close/>
                </a:path>
              </a:pathLst>
            </a:custGeom>
            <a:solidFill>
              <a:srgbClr val="F15B44"/>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159" name="Freeform 88"/>
            <p:cNvSpPr/>
            <p:nvPr/>
          </p:nvSpPr>
          <p:spPr>
            <a:xfrm>
              <a:off x="9028800" y="5199480"/>
              <a:ext cx="1263240" cy="2374560"/>
            </a:xfrm>
            <a:custGeom>
              <a:gdLst>
                <a:gd name="textAreaLeft" fmla="*/ 0 w 1263240"/>
                <a:gd name="textAreaRight" fmla="*/ 1263600 w 1263240"/>
                <a:gd name="textAreaTop" fmla="*/ 0 h 2374560"/>
                <a:gd name="textAreaBottom" fmla="*/ 2374920 h 2374560"/>
              </a:gdLst>
              <a:rect l="textAreaLeft" t="textAreaTop" r="textAreaRight" b="textAreaBottom"/>
              <a:pathLst>
                <a:path w="400" h="750">
                  <a:moveTo>
                    <a:pt x="119" y="2"/>
                  </a:moveTo>
                  <a:cubicBezTo>
                    <a:pt x="119" y="2"/>
                    <a:pt x="65" y="174"/>
                    <a:pt x="68" y="233"/>
                  </a:cubicBezTo>
                  <a:cubicBezTo>
                    <a:pt x="68" y="233"/>
                    <a:pt x="44" y="210"/>
                    <a:pt x="39" y="198"/>
                  </a:cubicBezTo>
                  <a:cubicBezTo>
                    <a:pt x="39" y="198"/>
                    <a:pt x="24" y="332"/>
                    <a:pt x="34" y="367"/>
                  </a:cubicBezTo>
                  <a:cubicBezTo>
                    <a:pt x="34" y="367"/>
                    <a:pt x="14" y="355"/>
                    <a:pt x="2" y="341"/>
                  </a:cubicBezTo>
                  <a:cubicBezTo>
                    <a:pt x="2" y="341"/>
                    <a:pt x="0" y="442"/>
                    <a:pt x="64" y="519"/>
                  </a:cubicBezTo>
                  <a:cubicBezTo>
                    <a:pt x="64" y="519"/>
                    <a:pt x="36" y="514"/>
                    <a:pt x="24" y="502"/>
                  </a:cubicBezTo>
                  <a:cubicBezTo>
                    <a:pt x="24" y="502"/>
                    <a:pt x="71" y="598"/>
                    <a:pt x="102" y="624"/>
                  </a:cubicBezTo>
                  <a:cubicBezTo>
                    <a:pt x="102" y="624"/>
                    <a:pt x="82" y="622"/>
                    <a:pt x="69" y="618"/>
                  </a:cubicBezTo>
                  <a:cubicBezTo>
                    <a:pt x="69" y="618"/>
                    <a:pt x="136" y="750"/>
                    <a:pt x="260" y="705"/>
                  </a:cubicBezTo>
                  <a:cubicBezTo>
                    <a:pt x="385" y="660"/>
                    <a:pt x="400" y="495"/>
                    <a:pt x="400" y="495"/>
                  </a:cubicBezTo>
                  <a:cubicBezTo>
                    <a:pt x="400" y="495"/>
                    <a:pt x="379" y="509"/>
                    <a:pt x="371" y="514"/>
                  </a:cubicBezTo>
                  <a:cubicBezTo>
                    <a:pt x="371" y="514"/>
                    <a:pt x="394" y="446"/>
                    <a:pt x="391" y="395"/>
                  </a:cubicBezTo>
                  <a:cubicBezTo>
                    <a:pt x="391" y="395"/>
                    <a:pt x="379" y="409"/>
                    <a:pt x="369" y="417"/>
                  </a:cubicBezTo>
                  <a:cubicBezTo>
                    <a:pt x="369" y="417"/>
                    <a:pt x="393" y="330"/>
                    <a:pt x="344" y="230"/>
                  </a:cubicBezTo>
                  <a:cubicBezTo>
                    <a:pt x="344" y="230"/>
                    <a:pt x="331" y="241"/>
                    <a:pt x="324" y="252"/>
                  </a:cubicBezTo>
                  <a:cubicBezTo>
                    <a:pt x="324" y="252"/>
                    <a:pt x="308" y="148"/>
                    <a:pt x="248" y="90"/>
                  </a:cubicBezTo>
                  <a:cubicBezTo>
                    <a:pt x="248" y="90"/>
                    <a:pt x="240" y="112"/>
                    <a:pt x="236" y="121"/>
                  </a:cubicBezTo>
                  <a:cubicBezTo>
                    <a:pt x="236" y="121"/>
                    <a:pt x="149" y="0"/>
                    <a:pt x="119" y="2"/>
                  </a:cubicBezTo>
                  <a:close/>
                </a:path>
              </a:pathLst>
            </a:custGeom>
            <a:solidFill>
              <a:srgbClr val="FFD191"/>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160" name="Freeform 89"/>
            <p:cNvSpPr/>
            <p:nvPr/>
          </p:nvSpPr>
          <p:spPr>
            <a:xfrm>
              <a:off x="9246600" y="5211720"/>
              <a:ext cx="1045440" cy="2362320"/>
            </a:xfrm>
            <a:custGeom>
              <a:gdLst>
                <a:gd name="textAreaLeft" fmla="*/ 0 w 1045440"/>
                <a:gd name="textAreaRight" fmla="*/ 1045800 w 1045440"/>
                <a:gd name="textAreaTop" fmla="*/ 0 h 2362320"/>
                <a:gd name="textAreaBottom" fmla="*/ 2362680 h 2362320"/>
              </a:gdLst>
              <a:rect l="textAreaLeft" t="textAreaTop" r="textAreaRight" b="textAreaBottom"/>
              <a:pathLst>
                <a:path w="331" h="746">
                  <a:moveTo>
                    <a:pt x="275" y="226"/>
                  </a:moveTo>
                  <a:cubicBezTo>
                    <a:pt x="275" y="226"/>
                    <a:pt x="262" y="237"/>
                    <a:pt x="255" y="248"/>
                  </a:cubicBezTo>
                  <a:cubicBezTo>
                    <a:pt x="255" y="248"/>
                    <a:pt x="239" y="144"/>
                    <a:pt x="179" y="86"/>
                  </a:cubicBezTo>
                  <a:cubicBezTo>
                    <a:pt x="179" y="86"/>
                    <a:pt x="171" y="108"/>
                    <a:pt x="167" y="117"/>
                  </a:cubicBezTo>
                  <a:cubicBezTo>
                    <a:pt x="167" y="117"/>
                    <a:pt x="92" y="14"/>
                    <a:pt x="57" y="0"/>
                  </a:cubicBezTo>
                  <a:cubicBezTo>
                    <a:pt x="118" y="72"/>
                    <a:pt x="145" y="171"/>
                    <a:pt x="128" y="264"/>
                  </a:cubicBezTo>
                  <a:cubicBezTo>
                    <a:pt x="139" y="254"/>
                    <a:pt x="150" y="245"/>
                    <a:pt x="161" y="235"/>
                  </a:cubicBezTo>
                  <a:cubicBezTo>
                    <a:pt x="175" y="296"/>
                    <a:pt x="177" y="359"/>
                    <a:pt x="167" y="420"/>
                  </a:cubicBezTo>
                  <a:cubicBezTo>
                    <a:pt x="180" y="406"/>
                    <a:pt x="193" y="392"/>
                    <a:pt x="206" y="378"/>
                  </a:cubicBezTo>
                  <a:cubicBezTo>
                    <a:pt x="212" y="428"/>
                    <a:pt x="208" y="479"/>
                    <a:pt x="195" y="527"/>
                  </a:cubicBezTo>
                  <a:cubicBezTo>
                    <a:pt x="205" y="518"/>
                    <a:pt x="216" y="509"/>
                    <a:pt x="226" y="500"/>
                  </a:cubicBezTo>
                  <a:cubicBezTo>
                    <a:pt x="214" y="569"/>
                    <a:pt x="144" y="624"/>
                    <a:pt x="74" y="619"/>
                  </a:cubicBezTo>
                  <a:cubicBezTo>
                    <a:pt x="79" y="629"/>
                    <a:pt x="84" y="639"/>
                    <a:pt x="89" y="649"/>
                  </a:cubicBezTo>
                  <a:cubicBezTo>
                    <a:pt x="66" y="638"/>
                    <a:pt x="45" y="626"/>
                    <a:pt x="25" y="611"/>
                  </a:cubicBezTo>
                  <a:cubicBezTo>
                    <a:pt x="28" y="614"/>
                    <a:pt x="31" y="617"/>
                    <a:pt x="33" y="620"/>
                  </a:cubicBezTo>
                  <a:cubicBezTo>
                    <a:pt x="33" y="620"/>
                    <a:pt x="13" y="618"/>
                    <a:pt x="0" y="614"/>
                  </a:cubicBezTo>
                  <a:cubicBezTo>
                    <a:pt x="0" y="614"/>
                    <a:pt x="67" y="746"/>
                    <a:pt x="191" y="701"/>
                  </a:cubicBezTo>
                  <a:cubicBezTo>
                    <a:pt x="316" y="655"/>
                    <a:pt x="331" y="491"/>
                    <a:pt x="331" y="491"/>
                  </a:cubicBezTo>
                  <a:cubicBezTo>
                    <a:pt x="331" y="491"/>
                    <a:pt x="310" y="505"/>
                    <a:pt x="302" y="510"/>
                  </a:cubicBezTo>
                  <a:cubicBezTo>
                    <a:pt x="302" y="510"/>
                    <a:pt x="325" y="442"/>
                    <a:pt x="322" y="391"/>
                  </a:cubicBezTo>
                  <a:cubicBezTo>
                    <a:pt x="322" y="391"/>
                    <a:pt x="310" y="405"/>
                    <a:pt x="300" y="413"/>
                  </a:cubicBezTo>
                  <a:cubicBezTo>
                    <a:pt x="300" y="413"/>
                    <a:pt x="324" y="326"/>
                    <a:pt x="275" y="226"/>
                  </a:cubicBezTo>
                  <a:close/>
                </a:path>
              </a:pathLst>
            </a:custGeom>
            <a:solidFill>
              <a:srgbClr val="FBB87A"/>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161" name="Freeform 90"/>
            <p:cNvSpPr/>
            <p:nvPr/>
          </p:nvSpPr>
          <p:spPr>
            <a:xfrm>
              <a:off x="9279360" y="5677200"/>
              <a:ext cx="62640" cy="225360"/>
            </a:xfrm>
            <a:custGeom>
              <a:gdLst>
                <a:gd name="textAreaLeft" fmla="*/ 0 w 62640"/>
                <a:gd name="textAreaRight" fmla="*/ 63000 w 62640"/>
                <a:gd name="textAreaTop" fmla="*/ 0 h 225360"/>
                <a:gd name="textAreaBottom" fmla="*/ 225720 h 225360"/>
              </a:gdLst>
              <a:rect l="textAreaLeft" t="textAreaTop" r="textAreaRight" b="textAreaBottom"/>
              <a:pathLst>
                <a:path w="20" h="71">
                  <a:moveTo>
                    <a:pt x="12" y="5"/>
                  </a:moveTo>
                  <a:cubicBezTo>
                    <a:pt x="3" y="24"/>
                    <a:pt x="0" y="46"/>
                    <a:pt x="3" y="67"/>
                  </a:cubicBezTo>
                  <a:cubicBezTo>
                    <a:pt x="4" y="71"/>
                    <a:pt x="11" y="71"/>
                    <a:pt x="11" y="66"/>
                  </a:cubicBezTo>
                  <a:cubicBezTo>
                    <a:pt x="11" y="46"/>
                    <a:pt x="14" y="27"/>
                    <a:pt x="19" y="7"/>
                  </a:cubicBezTo>
                  <a:cubicBezTo>
                    <a:pt x="20" y="3"/>
                    <a:pt x="14" y="0"/>
                    <a:pt x="12" y="5"/>
                  </a:cubicBezTo>
                  <a:close/>
                </a:path>
              </a:pathLst>
            </a:custGeom>
            <a:solidFill>
              <a:srgbClr val="FFFFFF"/>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162" name="Freeform 91"/>
            <p:cNvSpPr/>
            <p:nvPr/>
          </p:nvSpPr>
          <p:spPr>
            <a:xfrm>
              <a:off x="9328680" y="5544360"/>
              <a:ext cx="40680" cy="95400"/>
            </a:xfrm>
            <a:custGeom>
              <a:gdLst>
                <a:gd name="textAreaLeft" fmla="*/ 0 w 40680"/>
                <a:gd name="textAreaRight" fmla="*/ 41040 w 40680"/>
                <a:gd name="textAreaTop" fmla="*/ 0 h 95400"/>
                <a:gd name="textAreaBottom" fmla="*/ 95760 h 95400"/>
              </a:gdLst>
              <a:rect l="textAreaLeft" t="textAreaTop" r="textAreaRight" b="textAreaBottom"/>
              <a:pathLst>
                <a:path w="13" h="30">
                  <a:moveTo>
                    <a:pt x="6" y="4"/>
                  </a:moveTo>
                  <a:cubicBezTo>
                    <a:pt x="5" y="7"/>
                    <a:pt x="3" y="10"/>
                    <a:pt x="2" y="13"/>
                  </a:cubicBezTo>
                  <a:cubicBezTo>
                    <a:pt x="1" y="17"/>
                    <a:pt x="1" y="20"/>
                    <a:pt x="1" y="24"/>
                  </a:cubicBezTo>
                  <a:cubicBezTo>
                    <a:pt x="0" y="28"/>
                    <a:pt x="6" y="30"/>
                    <a:pt x="8" y="26"/>
                  </a:cubicBezTo>
                  <a:cubicBezTo>
                    <a:pt x="9" y="23"/>
                    <a:pt x="10" y="20"/>
                    <a:pt x="11" y="16"/>
                  </a:cubicBezTo>
                  <a:cubicBezTo>
                    <a:pt x="12" y="13"/>
                    <a:pt x="12" y="9"/>
                    <a:pt x="12" y="5"/>
                  </a:cubicBezTo>
                  <a:cubicBezTo>
                    <a:pt x="13" y="1"/>
                    <a:pt x="7" y="0"/>
                    <a:pt x="6" y="4"/>
                  </a:cubicBezTo>
                  <a:close/>
                </a:path>
              </a:pathLst>
            </a:custGeom>
            <a:solidFill>
              <a:srgbClr val="FFFFFF"/>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163" name="Freeform 92"/>
            <p:cNvSpPr/>
            <p:nvPr/>
          </p:nvSpPr>
          <p:spPr>
            <a:xfrm>
              <a:off x="8941320" y="5182920"/>
              <a:ext cx="1315080" cy="2274840"/>
            </a:xfrm>
            <a:custGeom>
              <a:gdLst>
                <a:gd name="textAreaLeft" fmla="*/ 0 w 1315080"/>
                <a:gd name="textAreaRight" fmla="*/ 1315440 w 1315080"/>
                <a:gd name="textAreaTop" fmla="*/ 0 h 2274840"/>
                <a:gd name="textAreaBottom" fmla="*/ 2275200 h 2274840"/>
              </a:gdLst>
              <a:rect l="textAreaLeft" t="textAreaTop" r="textAreaRight" b="textAreaBottom"/>
              <a:pathLst>
                <a:path w="417" h="718">
                  <a:moveTo>
                    <a:pt x="366" y="251"/>
                  </a:moveTo>
                  <a:cubicBezTo>
                    <a:pt x="365" y="251"/>
                    <a:pt x="364" y="252"/>
                    <a:pt x="363" y="253"/>
                  </a:cubicBezTo>
                  <a:cubicBezTo>
                    <a:pt x="350" y="282"/>
                    <a:pt x="350" y="282"/>
                    <a:pt x="350" y="282"/>
                  </a:cubicBezTo>
                  <a:cubicBezTo>
                    <a:pt x="340" y="199"/>
                    <a:pt x="281" y="118"/>
                    <a:pt x="281" y="117"/>
                  </a:cubicBezTo>
                  <a:cubicBezTo>
                    <a:pt x="280" y="116"/>
                    <a:pt x="279" y="116"/>
                    <a:pt x="277" y="116"/>
                  </a:cubicBezTo>
                  <a:cubicBezTo>
                    <a:pt x="276" y="116"/>
                    <a:pt x="275" y="117"/>
                    <a:pt x="275" y="118"/>
                  </a:cubicBezTo>
                  <a:cubicBezTo>
                    <a:pt x="266" y="147"/>
                    <a:pt x="266" y="147"/>
                    <a:pt x="266" y="147"/>
                  </a:cubicBezTo>
                  <a:cubicBezTo>
                    <a:pt x="238" y="72"/>
                    <a:pt x="152" y="4"/>
                    <a:pt x="148" y="1"/>
                  </a:cubicBezTo>
                  <a:cubicBezTo>
                    <a:pt x="148" y="1"/>
                    <a:pt x="148" y="1"/>
                    <a:pt x="147" y="1"/>
                  </a:cubicBezTo>
                  <a:cubicBezTo>
                    <a:pt x="147" y="1"/>
                    <a:pt x="147" y="1"/>
                    <a:pt x="147" y="1"/>
                  </a:cubicBezTo>
                  <a:cubicBezTo>
                    <a:pt x="147" y="0"/>
                    <a:pt x="146" y="0"/>
                    <a:pt x="146" y="0"/>
                  </a:cubicBezTo>
                  <a:cubicBezTo>
                    <a:pt x="146" y="0"/>
                    <a:pt x="146" y="0"/>
                    <a:pt x="146" y="0"/>
                  </a:cubicBezTo>
                  <a:cubicBezTo>
                    <a:pt x="146" y="0"/>
                    <a:pt x="146" y="0"/>
                    <a:pt x="146" y="0"/>
                  </a:cubicBezTo>
                  <a:cubicBezTo>
                    <a:pt x="146" y="0"/>
                    <a:pt x="145" y="0"/>
                    <a:pt x="145" y="0"/>
                  </a:cubicBezTo>
                  <a:cubicBezTo>
                    <a:pt x="145" y="0"/>
                    <a:pt x="145" y="0"/>
                    <a:pt x="145" y="0"/>
                  </a:cubicBezTo>
                  <a:cubicBezTo>
                    <a:pt x="145" y="1"/>
                    <a:pt x="145" y="1"/>
                    <a:pt x="144" y="1"/>
                  </a:cubicBezTo>
                  <a:cubicBezTo>
                    <a:pt x="144" y="1"/>
                    <a:pt x="144" y="1"/>
                    <a:pt x="144" y="1"/>
                  </a:cubicBezTo>
                  <a:cubicBezTo>
                    <a:pt x="144" y="1"/>
                    <a:pt x="144" y="1"/>
                    <a:pt x="143" y="2"/>
                  </a:cubicBezTo>
                  <a:cubicBezTo>
                    <a:pt x="143" y="2"/>
                    <a:pt x="143" y="2"/>
                    <a:pt x="143" y="2"/>
                  </a:cubicBezTo>
                  <a:cubicBezTo>
                    <a:pt x="102" y="56"/>
                    <a:pt x="86" y="169"/>
                    <a:pt x="82" y="200"/>
                  </a:cubicBezTo>
                  <a:cubicBezTo>
                    <a:pt x="63" y="178"/>
                    <a:pt x="63" y="178"/>
                    <a:pt x="63" y="178"/>
                  </a:cubicBezTo>
                  <a:cubicBezTo>
                    <a:pt x="62" y="177"/>
                    <a:pt x="61" y="176"/>
                    <a:pt x="59" y="177"/>
                  </a:cubicBezTo>
                  <a:cubicBezTo>
                    <a:pt x="58" y="177"/>
                    <a:pt x="57" y="178"/>
                    <a:pt x="57" y="179"/>
                  </a:cubicBezTo>
                  <a:cubicBezTo>
                    <a:pt x="40" y="236"/>
                    <a:pt x="43" y="314"/>
                    <a:pt x="44" y="340"/>
                  </a:cubicBezTo>
                  <a:cubicBezTo>
                    <a:pt x="24" y="320"/>
                    <a:pt x="24" y="320"/>
                    <a:pt x="24" y="320"/>
                  </a:cubicBezTo>
                  <a:cubicBezTo>
                    <a:pt x="23" y="319"/>
                    <a:pt x="22" y="319"/>
                    <a:pt x="21" y="319"/>
                  </a:cubicBezTo>
                  <a:cubicBezTo>
                    <a:pt x="20" y="320"/>
                    <a:pt x="19" y="321"/>
                    <a:pt x="18" y="322"/>
                  </a:cubicBezTo>
                  <a:cubicBezTo>
                    <a:pt x="0" y="389"/>
                    <a:pt x="42" y="468"/>
                    <a:pt x="56" y="494"/>
                  </a:cubicBezTo>
                  <a:cubicBezTo>
                    <a:pt x="36" y="487"/>
                    <a:pt x="36" y="487"/>
                    <a:pt x="36" y="487"/>
                  </a:cubicBezTo>
                  <a:cubicBezTo>
                    <a:pt x="35" y="486"/>
                    <a:pt x="34" y="486"/>
                    <a:pt x="33" y="487"/>
                  </a:cubicBezTo>
                  <a:cubicBezTo>
                    <a:pt x="32" y="488"/>
                    <a:pt x="32" y="489"/>
                    <a:pt x="32" y="490"/>
                  </a:cubicBezTo>
                  <a:cubicBezTo>
                    <a:pt x="44" y="538"/>
                    <a:pt x="83" y="591"/>
                    <a:pt x="99" y="612"/>
                  </a:cubicBezTo>
                  <a:cubicBezTo>
                    <a:pt x="78" y="605"/>
                    <a:pt x="78" y="605"/>
                    <a:pt x="78" y="605"/>
                  </a:cubicBezTo>
                  <a:cubicBezTo>
                    <a:pt x="77" y="604"/>
                    <a:pt x="76" y="604"/>
                    <a:pt x="75" y="605"/>
                  </a:cubicBezTo>
                  <a:cubicBezTo>
                    <a:pt x="74" y="606"/>
                    <a:pt x="74" y="608"/>
                    <a:pt x="74" y="609"/>
                  </a:cubicBezTo>
                  <a:cubicBezTo>
                    <a:pt x="78" y="622"/>
                    <a:pt x="111" y="676"/>
                    <a:pt x="166" y="701"/>
                  </a:cubicBezTo>
                  <a:cubicBezTo>
                    <a:pt x="204" y="718"/>
                    <a:pt x="244" y="717"/>
                    <a:pt x="285" y="700"/>
                  </a:cubicBezTo>
                  <a:cubicBezTo>
                    <a:pt x="286" y="699"/>
                    <a:pt x="287" y="699"/>
                    <a:pt x="288" y="698"/>
                  </a:cubicBezTo>
                  <a:cubicBezTo>
                    <a:pt x="402" y="646"/>
                    <a:pt x="417" y="519"/>
                    <a:pt x="417" y="517"/>
                  </a:cubicBezTo>
                  <a:cubicBezTo>
                    <a:pt x="417" y="516"/>
                    <a:pt x="416" y="515"/>
                    <a:pt x="415" y="514"/>
                  </a:cubicBezTo>
                  <a:cubicBezTo>
                    <a:pt x="414" y="513"/>
                    <a:pt x="413" y="514"/>
                    <a:pt x="412" y="514"/>
                  </a:cubicBezTo>
                  <a:cubicBezTo>
                    <a:pt x="386" y="531"/>
                    <a:pt x="386" y="531"/>
                    <a:pt x="386" y="531"/>
                  </a:cubicBezTo>
                  <a:cubicBezTo>
                    <a:pt x="410" y="483"/>
                    <a:pt x="413" y="423"/>
                    <a:pt x="413" y="420"/>
                  </a:cubicBezTo>
                  <a:cubicBezTo>
                    <a:pt x="414" y="419"/>
                    <a:pt x="413" y="418"/>
                    <a:pt x="412" y="417"/>
                  </a:cubicBezTo>
                  <a:cubicBezTo>
                    <a:pt x="411" y="416"/>
                    <a:pt x="409" y="416"/>
                    <a:pt x="408" y="417"/>
                  </a:cubicBezTo>
                  <a:cubicBezTo>
                    <a:pt x="384" y="435"/>
                    <a:pt x="384" y="435"/>
                    <a:pt x="384" y="435"/>
                  </a:cubicBezTo>
                  <a:cubicBezTo>
                    <a:pt x="410" y="349"/>
                    <a:pt x="370" y="254"/>
                    <a:pt x="369" y="253"/>
                  </a:cubicBezTo>
                  <a:cubicBezTo>
                    <a:pt x="369" y="252"/>
                    <a:pt x="367" y="251"/>
                    <a:pt x="366" y="251"/>
                  </a:cubicBezTo>
                  <a:close/>
                  <a:moveTo>
                    <a:pt x="279" y="127"/>
                  </a:moveTo>
                  <a:cubicBezTo>
                    <a:pt x="293" y="147"/>
                    <a:pt x="340" y="221"/>
                    <a:pt x="345" y="293"/>
                  </a:cubicBezTo>
                  <a:cubicBezTo>
                    <a:pt x="339" y="304"/>
                    <a:pt x="277" y="406"/>
                    <a:pt x="217" y="428"/>
                  </a:cubicBezTo>
                  <a:cubicBezTo>
                    <a:pt x="207" y="385"/>
                    <a:pt x="197" y="340"/>
                    <a:pt x="188" y="294"/>
                  </a:cubicBezTo>
                  <a:cubicBezTo>
                    <a:pt x="191" y="293"/>
                    <a:pt x="194" y="292"/>
                    <a:pt x="197" y="290"/>
                  </a:cubicBezTo>
                  <a:cubicBezTo>
                    <a:pt x="250" y="267"/>
                    <a:pt x="267" y="178"/>
                    <a:pt x="270" y="159"/>
                  </a:cubicBezTo>
                  <a:lnTo>
                    <a:pt x="279" y="127"/>
                  </a:lnTo>
                  <a:close/>
                  <a:moveTo>
                    <a:pt x="149" y="11"/>
                  </a:moveTo>
                  <a:cubicBezTo>
                    <a:pt x="170" y="28"/>
                    <a:pt x="243" y="93"/>
                    <a:pt x="263" y="158"/>
                  </a:cubicBezTo>
                  <a:cubicBezTo>
                    <a:pt x="260" y="178"/>
                    <a:pt x="243" y="262"/>
                    <a:pt x="195" y="284"/>
                  </a:cubicBezTo>
                  <a:cubicBezTo>
                    <a:pt x="192" y="286"/>
                    <a:pt x="190" y="287"/>
                    <a:pt x="187" y="287"/>
                  </a:cubicBezTo>
                  <a:cubicBezTo>
                    <a:pt x="167" y="188"/>
                    <a:pt x="152" y="88"/>
                    <a:pt x="149" y="11"/>
                  </a:cubicBezTo>
                  <a:close/>
                  <a:moveTo>
                    <a:pt x="143" y="14"/>
                  </a:moveTo>
                  <a:cubicBezTo>
                    <a:pt x="145" y="91"/>
                    <a:pt x="161" y="190"/>
                    <a:pt x="180" y="289"/>
                  </a:cubicBezTo>
                  <a:cubicBezTo>
                    <a:pt x="130" y="296"/>
                    <a:pt x="92" y="215"/>
                    <a:pt x="88" y="207"/>
                  </a:cubicBezTo>
                  <a:cubicBezTo>
                    <a:pt x="89" y="196"/>
                    <a:pt x="104" y="75"/>
                    <a:pt x="143" y="14"/>
                  </a:cubicBezTo>
                  <a:close/>
                  <a:moveTo>
                    <a:pt x="62" y="186"/>
                  </a:moveTo>
                  <a:cubicBezTo>
                    <a:pt x="82" y="209"/>
                    <a:pt x="82" y="209"/>
                    <a:pt x="82" y="209"/>
                  </a:cubicBezTo>
                  <a:cubicBezTo>
                    <a:pt x="85" y="217"/>
                    <a:pt x="125" y="304"/>
                    <a:pt x="182" y="295"/>
                  </a:cubicBezTo>
                  <a:cubicBezTo>
                    <a:pt x="191" y="341"/>
                    <a:pt x="201" y="387"/>
                    <a:pt x="211" y="430"/>
                  </a:cubicBezTo>
                  <a:cubicBezTo>
                    <a:pt x="210" y="431"/>
                    <a:pt x="210" y="431"/>
                    <a:pt x="209" y="431"/>
                  </a:cubicBezTo>
                  <a:cubicBezTo>
                    <a:pt x="147" y="446"/>
                    <a:pt x="60" y="357"/>
                    <a:pt x="51" y="348"/>
                  </a:cubicBezTo>
                  <a:cubicBezTo>
                    <a:pt x="50" y="337"/>
                    <a:pt x="44" y="250"/>
                    <a:pt x="62" y="186"/>
                  </a:cubicBezTo>
                  <a:close/>
                  <a:moveTo>
                    <a:pt x="23" y="329"/>
                  </a:moveTo>
                  <a:cubicBezTo>
                    <a:pt x="46" y="351"/>
                    <a:pt x="46" y="351"/>
                    <a:pt x="46" y="351"/>
                  </a:cubicBezTo>
                  <a:cubicBezTo>
                    <a:pt x="50" y="356"/>
                    <a:pt x="142" y="454"/>
                    <a:pt x="210" y="437"/>
                  </a:cubicBezTo>
                  <a:cubicBezTo>
                    <a:pt x="211" y="437"/>
                    <a:pt x="212" y="437"/>
                    <a:pt x="213" y="437"/>
                  </a:cubicBezTo>
                  <a:cubicBezTo>
                    <a:pt x="222" y="476"/>
                    <a:pt x="231" y="514"/>
                    <a:pt x="240" y="547"/>
                  </a:cubicBezTo>
                  <a:cubicBezTo>
                    <a:pt x="239" y="547"/>
                    <a:pt x="239" y="548"/>
                    <a:pt x="238" y="548"/>
                  </a:cubicBezTo>
                  <a:cubicBezTo>
                    <a:pt x="168" y="566"/>
                    <a:pt x="74" y="503"/>
                    <a:pt x="67" y="498"/>
                  </a:cubicBezTo>
                  <a:cubicBezTo>
                    <a:pt x="62" y="491"/>
                    <a:pt x="8" y="402"/>
                    <a:pt x="23" y="329"/>
                  </a:cubicBezTo>
                  <a:close/>
                  <a:moveTo>
                    <a:pt x="40" y="495"/>
                  </a:moveTo>
                  <a:cubicBezTo>
                    <a:pt x="63" y="503"/>
                    <a:pt x="63" y="503"/>
                    <a:pt x="63" y="503"/>
                  </a:cubicBezTo>
                  <a:cubicBezTo>
                    <a:pt x="70" y="508"/>
                    <a:pt x="165" y="574"/>
                    <a:pt x="240" y="554"/>
                  </a:cubicBezTo>
                  <a:cubicBezTo>
                    <a:pt x="240" y="554"/>
                    <a:pt x="241" y="554"/>
                    <a:pt x="241" y="554"/>
                  </a:cubicBezTo>
                  <a:cubicBezTo>
                    <a:pt x="251" y="590"/>
                    <a:pt x="259" y="621"/>
                    <a:pt x="266" y="645"/>
                  </a:cubicBezTo>
                  <a:cubicBezTo>
                    <a:pt x="217" y="656"/>
                    <a:pt x="120" y="620"/>
                    <a:pt x="111" y="617"/>
                  </a:cubicBezTo>
                  <a:cubicBezTo>
                    <a:pt x="105" y="610"/>
                    <a:pt x="57" y="549"/>
                    <a:pt x="40" y="495"/>
                  </a:cubicBezTo>
                  <a:close/>
                  <a:moveTo>
                    <a:pt x="280" y="695"/>
                  </a:moveTo>
                  <a:cubicBezTo>
                    <a:pt x="241" y="711"/>
                    <a:pt x="204" y="711"/>
                    <a:pt x="169" y="695"/>
                  </a:cubicBezTo>
                  <a:cubicBezTo>
                    <a:pt x="123" y="674"/>
                    <a:pt x="93" y="632"/>
                    <a:pt x="83" y="614"/>
                  </a:cubicBezTo>
                  <a:cubicBezTo>
                    <a:pt x="108" y="623"/>
                    <a:pt x="108" y="623"/>
                    <a:pt x="108" y="623"/>
                  </a:cubicBezTo>
                  <a:cubicBezTo>
                    <a:pt x="112" y="624"/>
                    <a:pt x="215" y="664"/>
                    <a:pt x="267" y="651"/>
                  </a:cubicBezTo>
                  <a:cubicBezTo>
                    <a:pt x="274" y="674"/>
                    <a:pt x="278" y="689"/>
                    <a:pt x="280" y="695"/>
                  </a:cubicBezTo>
                  <a:close/>
                  <a:moveTo>
                    <a:pt x="409" y="524"/>
                  </a:moveTo>
                  <a:cubicBezTo>
                    <a:pt x="404" y="551"/>
                    <a:pt x="381" y="649"/>
                    <a:pt x="286" y="692"/>
                  </a:cubicBezTo>
                  <a:cubicBezTo>
                    <a:pt x="284" y="685"/>
                    <a:pt x="280" y="671"/>
                    <a:pt x="274" y="649"/>
                  </a:cubicBezTo>
                  <a:cubicBezTo>
                    <a:pt x="276" y="649"/>
                    <a:pt x="278" y="648"/>
                    <a:pt x="280" y="647"/>
                  </a:cubicBezTo>
                  <a:cubicBezTo>
                    <a:pt x="327" y="626"/>
                    <a:pt x="374" y="552"/>
                    <a:pt x="379" y="543"/>
                  </a:cubicBezTo>
                  <a:lnTo>
                    <a:pt x="409" y="524"/>
                  </a:lnTo>
                  <a:close/>
                  <a:moveTo>
                    <a:pt x="406" y="427"/>
                  </a:moveTo>
                  <a:cubicBezTo>
                    <a:pt x="404" y="446"/>
                    <a:pt x="397" y="500"/>
                    <a:pt x="374" y="539"/>
                  </a:cubicBezTo>
                  <a:cubicBezTo>
                    <a:pt x="373" y="540"/>
                    <a:pt x="320" y="626"/>
                    <a:pt x="272" y="643"/>
                  </a:cubicBezTo>
                  <a:cubicBezTo>
                    <a:pt x="265" y="619"/>
                    <a:pt x="257" y="588"/>
                    <a:pt x="248" y="552"/>
                  </a:cubicBezTo>
                  <a:cubicBezTo>
                    <a:pt x="254" y="550"/>
                    <a:pt x="259" y="547"/>
                    <a:pt x="265" y="545"/>
                  </a:cubicBezTo>
                  <a:cubicBezTo>
                    <a:pt x="327" y="517"/>
                    <a:pt x="376" y="453"/>
                    <a:pt x="380" y="446"/>
                  </a:cubicBezTo>
                  <a:lnTo>
                    <a:pt x="406" y="427"/>
                  </a:lnTo>
                  <a:close/>
                  <a:moveTo>
                    <a:pt x="375" y="443"/>
                  </a:moveTo>
                  <a:cubicBezTo>
                    <a:pt x="370" y="449"/>
                    <a:pt x="313" y="523"/>
                    <a:pt x="246" y="545"/>
                  </a:cubicBezTo>
                  <a:cubicBezTo>
                    <a:pt x="237" y="512"/>
                    <a:pt x="228" y="474"/>
                    <a:pt x="219" y="435"/>
                  </a:cubicBezTo>
                  <a:cubicBezTo>
                    <a:pt x="221" y="434"/>
                    <a:pt x="224" y="433"/>
                    <a:pt x="226" y="432"/>
                  </a:cubicBezTo>
                  <a:cubicBezTo>
                    <a:pt x="289" y="403"/>
                    <a:pt x="348" y="300"/>
                    <a:pt x="351" y="296"/>
                  </a:cubicBezTo>
                  <a:cubicBezTo>
                    <a:pt x="351" y="296"/>
                    <a:pt x="351" y="296"/>
                    <a:pt x="351" y="296"/>
                  </a:cubicBezTo>
                  <a:cubicBezTo>
                    <a:pt x="351" y="296"/>
                    <a:pt x="351" y="296"/>
                    <a:pt x="351" y="295"/>
                  </a:cubicBezTo>
                  <a:cubicBezTo>
                    <a:pt x="366" y="263"/>
                    <a:pt x="366" y="263"/>
                    <a:pt x="366" y="263"/>
                  </a:cubicBezTo>
                  <a:cubicBezTo>
                    <a:pt x="375" y="287"/>
                    <a:pt x="401" y="369"/>
                    <a:pt x="375" y="443"/>
                  </a:cubicBezTo>
                  <a:close/>
                </a:path>
              </a:pathLst>
            </a:custGeom>
            <a:solidFill>
              <a:srgbClr val="F6884A"/>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164" name="Freeform 93"/>
            <p:cNvSpPr/>
            <p:nvPr/>
          </p:nvSpPr>
          <p:spPr>
            <a:xfrm>
              <a:off x="741600" y="5057280"/>
              <a:ext cx="1942200" cy="2326680"/>
            </a:xfrm>
            <a:custGeom>
              <a:gdLst>
                <a:gd name="textAreaLeft" fmla="*/ 0 w 1942200"/>
                <a:gd name="textAreaRight" fmla="*/ 1942560 w 1942200"/>
                <a:gd name="textAreaTop" fmla="*/ 0 h 2326680"/>
                <a:gd name="textAreaBottom" fmla="*/ 2327040 h 2326680"/>
              </a:gdLst>
              <a:rect l="textAreaLeft" t="textAreaTop" r="textAreaRight" b="textAreaBottom"/>
              <a:pathLst>
                <a:path w="615" h="735">
                  <a:moveTo>
                    <a:pt x="447" y="0"/>
                  </a:moveTo>
                  <a:cubicBezTo>
                    <a:pt x="447" y="0"/>
                    <a:pt x="361" y="128"/>
                    <a:pt x="257" y="167"/>
                  </a:cubicBezTo>
                  <a:cubicBezTo>
                    <a:pt x="257" y="167"/>
                    <a:pt x="250" y="147"/>
                    <a:pt x="260" y="127"/>
                  </a:cubicBezTo>
                  <a:cubicBezTo>
                    <a:pt x="260" y="127"/>
                    <a:pt x="165" y="194"/>
                    <a:pt x="143" y="245"/>
                  </a:cubicBezTo>
                  <a:cubicBezTo>
                    <a:pt x="143" y="245"/>
                    <a:pt x="136" y="214"/>
                    <a:pt x="145" y="194"/>
                  </a:cubicBezTo>
                  <a:cubicBezTo>
                    <a:pt x="145" y="194"/>
                    <a:pt x="72" y="290"/>
                    <a:pt x="72" y="366"/>
                  </a:cubicBezTo>
                  <a:cubicBezTo>
                    <a:pt x="72" y="366"/>
                    <a:pt x="55" y="344"/>
                    <a:pt x="55" y="319"/>
                  </a:cubicBezTo>
                  <a:cubicBezTo>
                    <a:pt x="55" y="319"/>
                    <a:pt x="39" y="477"/>
                    <a:pt x="56" y="525"/>
                  </a:cubicBezTo>
                  <a:cubicBezTo>
                    <a:pt x="56" y="525"/>
                    <a:pt x="39" y="511"/>
                    <a:pt x="30" y="491"/>
                  </a:cubicBezTo>
                  <a:cubicBezTo>
                    <a:pt x="30" y="491"/>
                    <a:pt x="0" y="607"/>
                    <a:pt x="193" y="671"/>
                  </a:cubicBezTo>
                  <a:cubicBezTo>
                    <a:pt x="385" y="735"/>
                    <a:pt x="519" y="716"/>
                    <a:pt x="549" y="615"/>
                  </a:cubicBezTo>
                  <a:cubicBezTo>
                    <a:pt x="549" y="615"/>
                    <a:pt x="532" y="610"/>
                    <a:pt x="523" y="612"/>
                  </a:cubicBezTo>
                  <a:cubicBezTo>
                    <a:pt x="523" y="612"/>
                    <a:pt x="615" y="554"/>
                    <a:pt x="593" y="415"/>
                  </a:cubicBezTo>
                  <a:cubicBezTo>
                    <a:pt x="593" y="415"/>
                    <a:pt x="579" y="417"/>
                    <a:pt x="572" y="427"/>
                  </a:cubicBezTo>
                  <a:cubicBezTo>
                    <a:pt x="572" y="427"/>
                    <a:pt x="609" y="345"/>
                    <a:pt x="570" y="251"/>
                  </a:cubicBezTo>
                  <a:cubicBezTo>
                    <a:pt x="570" y="251"/>
                    <a:pt x="562" y="253"/>
                    <a:pt x="555" y="263"/>
                  </a:cubicBezTo>
                  <a:cubicBezTo>
                    <a:pt x="555" y="263"/>
                    <a:pt x="550" y="185"/>
                    <a:pt x="502" y="138"/>
                  </a:cubicBezTo>
                  <a:cubicBezTo>
                    <a:pt x="502" y="138"/>
                    <a:pt x="492" y="153"/>
                    <a:pt x="488" y="165"/>
                  </a:cubicBezTo>
                  <a:cubicBezTo>
                    <a:pt x="488" y="165"/>
                    <a:pt x="463" y="32"/>
                    <a:pt x="447" y="0"/>
                  </a:cubicBezTo>
                  <a:close/>
                </a:path>
              </a:pathLst>
            </a:custGeom>
            <a:solidFill>
              <a:srgbClr val="F9C2C6"/>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165" name="Freeform 94"/>
            <p:cNvSpPr/>
            <p:nvPr/>
          </p:nvSpPr>
          <p:spPr>
            <a:xfrm>
              <a:off x="741600" y="5057280"/>
              <a:ext cx="1942200" cy="2326680"/>
            </a:xfrm>
            <a:custGeom>
              <a:gdLst>
                <a:gd name="textAreaLeft" fmla="*/ 0 w 1942200"/>
                <a:gd name="textAreaRight" fmla="*/ 1942560 w 1942200"/>
                <a:gd name="textAreaTop" fmla="*/ 0 h 2326680"/>
                <a:gd name="textAreaBottom" fmla="*/ 2327040 h 2326680"/>
              </a:gdLst>
              <a:rect l="textAreaLeft" t="textAreaTop" r="textAreaRight" b="textAreaBottom"/>
              <a:pathLst>
                <a:path w="615" h="735">
                  <a:moveTo>
                    <a:pt x="593" y="415"/>
                  </a:moveTo>
                  <a:cubicBezTo>
                    <a:pt x="593" y="415"/>
                    <a:pt x="579" y="417"/>
                    <a:pt x="572" y="427"/>
                  </a:cubicBezTo>
                  <a:cubicBezTo>
                    <a:pt x="572" y="427"/>
                    <a:pt x="609" y="345"/>
                    <a:pt x="570" y="251"/>
                  </a:cubicBezTo>
                  <a:cubicBezTo>
                    <a:pt x="570" y="251"/>
                    <a:pt x="562" y="253"/>
                    <a:pt x="555" y="263"/>
                  </a:cubicBezTo>
                  <a:cubicBezTo>
                    <a:pt x="555" y="263"/>
                    <a:pt x="550" y="185"/>
                    <a:pt x="502" y="138"/>
                  </a:cubicBezTo>
                  <a:cubicBezTo>
                    <a:pt x="502" y="138"/>
                    <a:pt x="492" y="153"/>
                    <a:pt x="488" y="165"/>
                  </a:cubicBezTo>
                  <a:cubicBezTo>
                    <a:pt x="488" y="165"/>
                    <a:pt x="463" y="32"/>
                    <a:pt x="447" y="0"/>
                  </a:cubicBezTo>
                  <a:cubicBezTo>
                    <a:pt x="447" y="0"/>
                    <a:pt x="447" y="2"/>
                    <a:pt x="445" y="4"/>
                  </a:cubicBezTo>
                  <a:cubicBezTo>
                    <a:pt x="452" y="106"/>
                    <a:pt x="444" y="209"/>
                    <a:pt x="422" y="308"/>
                  </a:cubicBezTo>
                  <a:cubicBezTo>
                    <a:pt x="434" y="304"/>
                    <a:pt x="447" y="300"/>
                    <a:pt x="459" y="296"/>
                  </a:cubicBezTo>
                  <a:cubicBezTo>
                    <a:pt x="456" y="331"/>
                    <a:pt x="443" y="366"/>
                    <a:pt x="422" y="394"/>
                  </a:cubicBezTo>
                  <a:cubicBezTo>
                    <a:pt x="434" y="391"/>
                    <a:pt x="446" y="389"/>
                    <a:pt x="458" y="386"/>
                  </a:cubicBezTo>
                  <a:cubicBezTo>
                    <a:pt x="435" y="451"/>
                    <a:pt x="395" y="510"/>
                    <a:pt x="344" y="556"/>
                  </a:cubicBezTo>
                  <a:cubicBezTo>
                    <a:pt x="368" y="551"/>
                    <a:pt x="392" y="546"/>
                    <a:pt x="416" y="541"/>
                  </a:cubicBezTo>
                  <a:cubicBezTo>
                    <a:pt x="391" y="584"/>
                    <a:pt x="352" y="619"/>
                    <a:pt x="306" y="640"/>
                  </a:cubicBezTo>
                  <a:cubicBezTo>
                    <a:pt x="316" y="642"/>
                    <a:pt x="326" y="645"/>
                    <a:pt x="336" y="647"/>
                  </a:cubicBezTo>
                  <a:cubicBezTo>
                    <a:pt x="299" y="650"/>
                    <a:pt x="262" y="648"/>
                    <a:pt x="225" y="643"/>
                  </a:cubicBezTo>
                  <a:cubicBezTo>
                    <a:pt x="208" y="640"/>
                    <a:pt x="191" y="637"/>
                    <a:pt x="175" y="629"/>
                  </a:cubicBezTo>
                  <a:cubicBezTo>
                    <a:pt x="140" y="612"/>
                    <a:pt x="116" y="578"/>
                    <a:pt x="94" y="546"/>
                  </a:cubicBezTo>
                  <a:cubicBezTo>
                    <a:pt x="106" y="551"/>
                    <a:pt x="118" y="556"/>
                    <a:pt x="130" y="561"/>
                  </a:cubicBezTo>
                  <a:cubicBezTo>
                    <a:pt x="90" y="521"/>
                    <a:pt x="61" y="468"/>
                    <a:pt x="49" y="412"/>
                  </a:cubicBezTo>
                  <a:cubicBezTo>
                    <a:pt x="47" y="455"/>
                    <a:pt x="48" y="502"/>
                    <a:pt x="56" y="525"/>
                  </a:cubicBezTo>
                  <a:cubicBezTo>
                    <a:pt x="56" y="525"/>
                    <a:pt x="39" y="511"/>
                    <a:pt x="30" y="491"/>
                  </a:cubicBezTo>
                  <a:cubicBezTo>
                    <a:pt x="30" y="491"/>
                    <a:pt x="0" y="607"/>
                    <a:pt x="193" y="671"/>
                  </a:cubicBezTo>
                  <a:cubicBezTo>
                    <a:pt x="385" y="735"/>
                    <a:pt x="519" y="716"/>
                    <a:pt x="549" y="615"/>
                  </a:cubicBezTo>
                  <a:cubicBezTo>
                    <a:pt x="549" y="615"/>
                    <a:pt x="532" y="610"/>
                    <a:pt x="523" y="612"/>
                  </a:cubicBezTo>
                  <a:cubicBezTo>
                    <a:pt x="523" y="612"/>
                    <a:pt x="615" y="554"/>
                    <a:pt x="593" y="415"/>
                  </a:cubicBezTo>
                  <a:close/>
                </a:path>
              </a:pathLst>
            </a:custGeom>
            <a:solidFill>
              <a:srgbClr val="F8ADB0"/>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166" name="Freeform 95"/>
            <p:cNvSpPr/>
            <p:nvPr/>
          </p:nvSpPr>
          <p:spPr>
            <a:xfrm>
              <a:off x="1673640" y="5409000"/>
              <a:ext cx="229680" cy="190080"/>
            </a:xfrm>
            <a:custGeom>
              <a:gdLst>
                <a:gd name="textAreaLeft" fmla="*/ 0 w 229680"/>
                <a:gd name="textAreaRight" fmla="*/ 230040 w 229680"/>
                <a:gd name="textAreaTop" fmla="*/ 0 h 190080"/>
                <a:gd name="textAreaBottom" fmla="*/ 190440 h 190080"/>
              </a:gdLst>
              <a:rect l="textAreaLeft" t="textAreaTop" r="textAreaRight" b="textAreaBottom"/>
              <a:pathLst>
                <a:path w="73" h="60">
                  <a:moveTo>
                    <a:pt x="66" y="1"/>
                  </a:moveTo>
                  <a:cubicBezTo>
                    <a:pt x="54" y="5"/>
                    <a:pt x="46" y="16"/>
                    <a:pt x="37" y="24"/>
                  </a:cubicBezTo>
                  <a:cubicBezTo>
                    <a:pt x="26" y="34"/>
                    <a:pt x="14" y="44"/>
                    <a:pt x="2" y="53"/>
                  </a:cubicBezTo>
                  <a:cubicBezTo>
                    <a:pt x="0" y="55"/>
                    <a:pt x="3" y="60"/>
                    <a:pt x="6" y="58"/>
                  </a:cubicBezTo>
                  <a:cubicBezTo>
                    <a:pt x="17" y="50"/>
                    <a:pt x="28" y="42"/>
                    <a:pt x="40" y="34"/>
                  </a:cubicBezTo>
                  <a:cubicBezTo>
                    <a:pt x="50" y="26"/>
                    <a:pt x="64" y="18"/>
                    <a:pt x="71" y="6"/>
                  </a:cubicBezTo>
                  <a:cubicBezTo>
                    <a:pt x="73" y="3"/>
                    <a:pt x="69" y="0"/>
                    <a:pt x="66" y="1"/>
                  </a:cubicBezTo>
                  <a:close/>
                </a:path>
              </a:pathLst>
            </a:custGeom>
            <a:solidFill>
              <a:srgbClr val="FFFFFF"/>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167" name="Freeform 96"/>
            <p:cNvSpPr/>
            <p:nvPr/>
          </p:nvSpPr>
          <p:spPr>
            <a:xfrm>
              <a:off x="1935360" y="5310360"/>
              <a:ext cx="69480" cy="81720"/>
            </a:xfrm>
            <a:custGeom>
              <a:gdLst>
                <a:gd name="textAreaLeft" fmla="*/ 0 w 69480"/>
                <a:gd name="textAreaRight" fmla="*/ 69840 w 69480"/>
                <a:gd name="textAreaTop" fmla="*/ 0 h 81720"/>
                <a:gd name="textAreaBottom" fmla="*/ 82080 h 81720"/>
              </a:gdLst>
              <a:rect l="textAreaLeft" t="textAreaTop" r="textAreaRight" b="textAreaBottom"/>
              <a:pathLst>
                <a:path w="22" h="26">
                  <a:moveTo>
                    <a:pt x="17" y="1"/>
                  </a:moveTo>
                  <a:cubicBezTo>
                    <a:pt x="13" y="3"/>
                    <a:pt x="11" y="6"/>
                    <a:pt x="9" y="9"/>
                  </a:cubicBezTo>
                  <a:cubicBezTo>
                    <a:pt x="6" y="13"/>
                    <a:pt x="4" y="16"/>
                    <a:pt x="2" y="20"/>
                  </a:cubicBezTo>
                  <a:cubicBezTo>
                    <a:pt x="0" y="23"/>
                    <a:pt x="4" y="26"/>
                    <a:pt x="6" y="23"/>
                  </a:cubicBezTo>
                  <a:cubicBezTo>
                    <a:pt x="9" y="20"/>
                    <a:pt x="12" y="17"/>
                    <a:pt x="15" y="14"/>
                  </a:cubicBezTo>
                  <a:cubicBezTo>
                    <a:pt x="17" y="11"/>
                    <a:pt x="20" y="8"/>
                    <a:pt x="21" y="5"/>
                  </a:cubicBezTo>
                  <a:cubicBezTo>
                    <a:pt x="22" y="2"/>
                    <a:pt x="19" y="0"/>
                    <a:pt x="17" y="1"/>
                  </a:cubicBezTo>
                  <a:close/>
                </a:path>
              </a:pathLst>
            </a:custGeom>
            <a:solidFill>
              <a:srgbClr val="FFFFFF"/>
            </a:solidFill>
            <a:ln w="0">
              <a:noFill/>
            </a:ln>
          </p:spPr>
          <p:style>
            <a:lnRef idx="0"/>
            <a:fillRef idx="0"/>
            <a:effectRef idx="0"/>
            <a:fontRef idx="minor"/>
          </p:style>
          <p:txBody>
            <a:bodyPr tIns="41040" bIns="41040"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168" name="Freeform 97"/>
            <p:cNvSpPr/>
            <p:nvPr/>
          </p:nvSpPr>
          <p:spPr>
            <a:xfrm>
              <a:off x="779760" y="5028480"/>
              <a:ext cx="1846440" cy="2289960"/>
            </a:xfrm>
            <a:custGeom>
              <a:gdLst>
                <a:gd name="textAreaLeft" fmla="*/ 0 w 1846440"/>
                <a:gd name="textAreaRight" fmla="*/ 1846800 w 1846440"/>
                <a:gd name="textAreaTop" fmla="*/ 0 h 2289960"/>
                <a:gd name="textAreaBottom" fmla="*/ 2290320 h 2289960"/>
              </a:gdLst>
              <a:rect l="textAreaLeft" t="textAreaTop" r="textAreaRight" b="textAreaBottom"/>
              <a:pathLst>
                <a:path w="585" h="723">
                  <a:moveTo>
                    <a:pt x="577" y="438"/>
                  </a:moveTo>
                  <a:cubicBezTo>
                    <a:pt x="577" y="437"/>
                    <a:pt x="576" y="436"/>
                    <a:pt x="575" y="435"/>
                  </a:cubicBezTo>
                  <a:cubicBezTo>
                    <a:pt x="574" y="435"/>
                    <a:pt x="573" y="435"/>
                    <a:pt x="572" y="436"/>
                  </a:cubicBezTo>
                  <a:cubicBezTo>
                    <a:pt x="546" y="451"/>
                    <a:pt x="546" y="451"/>
                    <a:pt x="546" y="451"/>
                  </a:cubicBezTo>
                  <a:cubicBezTo>
                    <a:pt x="585" y="352"/>
                    <a:pt x="557" y="277"/>
                    <a:pt x="556" y="276"/>
                  </a:cubicBezTo>
                  <a:cubicBezTo>
                    <a:pt x="556" y="275"/>
                    <a:pt x="555" y="274"/>
                    <a:pt x="554" y="274"/>
                  </a:cubicBezTo>
                  <a:cubicBezTo>
                    <a:pt x="553" y="274"/>
                    <a:pt x="552" y="274"/>
                    <a:pt x="551" y="275"/>
                  </a:cubicBezTo>
                  <a:cubicBezTo>
                    <a:pt x="537" y="294"/>
                    <a:pt x="537" y="294"/>
                    <a:pt x="537" y="294"/>
                  </a:cubicBezTo>
                  <a:cubicBezTo>
                    <a:pt x="539" y="234"/>
                    <a:pt x="498" y="165"/>
                    <a:pt x="496" y="162"/>
                  </a:cubicBezTo>
                  <a:cubicBezTo>
                    <a:pt x="496" y="161"/>
                    <a:pt x="495" y="161"/>
                    <a:pt x="493" y="161"/>
                  </a:cubicBezTo>
                  <a:cubicBezTo>
                    <a:pt x="492" y="161"/>
                    <a:pt x="491" y="161"/>
                    <a:pt x="491" y="163"/>
                  </a:cubicBezTo>
                  <a:cubicBezTo>
                    <a:pt x="475" y="197"/>
                    <a:pt x="475" y="197"/>
                    <a:pt x="475" y="197"/>
                  </a:cubicBezTo>
                  <a:cubicBezTo>
                    <a:pt x="457" y="138"/>
                    <a:pt x="437" y="4"/>
                    <a:pt x="437" y="2"/>
                  </a:cubicBezTo>
                  <a:cubicBezTo>
                    <a:pt x="437" y="2"/>
                    <a:pt x="437" y="2"/>
                    <a:pt x="437" y="2"/>
                  </a:cubicBezTo>
                  <a:cubicBezTo>
                    <a:pt x="437" y="2"/>
                    <a:pt x="437" y="2"/>
                    <a:pt x="437" y="2"/>
                  </a:cubicBezTo>
                  <a:cubicBezTo>
                    <a:pt x="437" y="2"/>
                    <a:pt x="437" y="1"/>
                    <a:pt x="436" y="1"/>
                  </a:cubicBezTo>
                  <a:cubicBezTo>
                    <a:pt x="436" y="1"/>
                    <a:pt x="436" y="1"/>
                    <a:pt x="436" y="1"/>
                  </a:cubicBezTo>
                  <a:cubicBezTo>
                    <a:pt x="436" y="1"/>
                    <a:pt x="436" y="1"/>
                    <a:pt x="436" y="1"/>
                  </a:cubicBezTo>
                  <a:cubicBezTo>
                    <a:pt x="436" y="0"/>
                    <a:pt x="435" y="0"/>
                    <a:pt x="435" y="0"/>
                  </a:cubicBezTo>
                  <a:cubicBezTo>
                    <a:pt x="435" y="0"/>
                    <a:pt x="435" y="0"/>
                    <a:pt x="435" y="0"/>
                  </a:cubicBezTo>
                  <a:cubicBezTo>
                    <a:pt x="434" y="0"/>
                    <a:pt x="434" y="0"/>
                    <a:pt x="434" y="0"/>
                  </a:cubicBezTo>
                  <a:cubicBezTo>
                    <a:pt x="434" y="0"/>
                    <a:pt x="434" y="0"/>
                    <a:pt x="434" y="0"/>
                  </a:cubicBezTo>
                  <a:cubicBezTo>
                    <a:pt x="434" y="0"/>
                    <a:pt x="434" y="0"/>
                    <a:pt x="434" y="0"/>
                  </a:cubicBezTo>
                  <a:cubicBezTo>
                    <a:pt x="434" y="0"/>
                    <a:pt x="433" y="0"/>
                    <a:pt x="433" y="0"/>
                  </a:cubicBezTo>
                  <a:cubicBezTo>
                    <a:pt x="433" y="0"/>
                    <a:pt x="433" y="0"/>
                    <a:pt x="433" y="0"/>
                  </a:cubicBezTo>
                  <a:cubicBezTo>
                    <a:pt x="432" y="0"/>
                    <a:pt x="432" y="0"/>
                    <a:pt x="432" y="0"/>
                  </a:cubicBezTo>
                  <a:cubicBezTo>
                    <a:pt x="432" y="0"/>
                    <a:pt x="432" y="0"/>
                    <a:pt x="432" y="0"/>
                  </a:cubicBezTo>
                  <a:cubicBezTo>
                    <a:pt x="432" y="1"/>
                    <a:pt x="431" y="1"/>
                    <a:pt x="431" y="1"/>
                  </a:cubicBezTo>
                  <a:cubicBezTo>
                    <a:pt x="393" y="49"/>
                    <a:pt x="287" y="127"/>
                    <a:pt x="260" y="146"/>
                  </a:cubicBezTo>
                  <a:cubicBezTo>
                    <a:pt x="266" y="118"/>
                    <a:pt x="266" y="118"/>
                    <a:pt x="266" y="118"/>
                  </a:cubicBezTo>
                  <a:cubicBezTo>
                    <a:pt x="266" y="117"/>
                    <a:pt x="265" y="115"/>
                    <a:pt x="264" y="115"/>
                  </a:cubicBezTo>
                  <a:cubicBezTo>
                    <a:pt x="264" y="114"/>
                    <a:pt x="262" y="114"/>
                    <a:pt x="261" y="114"/>
                  </a:cubicBezTo>
                  <a:cubicBezTo>
                    <a:pt x="204" y="139"/>
                    <a:pt x="162" y="186"/>
                    <a:pt x="146" y="206"/>
                  </a:cubicBezTo>
                  <a:cubicBezTo>
                    <a:pt x="150" y="173"/>
                    <a:pt x="150" y="173"/>
                    <a:pt x="150" y="173"/>
                  </a:cubicBezTo>
                  <a:cubicBezTo>
                    <a:pt x="150" y="172"/>
                    <a:pt x="149" y="170"/>
                    <a:pt x="148" y="170"/>
                  </a:cubicBezTo>
                  <a:cubicBezTo>
                    <a:pt x="147" y="169"/>
                    <a:pt x="146" y="169"/>
                    <a:pt x="145" y="170"/>
                  </a:cubicBezTo>
                  <a:cubicBezTo>
                    <a:pt x="82" y="210"/>
                    <a:pt x="61" y="290"/>
                    <a:pt x="56" y="322"/>
                  </a:cubicBezTo>
                  <a:cubicBezTo>
                    <a:pt x="47" y="296"/>
                    <a:pt x="47" y="296"/>
                    <a:pt x="47" y="296"/>
                  </a:cubicBezTo>
                  <a:cubicBezTo>
                    <a:pt x="47" y="295"/>
                    <a:pt x="45" y="294"/>
                    <a:pt x="44" y="294"/>
                  </a:cubicBezTo>
                  <a:cubicBezTo>
                    <a:pt x="43" y="294"/>
                    <a:pt x="42" y="295"/>
                    <a:pt x="41" y="296"/>
                  </a:cubicBezTo>
                  <a:cubicBezTo>
                    <a:pt x="12" y="367"/>
                    <a:pt x="22" y="459"/>
                    <a:pt x="27" y="490"/>
                  </a:cubicBezTo>
                  <a:cubicBezTo>
                    <a:pt x="7" y="469"/>
                    <a:pt x="7" y="469"/>
                    <a:pt x="7" y="469"/>
                  </a:cubicBezTo>
                  <a:cubicBezTo>
                    <a:pt x="6" y="468"/>
                    <a:pt x="5" y="467"/>
                    <a:pt x="3" y="468"/>
                  </a:cubicBezTo>
                  <a:cubicBezTo>
                    <a:pt x="2" y="468"/>
                    <a:pt x="1" y="469"/>
                    <a:pt x="1" y="471"/>
                  </a:cubicBezTo>
                  <a:cubicBezTo>
                    <a:pt x="0" y="533"/>
                    <a:pt x="60" y="638"/>
                    <a:pt x="176" y="672"/>
                  </a:cubicBezTo>
                  <a:cubicBezTo>
                    <a:pt x="179" y="673"/>
                    <a:pt x="182" y="674"/>
                    <a:pt x="185" y="675"/>
                  </a:cubicBezTo>
                  <a:cubicBezTo>
                    <a:pt x="370" y="723"/>
                    <a:pt x="454" y="701"/>
                    <a:pt x="492" y="675"/>
                  </a:cubicBezTo>
                  <a:cubicBezTo>
                    <a:pt x="522" y="654"/>
                    <a:pt x="524" y="629"/>
                    <a:pt x="524" y="628"/>
                  </a:cubicBezTo>
                  <a:cubicBezTo>
                    <a:pt x="524" y="627"/>
                    <a:pt x="524" y="626"/>
                    <a:pt x="523" y="626"/>
                  </a:cubicBezTo>
                  <a:cubicBezTo>
                    <a:pt x="523" y="625"/>
                    <a:pt x="522" y="625"/>
                    <a:pt x="521" y="625"/>
                  </a:cubicBezTo>
                  <a:cubicBezTo>
                    <a:pt x="487" y="629"/>
                    <a:pt x="487" y="629"/>
                    <a:pt x="487" y="629"/>
                  </a:cubicBezTo>
                  <a:cubicBezTo>
                    <a:pt x="583" y="568"/>
                    <a:pt x="577" y="439"/>
                    <a:pt x="577" y="438"/>
                  </a:cubicBezTo>
                  <a:close/>
                  <a:moveTo>
                    <a:pt x="536" y="307"/>
                  </a:moveTo>
                  <a:cubicBezTo>
                    <a:pt x="536" y="307"/>
                    <a:pt x="536" y="307"/>
                    <a:pt x="536" y="307"/>
                  </a:cubicBezTo>
                  <a:cubicBezTo>
                    <a:pt x="536" y="307"/>
                    <a:pt x="536" y="307"/>
                    <a:pt x="536" y="307"/>
                  </a:cubicBezTo>
                  <a:cubicBezTo>
                    <a:pt x="552" y="284"/>
                    <a:pt x="552" y="284"/>
                    <a:pt x="552" y="284"/>
                  </a:cubicBezTo>
                  <a:cubicBezTo>
                    <a:pt x="558" y="304"/>
                    <a:pt x="573" y="372"/>
                    <a:pt x="537" y="456"/>
                  </a:cubicBezTo>
                  <a:cubicBezTo>
                    <a:pt x="514" y="485"/>
                    <a:pt x="336" y="599"/>
                    <a:pt x="237" y="572"/>
                  </a:cubicBezTo>
                  <a:cubicBezTo>
                    <a:pt x="243" y="558"/>
                    <a:pt x="250" y="542"/>
                    <a:pt x="258" y="525"/>
                  </a:cubicBezTo>
                  <a:cubicBezTo>
                    <a:pt x="306" y="539"/>
                    <a:pt x="385" y="533"/>
                    <a:pt x="494" y="431"/>
                  </a:cubicBezTo>
                  <a:cubicBezTo>
                    <a:pt x="497" y="428"/>
                    <a:pt x="499" y="426"/>
                    <a:pt x="500" y="426"/>
                  </a:cubicBezTo>
                  <a:cubicBezTo>
                    <a:pt x="502" y="425"/>
                    <a:pt x="502" y="423"/>
                    <a:pt x="501" y="421"/>
                  </a:cubicBezTo>
                  <a:cubicBezTo>
                    <a:pt x="500" y="420"/>
                    <a:pt x="498" y="419"/>
                    <a:pt x="497" y="420"/>
                  </a:cubicBezTo>
                  <a:cubicBezTo>
                    <a:pt x="496" y="421"/>
                    <a:pt x="494" y="423"/>
                    <a:pt x="490" y="426"/>
                  </a:cubicBezTo>
                  <a:cubicBezTo>
                    <a:pt x="384" y="526"/>
                    <a:pt x="307" y="533"/>
                    <a:pt x="261" y="519"/>
                  </a:cubicBezTo>
                  <a:cubicBezTo>
                    <a:pt x="268" y="502"/>
                    <a:pt x="277" y="483"/>
                    <a:pt x="285" y="464"/>
                  </a:cubicBezTo>
                  <a:cubicBezTo>
                    <a:pt x="398" y="473"/>
                    <a:pt x="530" y="314"/>
                    <a:pt x="536" y="307"/>
                  </a:cubicBezTo>
                  <a:close/>
                  <a:moveTo>
                    <a:pt x="478" y="207"/>
                  </a:moveTo>
                  <a:cubicBezTo>
                    <a:pt x="494" y="171"/>
                    <a:pt x="494" y="171"/>
                    <a:pt x="494" y="171"/>
                  </a:cubicBezTo>
                  <a:cubicBezTo>
                    <a:pt x="504" y="190"/>
                    <a:pt x="537" y="253"/>
                    <a:pt x="530" y="304"/>
                  </a:cubicBezTo>
                  <a:cubicBezTo>
                    <a:pt x="521" y="315"/>
                    <a:pt x="393" y="464"/>
                    <a:pt x="288" y="458"/>
                  </a:cubicBezTo>
                  <a:cubicBezTo>
                    <a:pt x="296" y="437"/>
                    <a:pt x="306" y="416"/>
                    <a:pt x="315" y="394"/>
                  </a:cubicBezTo>
                  <a:cubicBezTo>
                    <a:pt x="400" y="407"/>
                    <a:pt x="481" y="305"/>
                    <a:pt x="484" y="300"/>
                  </a:cubicBezTo>
                  <a:cubicBezTo>
                    <a:pt x="485" y="299"/>
                    <a:pt x="485" y="297"/>
                    <a:pt x="483" y="296"/>
                  </a:cubicBezTo>
                  <a:cubicBezTo>
                    <a:pt x="482" y="295"/>
                    <a:pt x="480" y="295"/>
                    <a:pt x="479" y="296"/>
                  </a:cubicBezTo>
                  <a:cubicBezTo>
                    <a:pt x="478" y="297"/>
                    <a:pt x="398" y="399"/>
                    <a:pt x="317" y="388"/>
                  </a:cubicBezTo>
                  <a:cubicBezTo>
                    <a:pt x="324" y="370"/>
                    <a:pt x="332" y="352"/>
                    <a:pt x="339" y="334"/>
                  </a:cubicBezTo>
                  <a:cubicBezTo>
                    <a:pt x="432" y="343"/>
                    <a:pt x="477" y="211"/>
                    <a:pt x="478" y="207"/>
                  </a:cubicBezTo>
                  <a:close/>
                  <a:moveTo>
                    <a:pt x="472" y="206"/>
                  </a:moveTo>
                  <a:cubicBezTo>
                    <a:pt x="468" y="218"/>
                    <a:pt x="425" y="334"/>
                    <a:pt x="341" y="328"/>
                  </a:cubicBezTo>
                  <a:cubicBezTo>
                    <a:pt x="352" y="301"/>
                    <a:pt x="362" y="273"/>
                    <a:pt x="372" y="246"/>
                  </a:cubicBezTo>
                  <a:cubicBezTo>
                    <a:pt x="412" y="253"/>
                    <a:pt x="442" y="186"/>
                    <a:pt x="443" y="183"/>
                  </a:cubicBezTo>
                  <a:cubicBezTo>
                    <a:pt x="444" y="182"/>
                    <a:pt x="443" y="180"/>
                    <a:pt x="442" y="179"/>
                  </a:cubicBezTo>
                  <a:cubicBezTo>
                    <a:pt x="440" y="178"/>
                    <a:pt x="438" y="179"/>
                    <a:pt x="437" y="181"/>
                  </a:cubicBezTo>
                  <a:cubicBezTo>
                    <a:pt x="437" y="181"/>
                    <a:pt x="409" y="245"/>
                    <a:pt x="374" y="240"/>
                  </a:cubicBezTo>
                  <a:cubicBezTo>
                    <a:pt x="401" y="163"/>
                    <a:pt x="424" y="87"/>
                    <a:pt x="434" y="24"/>
                  </a:cubicBezTo>
                  <a:cubicBezTo>
                    <a:pt x="441" y="67"/>
                    <a:pt x="457" y="163"/>
                    <a:pt x="472" y="206"/>
                  </a:cubicBezTo>
                  <a:close/>
                  <a:moveTo>
                    <a:pt x="429" y="13"/>
                  </a:moveTo>
                  <a:cubicBezTo>
                    <a:pt x="420" y="77"/>
                    <a:pt x="397" y="157"/>
                    <a:pt x="368" y="239"/>
                  </a:cubicBezTo>
                  <a:cubicBezTo>
                    <a:pt x="335" y="226"/>
                    <a:pt x="346" y="143"/>
                    <a:pt x="346" y="142"/>
                  </a:cubicBezTo>
                  <a:cubicBezTo>
                    <a:pt x="346" y="140"/>
                    <a:pt x="345" y="139"/>
                    <a:pt x="343" y="138"/>
                  </a:cubicBezTo>
                  <a:cubicBezTo>
                    <a:pt x="342" y="138"/>
                    <a:pt x="340" y="139"/>
                    <a:pt x="340" y="141"/>
                  </a:cubicBezTo>
                  <a:cubicBezTo>
                    <a:pt x="339" y="145"/>
                    <a:pt x="328" y="230"/>
                    <a:pt x="366" y="245"/>
                  </a:cubicBezTo>
                  <a:cubicBezTo>
                    <a:pt x="356" y="272"/>
                    <a:pt x="345" y="300"/>
                    <a:pt x="335" y="327"/>
                  </a:cubicBezTo>
                  <a:cubicBezTo>
                    <a:pt x="252" y="314"/>
                    <a:pt x="258" y="171"/>
                    <a:pt x="259" y="155"/>
                  </a:cubicBezTo>
                  <a:cubicBezTo>
                    <a:pt x="272" y="145"/>
                    <a:pt x="382" y="67"/>
                    <a:pt x="429" y="13"/>
                  </a:cubicBezTo>
                  <a:close/>
                  <a:moveTo>
                    <a:pt x="258" y="123"/>
                  </a:moveTo>
                  <a:cubicBezTo>
                    <a:pt x="253" y="153"/>
                    <a:pt x="253" y="153"/>
                    <a:pt x="253" y="153"/>
                  </a:cubicBezTo>
                  <a:cubicBezTo>
                    <a:pt x="253" y="153"/>
                    <a:pt x="253" y="153"/>
                    <a:pt x="253" y="153"/>
                  </a:cubicBezTo>
                  <a:cubicBezTo>
                    <a:pt x="253" y="153"/>
                    <a:pt x="253" y="153"/>
                    <a:pt x="253" y="153"/>
                  </a:cubicBezTo>
                  <a:cubicBezTo>
                    <a:pt x="252" y="159"/>
                    <a:pt x="242" y="307"/>
                    <a:pt x="324" y="331"/>
                  </a:cubicBezTo>
                  <a:cubicBezTo>
                    <a:pt x="326" y="332"/>
                    <a:pt x="329" y="332"/>
                    <a:pt x="332" y="333"/>
                  </a:cubicBezTo>
                  <a:cubicBezTo>
                    <a:pt x="325" y="351"/>
                    <a:pt x="318" y="369"/>
                    <a:pt x="311" y="387"/>
                  </a:cubicBezTo>
                  <a:cubicBezTo>
                    <a:pt x="310" y="387"/>
                    <a:pt x="310" y="387"/>
                    <a:pt x="309" y="386"/>
                  </a:cubicBezTo>
                  <a:cubicBezTo>
                    <a:pt x="226" y="368"/>
                    <a:pt x="213" y="257"/>
                    <a:pt x="212" y="256"/>
                  </a:cubicBezTo>
                  <a:cubicBezTo>
                    <a:pt x="212" y="255"/>
                    <a:pt x="211" y="253"/>
                    <a:pt x="209" y="254"/>
                  </a:cubicBezTo>
                  <a:cubicBezTo>
                    <a:pt x="207" y="254"/>
                    <a:pt x="206" y="255"/>
                    <a:pt x="206" y="257"/>
                  </a:cubicBezTo>
                  <a:cubicBezTo>
                    <a:pt x="206" y="258"/>
                    <a:pt x="219" y="367"/>
                    <a:pt x="301" y="391"/>
                  </a:cubicBezTo>
                  <a:cubicBezTo>
                    <a:pt x="303" y="392"/>
                    <a:pt x="305" y="392"/>
                    <a:pt x="308" y="393"/>
                  </a:cubicBezTo>
                  <a:cubicBezTo>
                    <a:pt x="308" y="393"/>
                    <a:pt x="308" y="393"/>
                    <a:pt x="308" y="393"/>
                  </a:cubicBezTo>
                  <a:cubicBezTo>
                    <a:pt x="299" y="415"/>
                    <a:pt x="290" y="437"/>
                    <a:pt x="281" y="457"/>
                  </a:cubicBezTo>
                  <a:cubicBezTo>
                    <a:pt x="178" y="445"/>
                    <a:pt x="147" y="235"/>
                    <a:pt x="145" y="218"/>
                  </a:cubicBezTo>
                  <a:cubicBezTo>
                    <a:pt x="151" y="209"/>
                    <a:pt x="194" y="153"/>
                    <a:pt x="258" y="123"/>
                  </a:cubicBezTo>
                  <a:close/>
                  <a:moveTo>
                    <a:pt x="143" y="179"/>
                  </a:moveTo>
                  <a:cubicBezTo>
                    <a:pt x="138" y="216"/>
                    <a:pt x="138" y="216"/>
                    <a:pt x="138" y="216"/>
                  </a:cubicBezTo>
                  <a:cubicBezTo>
                    <a:pt x="138" y="217"/>
                    <a:pt x="138" y="217"/>
                    <a:pt x="138" y="217"/>
                  </a:cubicBezTo>
                  <a:cubicBezTo>
                    <a:pt x="138" y="217"/>
                    <a:pt x="138" y="217"/>
                    <a:pt x="138" y="217"/>
                  </a:cubicBezTo>
                  <a:cubicBezTo>
                    <a:pt x="139" y="226"/>
                    <a:pt x="165" y="431"/>
                    <a:pt x="266" y="461"/>
                  </a:cubicBezTo>
                  <a:cubicBezTo>
                    <a:pt x="270" y="462"/>
                    <a:pt x="274" y="463"/>
                    <a:pt x="278" y="463"/>
                  </a:cubicBezTo>
                  <a:cubicBezTo>
                    <a:pt x="270" y="482"/>
                    <a:pt x="262" y="500"/>
                    <a:pt x="255" y="517"/>
                  </a:cubicBezTo>
                  <a:cubicBezTo>
                    <a:pt x="145" y="481"/>
                    <a:pt x="126" y="336"/>
                    <a:pt x="126" y="334"/>
                  </a:cubicBezTo>
                  <a:cubicBezTo>
                    <a:pt x="125" y="332"/>
                    <a:pt x="124" y="331"/>
                    <a:pt x="122" y="331"/>
                  </a:cubicBezTo>
                  <a:cubicBezTo>
                    <a:pt x="120" y="332"/>
                    <a:pt x="119" y="333"/>
                    <a:pt x="119" y="335"/>
                  </a:cubicBezTo>
                  <a:cubicBezTo>
                    <a:pt x="120" y="336"/>
                    <a:pt x="139" y="485"/>
                    <a:pt x="252" y="523"/>
                  </a:cubicBezTo>
                  <a:cubicBezTo>
                    <a:pt x="244" y="540"/>
                    <a:pt x="237" y="556"/>
                    <a:pt x="231" y="570"/>
                  </a:cubicBezTo>
                  <a:cubicBezTo>
                    <a:pt x="135" y="537"/>
                    <a:pt x="65" y="347"/>
                    <a:pt x="60" y="335"/>
                  </a:cubicBezTo>
                  <a:cubicBezTo>
                    <a:pt x="61" y="326"/>
                    <a:pt x="74" y="227"/>
                    <a:pt x="143" y="179"/>
                  </a:cubicBezTo>
                  <a:close/>
                  <a:moveTo>
                    <a:pt x="184" y="668"/>
                  </a:moveTo>
                  <a:cubicBezTo>
                    <a:pt x="182" y="667"/>
                    <a:pt x="180" y="667"/>
                    <a:pt x="178" y="666"/>
                  </a:cubicBezTo>
                  <a:cubicBezTo>
                    <a:pt x="70" y="634"/>
                    <a:pt x="12" y="540"/>
                    <a:pt x="8" y="479"/>
                  </a:cubicBezTo>
                  <a:cubicBezTo>
                    <a:pt x="29" y="502"/>
                    <a:pt x="29" y="502"/>
                    <a:pt x="29" y="502"/>
                  </a:cubicBezTo>
                  <a:cubicBezTo>
                    <a:pt x="32" y="509"/>
                    <a:pt x="93" y="618"/>
                    <a:pt x="193" y="649"/>
                  </a:cubicBezTo>
                  <a:cubicBezTo>
                    <a:pt x="189" y="658"/>
                    <a:pt x="186" y="665"/>
                    <a:pt x="184" y="668"/>
                  </a:cubicBezTo>
                  <a:close/>
                  <a:moveTo>
                    <a:pt x="35" y="500"/>
                  </a:moveTo>
                  <a:cubicBezTo>
                    <a:pt x="33" y="492"/>
                    <a:pt x="14" y="388"/>
                    <a:pt x="44" y="307"/>
                  </a:cubicBezTo>
                  <a:cubicBezTo>
                    <a:pt x="54" y="336"/>
                    <a:pt x="54" y="336"/>
                    <a:pt x="54" y="336"/>
                  </a:cubicBezTo>
                  <a:cubicBezTo>
                    <a:pt x="54" y="336"/>
                    <a:pt x="54" y="336"/>
                    <a:pt x="54" y="336"/>
                  </a:cubicBezTo>
                  <a:cubicBezTo>
                    <a:pt x="54" y="336"/>
                    <a:pt x="54" y="336"/>
                    <a:pt x="54" y="336"/>
                  </a:cubicBezTo>
                  <a:cubicBezTo>
                    <a:pt x="57" y="344"/>
                    <a:pt x="127" y="541"/>
                    <a:pt x="228" y="576"/>
                  </a:cubicBezTo>
                  <a:cubicBezTo>
                    <a:pt x="222" y="589"/>
                    <a:pt x="217" y="600"/>
                    <a:pt x="212" y="611"/>
                  </a:cubicBezTo>
                  <a:cubicBezTo>
                    <a:pt x="101" y="583"/>
                    <a:pt x="66" y="484"/>
                    <a:pt x="65" y="483"/>
                  </a:cubicBezTo>
                  <a:cubicBezTo>
                    <a:pt x="65" y="481"/>
                    <a:pt x="63" y="480"/>
                    <a:pt x="61" y="481"/>
                  </a:cubicBezTo>
                  <a:cubicBezTo>
                    <a:pt x="60" y="481"/>
                    <a:pt x="59" y="483"/>
                    <a:pt x="59" y="485"/>
                  </a:cubicBezTo>
                  <a:cubicBezTo>
                    <a:pt x="60" y="486"/>
                    <a:pt x="94" y="583"/>
                    <a:pt x="201" y="615"/>
                  </a:cubicBezTo>
                  <a:cubicBezTo>
                    <a:pt x="204" y="615"/>
                    <a:pt x="206" y="616"/>
                    <a:pt x="209" y="617"/>
                  </a:cubicBezTo>
                  <a:cubicBezTo>
                    <a:pt x="204" y="627"/>
                    <a:pt x="200" y="636"/>
                    <a:pt x="196" y="644"/>
                  </a:cubicBezTo>
                  <a:cubicBezTo>
                    <a:pt x="98" y="613"/>
                    <a:pt x="38" y="507"/>
                    <a:pt x="35" y="500"/>
                  </a:cubicBezTo>
                  <a:close/>
                  <a:moveTo>
                    <a:pt x="517" y="632"/>
                  </a:moveTo>
                  <a:cubicBezTo>
                    <a:pt x="515" y="639"/>
                    <a:pt x="509" y="655"/>
                    <a:pt x="488" y="670"/>
                  </a:cubicBezTo>
                  <a:cubicBezTo>
                    <a:pt x="452" y="695"/>
                    <a:pt x="371" y="716"/>
                    <a:pt x="190" y="670"/>
                  </a:cubicBezTo>
                  <a:cubicBezTo>
                    <a:pt x="192" y="666"/>
                    <a:pt x="195" y="660"/>
                    <a:pt x="199" y="651"/>
                  </a:cubicBezTo>
                  <a:cubicBezTo>
                    <a:pt x="304" y="681"/>
                    <a:pt x="468" y="639"/>
                    <a:pt x="472" y="638"/>
                  </a:cubicBezTo>
                  <a:lnTo>
                    <a:pt x="517" y="632"/>
                  </a:lnTo>
                  <a:close/>
                  <a:moveTo>
                    <a:pt x="470" y="632"/>
                  </a:moveTo>
                  <a:cubicBezTo>
                    <a:pt x="463" y="634"/>
                    <a:pt x="304" y="673"/>
                    <a:pt x="202" y="645"/>
                  </a:cubicBezTo>
                  <a:cubicBezTo>
                    <a:pt x="206" y="638"/>
                    <a:pt x="210" y="629"/>
                    <a:pt x="215" y="618"/>
                  </a:cubicBezTo>
                  <a:cubicBezTo>
                    <a:pt x="331" y="645"/>
                    <a:pt x="475" y="565"/>
                    <a:pt x="477" y="564"/>
                  </a:cubicBezTo>
                  <a:cubicBezTo>
                    <a:pt x="478" y="563"/>
                    <a:pt x="479" y="561"/>
                    <a:pt x="478" y="559"/>
                  </a:cubicBezTo>
                  <a:cubicBezTo>
                    <a:pt x="477" y="558"/>
                    <a:pt x="475" y="557"/>
                    <a:pt x="474" y="558"/>
                  </a:cubicBezTo>
                  <a:cubicBezTo>
                    <a:pt x="472" y="559"/>
                    <a:pt x="331" y="637"/>
                    <a:pt x="218" y="612"/>
                  </a:cubicBezTo>
                  <a:cubicBezTo>
                    <a:pt x="223" y="602"/>
                    <a:pt x="228" y="591"/>
                    <a:pt x="234" y="578"/>
                  </a:cubicBezTo>
                  <a:cubicBezTo>
                    <a:pt x="337" y="608"/>
                    <a:pt x="517" y="491"/>
                    <a:pt x="542" y="461"/>
                  </a:cubicBezTo>
                  <a:cubicBezTo>
                    <a:pt x="570" y="444"/>
                    <a:pt x="570" y="444"/>
                    <a:pt x="570" y="444"/>
                  </a:cubicBezTo>
                  <a:cubicBezTo>
                    <a:pt x="570" y="470"/>
                    <a:pt x="565" y="583"/>
                    <a:pt x="470" y="632"/>
                  </a:cubicBezTo>
                  <a:close/>
                </a:path>
              </a:pathLst>
            </a:custGeom>
            <a:solidFill>
              <a:srgbClr val="F47F74"/>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47" presetClass="entr" presetSubtype="0" dur="1000" fill="hold" nodeType="with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fade">
                                      <p:cBhvr additive="repl">
                                        <p:cTn id="7" dur="1000"/>
                                        <p:tgtEl>
                                          <p:spTgt spid="72"/>
                                        </p:tgtEl>
                                      </p:cBhvr>
                                    </p:animEffect>
                                    <p:anim calcmode="lin" valueType="num">
                                      <p:cBhvr additive="repl">
                                        <p:cTn id="8" dur="1000" fill="hold"/>
                                        <p:tgtEl>
                                          <p:spTgt spid="72"/>
                                        </p:tgtEl>
                                        <p:attrNameLst>
                                          <p:attrName>ppt_x</p:attrName>
                                        </p:attrNameLst>
                                      </p:cBhvr>
                                      <p:tavLst>
                                        <p:tav tm="0">
                                          <p:val>
                                            <p:strVal val="#ppt_x"/>
                                          </p:val>
                                        </p:tav>
                                        <p:tav tm="100000">
                                          <p:val>
                                            <p:strVal val="#ppt_x"/>
                                          </p:val>
                                        </p:tav>
                                      </p:tavLst>
                                    </p:anim>
                                    <p:anim calcmode="lin" valueType="num">
                                      <p:cBhvr additive="repl">
                                        <p:cTn id="9" dur="1000" fill="hold"/>
                                        <p:tgtEl>
                                          <p:spTgt spid="72"/>
                                        </p:tgtEl>
                                        <p:attrNameLst>
                                          <p:attrName>ppt_y</p:attrName>
                                        </p:attrNameLst>
                                      </p:cBhvr>
                                      <p:tavLst>
                                        <p:tav tm="0">
                                          <p:val>
                                            <p:strVal val="#ppt_y-.1"/>
                                          </p:val>
                                        </p:tav>
                                        <p:tav tm="100000">
                                          <p:val>
                                            <p:strVal val="#ppt_y"/>
                                          </p:val>
                                        </p:tav>
                                      </p:tavLst>
                                    </p:anim>
                                  </p:childTnLst>
                                </p:cTn>
                              </p:par>
                              <p:par>
                                <p:cTn id="10" presetID="42" presetClass="entr" presetSubtype="0" dur="1000" fill="hold" nodeType="withEffect">
                                  <p:stCondLst>
                                    <p:cond delay="0"/>
                                  </p:stCondLst>
                                  <p:childTnLst>
                                    <p:set>
                                      <p:cBhvr>
                                        <p:cTn id="11" dur="1" fill="hold">
                                          <p:stCondLst>
                                            <p:cond delay="0"/>
                                          </p:stCondLst>
                                        </p:cTn>
                                        <p:tgtEl>
                                          <p:spTgt spid="122"/>
                                        </p:tgtEl>
                                        <p:attrNameLst>
                                          <p:attrName>style.visibility</p:attrName>
                                        </p:attrNameLst>
                                      </p:cBhvr>
                                      <p:to>
                                        <p:strVal val="visible"/>
                                      </p:to>
                                    </p:set>
                                    <p:animEffect transition="in" filter="fade">
                                      <p:cBhvr additive="repl">
                                        <p:cTn id="12" dur="1000"/>
                                        <p:tgtEl>
                                          <p:spTgt spid="122"/>
                                        </p:tgtEl>
                                      </p:cBhvr>
                                    </p:animEffect>
                                    <p:anim calcmode="lin" valueType="num">
                                      <p:cBhvr additive="repl">
                                        <p:cTn id="13" dur="1000" fill="hold"/>
                                        <p:tgtEl>
                                          <p:spTgt spid="122"/>
                                        </p:tgtEl>
                                        <p:attrNameLst>
                                          <p:attrName>ppt_x</p:attrName>
                                        </p:attrNameLst>
                                      </p:cBhvr>
                                      <p:tavLst>
                                        <p:tav tm="0">
                                          <p:val>
                                            <p:strVal val="#ppt_x"/>
                                          </p:val>
                                        </p:tav>
                                        <p:tav tm="100000">
                                          <p:val>
                                            <p:strVal val="#ppt_x"/>
                                          </p:val>
                                        </p:tav>
                                      </p:tavLst>
                                    </p:anim>
                                    <p:anim calcmode="lin" valueType="num">
                                      <p:cBhvr additive="repl">
                                        <p:cTn id="14" dur="1000" fill="hold"/>
                                        <p:tgtEl>
                                          <p:spTgt spid="1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69" name="PlaceHolder 1"/>
          <p:cNvSpPr>
            <a:spLocks noGrp="1"/>
          </p:cNvSpPr>
          <p:nvPr>
            <p:ph type="title" idx="4294967295"/>
          </p:nvPr>
        </p:nvSpPr>
        <p:spPr>
          <a:xfrm>
            <a:off x="5113080" y="969120"/>
            <a:ext cx="1865880" cy="1059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accent3"/>
                </a:solidFill>
                <a:latin typeface="Arial"/>
                <a:ea typeface="微软雅黑"/>
              </a:rPr>
              <a:t>目录</a:t>
            </a:r>
            <a:endParaRPr lang="en-US" sz="3600" b="0" strike="noStrike" spc="-1">
              <a:solidFill>
                <a:schemeClr val="dk1"/>
              </a:solidFill>
              <a:latin typeface="Arial"/>
            </a:endParaRPr>
          </a:p>
        </p:txBody>
      </p:sp>
      <p:sp>
        <p:nvSpPr>
          <p:cNvPr id="170" name="content"/>
          <p:cNvSpPr/>
          <p:nvPr/>
        </p:nvSpPr>
        <p:spPr>
          <a:xfrm>
            <a:off x="798840" y="2077560"/>
            <a:ext cx="7692120" cy="4260600"/>
          </a:xfrm>
          <a:prstGeom prst="rect">
            <a:avLst/>
          </a:prstGeom>
          <a:noFill/>
          <a:ln w="0">
            <a:noFill/>
          </a:ln>
        </p:spPr>
        <p:style>
          <a:lnRef idx="0"/>
          <a:fillRef idx="0"/>
          <a:effectRef idx="0"/>
          <a:fontRef idx="minor"/>
        </p:style>
        <p:txBody>
          <a:bodyPr lIns="0" tIns="0" rIns="0" bIns="0" anchor="t">
            <a:normAutofit/>
          </a:bodyPr>
          <a:lstStyle/>
          <a:p>
            <a:r>
              <a:rPr lang="zh-CN" sz="2400" b="0" strike="noStrike" spc="-1">
                <a:solidFill>
                  <a:schemeClr val="accent3"/>
                </a:solidFill>
                <a:latin typeface="微软雅黑"/>
                <a:ea typeface="微软雅黑"/>
              </a:rPr>
              <a:t>第</a:t>
            </a:r>
            <a:r>
              <a:rPr lang="en-US" sz="2400" b="0" strike="noStrike" spc="-1">
                <a:solidFill>
                  <a:schemeClr val="accent3"/>
                </a:solidFill>
                <a:latin typeface="微软雅黑"/>
                <a:ea typeface="微软雅黑"/>
              </a:rPr>
              <a:t>1</a:t>
            </a:r>
            <a:r>
              <a:rPr lang="zh-CN" sz="2400" b="0" strike="noStrike" spc="-1">
                <a:solidFill>
                  <a:schemeClr val="accent3"/>
                </a:solidFill>
                <a:latin typeface="微软雅黑"/>
                <a:ea typeface="微软雅黑"/>
              </a:rPr>
              <a:t>章  学校安全管理培训师资组织</a:t>
            </a:r>
            <a:endParaRPr lang="en-US" sz="2400" b="0" strike="noStrike" spc="-1">
              <a:solidFill>
                <a:srgbClr val="000000"/>
              </a:solidFill>
              <a:latin typeface="Arial"/>
            </a:endParaRPr>
          </a:p>
          <a:p>
            <a:r>
              <a:rPr lang="zh-CN" sz="2400" b="0" strike="noStrike" spc="-1">
                <a:solidFill>
                  <a:schemeClr val="accent3"/>
                </a:solidFill>
                <a:latin typeface="微软雅黑"/>
                <a:ea typeface="微软雅黑"/>
              </a:rPr>
              <a:t>第</a:t>
            </a:r>
            <a:r>
              <a:rPr lang="en-US" sz="2400" b="0" strike="noStrike" spc="-1">
                <a:solidFill>
                  <a:schemeClr val="accent3"/>
                </a:solidFill>
                <a:latin typeface="微软雅黑"/>
                <a:ea typeface="微软雅黑"/>
              </a:rPr>
              <a:t>2</a:t>
            </a:r>
            <a:r>
              <a:rPr lang="zh-CN" sz="2400" b="0" strike="noStrike" spc="-1">
                <a:solidFill>
                  <a:schemeClr val="accent3"/>
                </a:solidFill>
                <a:latin typeface="微软雅黑"/>
                <a:ea typeface="微软雅黑"/>
              </a:rPr>
              <a:t>章  培训计划制定</a:t>
            </a:r>
            <a:endParaRPr lang="en-US" sz="2400" b="0" strike="noStrike" spc="-1">
              <a:solidFill>
                <a:srgbClr val="000000"/>
              </a:solidFill>
              <a:latin typeface="Arial"/>
            </a:endParaRPr>
          </a:p>
          <a:p>
            <a:r>
              <a:rPr lang="zh-CN" sz="2400" b="0" strike="noStrike" spc="-1">
                <a:solidFill>
                  <a:schemeClr val="accent3"/>
                </a:solidFill>
                <a:latin typeface="微软雅黑"/>
                <a:ea typeface="微软雅黑"/>
              </a:rPr>
              <a:t>第</a:t>
            </a:r>
            <a:r>
              <a:rPr lang="en-US" sz="2400" b="0" strike="noStrike" spc="-1">
                <a:solidFill>
                  <a:schemeClr val="accent3"/>
                </a:solidFill>
                <a:latin typeface="微软雅黑"/>
                <a:ea typeface="微软雅黑"/>
              </a:rPr>
              <a:t>3</a:t>
            </a:r>
            <a:r>
              <a:rPr lang="zh-CN" sz="2400" b="0" strike="noStrike" spc="-1">
                <a:solidFill>
                  <a:schemeClr val="accent3"/>
                </a:solidFill>
                <a:latin typeface="微软雅黑"/>
                <a:ea typeface="微软雅黑"/>
              </a:rPr>
              <a:t>章  培训师团队建设</a:t>
            </a:r>
            <a:endParaRPr lang="en-US" sz="2400" b="0" strike="noStrike" spc="-1">
              <a:solidFill>
                <a:srgbClr val="000000"/>
              </a:solidFill>
              <a:latin typeface="Arial"/>
            </a:endParaRPr>
          </a:p>
          <a:p>
            <a:r>
              <a:rPr lang="zh-CN" sz="2400" b="0" strike="noStrike" spc="-1">
                <a:solidFill>
                  <a:schemeClr val="accent3"/>
                </a:solidFill>
                <a:latin typeface="微软雅黑"/>
                <a:ea typeface="微软雅黑"/>
              </a:rPr>
              <a:t>第</a:t>
            </a:r>
            <a:r>
              <a:rPr lang="en-US" sz="2400" b="0" strike="noStrike" spc="-1">
                <a:solidFill>
                  <a:schemeClr val="accent3"/>
                </a:solidFill>
                <a:latin typeface="微软雅黑"/>
                <a:ea typeface="微软雅黑"/>
              </a:rPr>
              <a:t>4</a:t>
            </a:r>
            <a:r>
              <a:rPr lang="zh-CN" sz="2400" b="0" strike="noStrike" spc="-1">
                <a:solidFill>
                  <a:schemeClr val="accent3"/>
                </a:solidFill>
                <a:latin typeface="微软雅黑"/>
                <a:ea typeface="微软雅黑"/>
              </a:rPr>
              <a:t>章  培训实践推广</a:t>
            </a:r>
            <a:endParaRPr lang="en-US" sz="2400" b="0" strike="noStrike" spc="-1">
              <a:solidFill>
                <a:srgbClr val="000000"/>
              </a:solidFill>
              <a:latin typeface="Arial"/>
            </a:endParaRPr>
          </a:p>
          <a:p>
            <a:r>
              <a:rPr lang="zh-CN" sz="2400" b="0" strike="noStrike" spc="-1">
                <a:solidFill>
                  <a:schemeClr val="accent3"/>
                </a:solidFill>
                <a:latin typeface="微软雅黑"/>
                <a:ea typeface="微软雅黑"/>
              </a:rPr>
              <a:t>第</a:t>
            </a:r>
            <a:r>
              <a:rPr lang="en-US" sz="2400" b="0" strike="noStrike" spc="-1">
                <a:solidFill>
                  <a:schemeClr val="accent3"/>
                </a:solidFill>
                <a:latin typeface="微软雅黑"/>
                <a:ea typeface="微软雅黑"/>
              </a:rPr>
              <a:t>5</a:t>
            </a:r>
            <a:r>
              <a:rPr lang="zh-CN" sz="2400" b="0" strike="noStrike" spc="-1">
                <a:solidFill>
                  <a:schemeClr val="accent3"/>
                </a:solidFill>
                <a:latin typeface="微软雅黑"/>
                <a:ea typeface="微软雅黑"/>
              </a:rPr>
              <a:t>章  安全管理效果评估</a:t>
            </a:r>
            <a:endParaRPr lang="en-US" sz="2400" b="0" strike="noStrike" spc="-1">
              <a:solidFill>
                <a:srgbClr val="000000"/>
              </a:solidFill>
              <a:latin typeface="Arial"/>
            </a:endParaRPr>
          </a:p>
          <a:p>
            <a:pPr defTabSz="914400">
              <a:lnSpc>
                <a:spcPct val="100000"/>
              </a:lnSpc>
            </a:pPr>
            <a:r>
              <a:rPr lang="zh-CN" sz="2400" b="0" strike="noStrike" spc="-1">
                <a:solidFill>
                  <a:schemeClr val="accent3"/>
                </a:solidFill>
                <a:latin typeface="微软雅黑"/>
                <a:ea typeface="微软雅黑"/>
              </a:rPr>
              <a:t>第</a:t>
            </a:r>
            <a:r>
              <a:rPr lang="en-US" sz="2400" b="0" strike="noStrike" spc="-1">
                <a:solidFill>
                  <a:schemeClr val="accent3"/>
                </a:solidFill>
                <a:latin typeface="微软雅黑"/>
                <a:ea typeface="微软雅黑"/>
              </a:rPr>
              <a:t>6</a:t>
            </a:r>
            <a:r>
              <a:rPr lang="zh-CN" sz="2400" b="0" strike="noStrike" spc="-1">
                <a:solidFill>
                  <a:schemeClr val="accent3"/>
                </a:solidFill>
                <a:latin typeface="微软雅黑"/>
                <a:ea typeface="微软雅黑"/>
              </a:rPr>
              <a:t>章  结论与建议</a:t>
            </a:r>
            <a:endParaRPr lang="en-US" sz="2400" b="0" strike="noStrike" spc="-1">
              <a:solidFill>
                <a:srgbClr val="000000"/>
              </a:solidFill>
              <a:latin typeface="Arial"/>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171" name="组合 4"/>
          <p:cNvGrpSpPr/>
          <p:nvPr/>
        </p:nvGrpSpPr>
        <p:grpSpPr>
          <a:xfrm>
            <a:off x="995040" y="1876680"/>
            <a:ext cx="4299120" cy="3638880"/>
            <a:chOff x="995040" y="1876680"/>
            <a:chExt cx="4299120" cy="3638880"/>
          </a:xfrm>
        </p:grpSpPr>
        <p:grpSp>
          <p:nvGrpSpPr>
            <p:cNvPr id="172" name="组合 5"/>
            <p:cNvGrpSpPr/>
            <p:nvPr/>
          </p:nvGrpSpPr>
          <p:grpSpPr>
            <a:xfrm>
              <a:off x="995040" y="1876680"/>
              <a:ext cx="2624760" cy="2235240"/>
              <a:chOff x="995040" y="1876680"/>
              <a:chExt cx="2624760" cy="2235240"/>
            </a:xfrm>
          </p:grpSpPr>
          <p:grpSp>
            <p:nvGrpSpPr>
              <p:cNvPr id="173" name="组合 17"/>
              <p:cNvGrpSpPr/>
              <p:nvPr/>
            </p:nvGrpSpPr>
            <p:grpSpPr>
              <a:xfrm>
                <a:off x="1088640" y="1987200"/>
                <a:ext cx="2531160" cy="2049120"/>
                <a:chOff x="1088640" y="1987200"/>
                <a:chExt cx="2531160" cy="2049120"/>
              </a:xfrm>
            </p:grpSpPr>
            <p:sp>
              <p:nvSpPr>
                <p:cNvPr id="174" name="Freeform 63"/>
                <p:cNvSpPr/>
                <p:nvPr/>
              </p:nvSpPr>
              <p:spPr>
                <a:xfrm rot="15324600">
                  <a:off x="1583280" y="1904400"/>
                  <a:ext cx="1541160" cy="2214360"/>
                </a:xfrm>
                <a:custGeom>
                  <a:gdLst>
                    <a:gd name="textAreaLeft" fmla="*/ 0 w 1541160"/>
                    <a:gd name="textAreaRight" fmla="*/ 1541520 w 1541160"/>
                    <a:gd name="textAreaTop" fmla="*/ 0 h 2214360"/>
                    <a:gd name="textAreaBottom" fmla="*/ 2214720 h 2214360"/>
                  </a:gdLst>
                  <a:rect l="textAreaLeft" t="textAreaTop" r="textAreaRight" b="textAreaBottom"/>
                  <a:pathLst>
                    <a:path w="421" h="603">
                      <a:moveTo>
                        <a:pt x="198" y="0"/>
                      </a:moveTo>
                      <a:cubicBezTo>
                        <a:pt x="198" y="0"/>
                        <a:pt x="141" y="110"/>
                        <a:pt x="79" y="183"/>
                      </a:cubicBezTo>
                      <a:cubicBezTo>
                        <a:pt x="17" y="257"/>
                        <a:pt x="0" y="358"/>
                        <a:pt x="26" y="446"/>
                      </a:cubicBezTo>
                      <a:cubicBezTo>
                        <a:pt x="53" y="534"/>
                        <a:pt x="126" y="560"/>
                        <a:pt x="161" y="553"/>
                      </a:cubicBezTo>
                      <a:cubicBezTo>
                        <a:pt x="161" y="553"/>
                        <a:pt x="182" y="603"/>
                        <a:pt x="268" y="579"/>
                      </a:cubicBezTo>
                      <a:cubicBezTo>
                        <a:pt x="355" y="556"/>
                        <a:pt x="421" y="465"/>
                        <a:pt x="415" y="333"/>
                      </a:cubicBezTo>
                      <a:cubicBezTo>
                        <a:pt x="409" y="201"/>
                        <a:pt x="258" y="82"/>
                        <a:pt x="198" y="0"/>
                      </a:cubicBezTo>
                      <a:close/>
                    </a:path>
                  </a:pathLst>
                </a:custGeom>
                <a:solidFill>
                  <a:srgbClr val="CCECFC"/>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175" name="Freeform 64"/>
                <p:cNvSpPr/>
                <p:nvPr/>
              </p:nvSpPr>
              <p:spPr>
                <a:xfrm rot="15324600">
                  <a:off x="1604160" y="1883880"/>
                  <a:ext cx="1493640" cy="2207880"/>
                </a:xfrm>
                <a:custGeom>
                  <a:gdLst>
                    <a:gd name="textAreaLeft" fmla="*/ 0 w 1493640"/>
                    <a:gd name="textAreaRight" fmla="*/ 1494000 w 1493640"/>
                    <a:gd name="textAreaTop" fmla="*/ 0 h 2207880"/>
                    <a:gd name="textAreaBottom" fmla="*/ 2208240 h 2207880"/>
                  </a:gdLst>
                  <a:rect l="textAreaLeft" t="textAreaTop" r="textAreaRight" b="textAreaBottom"/>
                  <a:pathLst>
                    <a:path w="408" h="601">
                      <a:moveTo>
                        <a:pt x="187" y="0"/>
                      </a:moveTo>
                      <a:cubicBezTo>
                        <a:pt x="184" y="16"/>
                        <a:pt x="184" y="31"/>
                        <a:pt x="187" y="47"/>
                      </a:cubicBezTo>
                      <a:cubicBezTo>
                        <a:pt x="192" y="72"/>
                        <a:pt x="204" y="94"/>
                        <a:pt x="217" y="117"/>
                      </a:cubicBezTo>
                      <a:cubicBezTo>
                        <a:pt x="238" y="155"/>
                        <a:pt x="259" y="193"/>
                        <a:pt x="280" y="232"/>
                      </a:cubicBezTo>
                      <a:cubicBezTo>
                        <a:pt x="291" y="253"/>
                        <a:pt x="303" y="275"/>
                        <a:pt x="310" y="298"/>
                      </a:cubicBezTo>
                      <a:cubicBezTo>
                        <a:pt x="321" y="339"/>
                        <a:pt x="316" y="385"/>
                        <a:pt x="297" y="424"/>
                      </a:cubicBezTo>
                      <a:cubicBezTo>
                        <a:pt x="286" y="449"/>
                        <a:pt x="269" y="472"/>
                        <a:pt x="246" y="486"/>
                      </a:cubicBezTo>
                      <a:cubicBezTo>
                        <a:pt x="223" y="500"/>
                        <a:pt x="193" y="504"/>
                        <a:pt x="168" y="493"/>
                      </a:cubicBezTo>
                      <a:cubicBezTo>
                        <a:pt x="152" y="499"/>
                        <a:pt x="134" y="493"/>
                        <a:pt x="118" y="485"/>
                      </a:cubicBezTo>
                      <a:cubicBezTo>
                        <a:pt x="73" y="463"/>
                        <a:pt x="37" y="423"/>
                        <a:pt x="16" y="378"/>
                      </a:cubicBezTo>
                      <a:cubicBezTo>
                        <a:pt x="10" y="366"/>
                        <a:pt x="6" y="354"/>
                        <a:pt x="2" y="341"/>
                      </a:cubicBezTo>
                      <a:cubicBezTo>
                        <a:pt x="0" y="376"/>
                        <a:pt x="3" y="411"/>
                        <a:pt x="13" y="444"/>
                      </a:cubicBezTo>
                      <a:cubicBezTo>
                        <a:pt x="40" y="532"/>
                        <a:pt x="113" y="558"/>
                        <a:pt x="148" y="551"/>
                      </a:cubicBezTo>
                      <a:cubicBezTo>
                        <a:pt x="148" y="551"/>
                        <a:pt x="169" y="601"/>
                        <a:pt x="255" y="577"/>
                      </a:cubicBezTo>
                      <a:cubicBezTo>
                        <a:pt x="342" y="554"/>
                        <a:pt x="408" y="463"/>
                        <a:pt x="402" y="331"/>
                      </a:cubicBezTo>
                      <a:cubicBezTo>
                        <a:pt x="396" y="200"/>
                        <a:pt x="248" y="82"/>
                        <a:pt x="187" y="0"/>
                      </a:cubicBezTo>
                      <a:close/>
                    </a:path>
                  </a:pathLst>
                </a:custGeom>
                <a:solidFill>
                  <a:srgbClr val="A2DEF9"/>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176" name="Freeform 65"/>
                <p:cNvSpPr/>
                <p:nvPr/>
              </p:nvSpPr>
              <p:spPr>
                <a:xfrm rot="15324600">
                  <a:off x="1856160" y="3331800"/>
                  <a:ext cx="282240" cy="337680"/>
                </a:xfrm>
                <a:custGeom>
                  <a:gdLst>
                    <a:gd name="textAreaLeft" fmla="*/ 0 w 282240"/>
                    <a:gd name="textAreaRight" fmla="*/ 282600 w 282240"/>
                    <a:gd name="textAreaTop" fmla="*/ 0 h 337680"/>
                    <a:gd name="textAreaBottom" fmla="*/ 338040 h 337680"/>
                  </a:gdLst>
                  <a:rect l="textAreaLeft" t="textAreaTop" r="textAreaRight" b="textAreaBottom"/>
                  <a:pathLst>
                    <a:path w="77" h="92">
                      <a:moveTo>
                        <a:pt x="68" y="3"/>
                      </a:moveTo>
                      <a:cubicBezTo>
                        <a:pt x="56" y="13"/>
                        <a:pt x="46" y="26"/>
                        <a:pt x="37" y="39"/>
                      </a:cubicBezTo>
                      <a:cubicBezTo>
                        <a:pt x="25" y="53"/>
                        <a:pt x="14" y="67"/>
                        <a:pt x="3" y="82"/>
                      </a:cubicBezTo>
                      <a:cubicBezTo>
                        <a:pt x="0" y="86"/>
                        <a:pt x="6" y="92"/>
                        <a:pt x="10" y="88"/>
                      </a:cubicBezTo>
                      <a:cubicBezTo>
                        <a:pt x="21" y="74"/>
                        <a:pt x="33" y="61"/>
                        <a:pt x="45" y="47"/>
                      </a:cubicBezTo>
                      <a:cubicBezTo>
                        <a:pt x="56" y="35"/>
                        <a:pt x="67" y="23"/>
                        <a:pt x="75" y="8"/>
                      </a:cubicBezTo>
                      <a:cubicBezTo>
                        <a:pt x="77" y="3"/>
                        <a:pt x="72" y="0"/>
                        <a:pt x="68" y="3"/>
                      </a:cubicBezTo>
                      <a:close/>
                    </a:path>
                  </a:pathLst>
                </a:custGeom>
                <a:solidFill>
                  <a:srgbClr val="FFFFFF"/>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177" name="Freeform 66"/>
                <p:cNvSpPr/>
                <p:nvPr/>
              </p:nvSpPr>
              <p:spPr>
                <a:xfrm rot="15324600">
                  <a:off x="1671120" y="3337200"/>
                  <a:ext cx="63000" cy="102960"/>
                </a:xfrm>
                <a:custGeom>
                  <a:gdLst>
                    <a:gd name="textAreaLeft" fmla="*/ 0 w 63000"/>
                    <a:gd name="textAreaRight" fmla="*/ 63360 w 63000"/>
                    <a:gd name="textAreaTop" fmla="*/ 0 h 102960"/>
                    <a:gd name="textAreaBottom" fmla="*/ 103320 h 102960"/>
                  </a:gdLst>
                  <a:rect l="textAreaLeft" t="textAreaTop" r="textAreaRight" b="textAreaBottom"/>
                  <a:pathLst>
                    <a:path w="17" h="28">
                      <a:moveTo>
                        <a:pt x="11" y="3"/>
                      </a:moveTo>
                      <a:cubicBezTo>
                        <a:pt x="4" y="8"/>
                        <a:pt x="0" y="17"/>
                        <a:pt x="1" y="25"/>
                      </a:cubicBezTo>
                      <a:cubicBezTo>
                        <a:pt x="1" y="28"/>
                        <a:pt x="5" y="28"/>
                        <a:pt x="7" y="26"/>
                      </a:cubicBezTo>
                      <a:cubicBezTo>
                        <a:pt x="8" y="23"/>
                        <a:pt x="9" y="20"/>
                        <a:pt x="11" y="17"/>
                      </a:cubicBezTo>
                      <a:cubicBezTo>
                        <a:pt x="12" y="14"/>
                        <a:pt x="14" y="10"/>
                        <a:pt x="15" y="7"/>
                      </a:cubicBezTo>
                      <a:cubicBezTo>
                        <a:pt x="17" y="4"/>
                        <a:pt x="14" y="0"/>
                        <a:pt x="11" y="3"/>
                      </a:cubicBezTo>
                      <a:close/>
                    </a:path>
                  </a:pathLst>
                </a:custGeom>
                <a:solidFill>
                  <a:srgbClr val="FFFFFF"/>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grpSp>
          <p:sp>
            <p:nvSpPr>
              <p:cNvPr id="178" name="Freeform 67"/>
              <p:cNvSpPr/>
              <p:nvPr/>
            </p:nvSpPr>
            <p:spPr>
              <a:xfrm rot="15324600">
                <a:off x="1411560" y="1892520"/>
                <a:ext cx="1736280" cy="2203200"/>
              </a:xfrm>
              <a:custGeom>
                <a:gdLst>
                  <a:gd name="textAreaLeft" fmla="*/ 0 w 1736280"/>
                  <a:gd name="textAreaRight" fmla="*/ 1736640 w 1736280"/>
                  <a:gd name="textAreaTop" fmla="*/ 0 h 2203200"/>
                  <a:gd name="textAreaBottom" fmla="*/ 2203560 h 2203200"/>
                </a:gdLst>
                <a:rect l="textAreaLeft" t="textAreaTop" r="textAreaRight" b="textAreaBottom"/>
                <a:pathLst>
                  <a:path w="472" h="600">
                    <a:moveTo>
                      <a:pt x="297" y="117"/>
                    </a:moveTo>
                    <a:cubicBezTo>
                      <a:pt x="264" y="83"/>
                      <a:pt x="233" y="50"/>
                      <a:pt x="224" y="3"/>
                    </a:cubicBezTo>
                    <a:cubicBezTo>
                      <a:pt x="224" y="3"/>
                      <a:pt x="224" y="3"/>
                      <a:pt x="224" y="3"/>
                    </a:cubicBezTo>
                    <a:cubicBezTo>
                      <a:pt x="224" y="2"/>
                      <a:pt x="223" y="2"/>
                      <a:pt x="223" y="2"/>
                    </a:cubicBezTo>
                    <a:cubicBezTo>
                      <a:pt x="223" y="2"/>
                      <a:pt x="223" y="2"/>
                      <a:pt x="223" y="1"/>
                    </a:cubicBezTo>
                    <a:cubicBezTo>
                      <a:pt x="223" y="1"/>
                      <a:pt x="223" y="1"/>
                      <a:pt x="223" y="1"/>
                    </a:cubicBezTo>
                    <a:cubicBezTo>
                      <a:pt x="223" y="1"/>
                      <a:pt x="223" y="1"/>
                      <a:pt x="222" y="1"/>
                    </a:cubicBezTo>
                    <a:cubicBezTo>
                      <a:pt x="222" y="0"/>
                      <a:pt x="222" y="0"/>
                      <a:pt x="222" y="0"/>
                    </a:cubicBezTo>
                    <a:cubicBezTo>
                      <a:pt x="222" y="0"/>
                      <a:pt x="221" y="0"/>
                      <a:pt x="221" y="0"/>
                    </a:cubicBezTo>
                    <a:cubicBezTo>
                      <a:pt x="221" y="0"/>
                      <a:pt x="221" y="0"/>
                      <a:pt x="221" y="0"/>
                    </a:cubicBezTo>
                    <a:cubicBezTo>
                      <a:pt x="221" y="0"/>
                      <a:pt x="221" y="0"/>
                      <a:pt x="221" y="0"/>
                    </a:cubicBezTo>
                    <a:cubicBezTo>
                      <a:pt x="221" y="0"/>
                      <a:pt x="221" y="0"/>
                      <a:pt x="221" y="0"/>
                    </a:cubicBezTo>
                    <a:cubicBezTo>
                      <a:pt x="220" y="0"/>
                      <a:pt x="219" y="0"/>
                      <a:pt x="219" y="0"/>
                    </a:cubicBezTo>
                    <a:cubicBezTo>
                      <a:pt x="218" y="0"/>
                      <a:pt x="218" y="1"/>
                      <a:pt x="218" y="1"/>
                    </a:cubicBezTo>
                    <a:cubicBezTo>
                      <a:pt x="218" y="1"/>
                      <a:pt x="218" y="1"/>
                      <a:pt x="218" y="1"/>
                    </a:cubicBezTo>
                    <a:cubicBezTo>
                      <a:pt x="218" y="1"/>
                      <a:pt x="218" y="1"/>
                      <a:pt x="218" y="2"/>
                    </a:cubicBezTo>
                    <a:cubicBezTo>
                      <a:pt x="217" y="2"/>
                      <a:pt x="217" y="2"/>
                      <a:pt x="217" y="2"/>
                    </a:cubicBezTo>
                    <a:cubicBezTo>
                      <a:pt x="217" y="3"/>
                      <a:pt x="177" y="95"/>
                      <a:pt x="82" y="206"/>
                    </a:cubicBezTo>
                    <a:cubicBezTo>
                      <a:pt x="29" y="268"/>
                      <a:pt x="0" y="405"/>
                      <a:pt x="41" y="496"/>
                    </a:cubicBezTo>
                    <a:cubicBezTo>
                      <a:pt x="67" y="552"/>
                      <a:pt x="117" y="581"/>
                      <a:pt x="185" y="577"/>
                    </a:cubicBezTo>
                    <a:cubicBezTo>
                      <a:pt x="190" y="582"/>
                      <a:pt x="212" y="600"/>
                      <a:pt x="246" y="600"/>
                    </a:cubicBezTo>
                    <a:cubicBezTo>
                      <a:pt x="246" y="600"/>
                      <a:pt x="246" y="600"/>
                      <a:pt x="246" y="600"/>
                    </a:cubicBezTo>
                    <a:cubicBezTo>
                      <a:pt x="286" y="600"/>
                      <a:pt x="326" y="577"/>
                      <a:pt x="366" y="530"/>
                    </a:cubicBezTo>
                    <a:cubicBezTo>
                      <a:pt x="474" y="402"/>
                      <a:pt x="405" y="275"/>
                      <a:pt x="368" y="206"/>
                    </a:cubicBezTo>
                    <a:cubicBezTo>
                      <a:pt x="348" y="170"/>
                      <a:pt x="322" y="143"/>
                      <a:pt x="297" y="117"/>
                    </a:cubicBezTo>
                    <a:close/>
                    <a:moveTo>
                      <a:pt x="232" y="292"/>
                    </a:moveTo>
                    <a:cubicBezTo>
                      <a:pt x="258" y="315"/>
                      <a:pt x="273" y="369"/>
                      <a:pt x="270" y="409"/>
                    </a:cubicBezTo>
                    <a:cubicBezTo>
                      <a:pt x="269" y="433"/>
                      <a:pt x="261" y="449"/>
                      <a:pt x="249" y="455"/>
                    </a:cubicBezTo>
                    <a:cubicBezTo>
                      <a:pt x="239" y="460"/>
                      <a:pt x="230" y="462"/>
                      <a:pt x="221" y="461"/>
                    </a:cubicBezTo>
                    <a:cubicBezTo>
                      <a:pt x="232" y="410"/>
                      <a:pt x="239" y="349"/>
                      <a:pt x="232" y="292"/>
                    </a:cubicBezTo>
                    <a:close/>
                    <a:moveTo>
                      <a:pt x="215" y="461"/>
                    </a:moveTo>
                    <a:cubicBezTo>
                      <a:pt x="206" y="459"/>
                      <a:pt x="198" y="455"/>
                      <a:pt x="192" y="449"/>
                    </a:cubicBezTo>
                    <a:cubicBezTo>
                      <a:pt x="181" y="436"/>
                      <a:pt x="176" y="417"/>
                      <a:pt x="178" y="393"/>
                    </a:cubicBezTo>
                    <a:cubicBezTo>
                      <a:pt x="181" y="344"/>
                      <a:pt x="213" y="305"/>
                      <a:pt x="225" y="291"/>
                    </a:cubicBezTo>
                    <a:cubicBezTo>
                      <a:pt x="233" y="348"/>
                      <a:pt x="225" y="410"/>
                      <a:pt x="215" y="461"/>
                    </a:cubicBezTo>
                    <a:close/>
                    <a:moveTo>
                      <a:pt x="220" y="468"/>
                    </a:moveTo>
                    <a:cubicBezTo>
                      <a:pt x="221" y="468"/>
                      <a:pt x="221" y="468"/>
                      <a:pt x="222" y="468"/>
                    </a:cubicBezTo>
                    <a:cubicBezTo>
                      <a:pt x="222" y="468"/>
                      <a:pt x="222" y="468"/>
                      <a:pt x="222" y="468"/>
                    </a:cubicBezTo>
                    <a:cubicBezTo>
                      <a:pt x="232" y="468"/>
                      <a:pt x="242" y="466"/>
                      <a:pt x="252" y="461"/>
                    </a:cubicBezTo>
                    <a:cubicBezTo>
                      <a:pt x="266" y="454"/>
                      <a:pt x="275" y="436"/>
                      <a:pt x="277" y="409"/>
                    </a:cubicBezTo>
                    <a:cubicBezTo>
                      <a:pt x="280" y="366"/>
                      <a:pt x="263" y="305"/>
                      <a:pt x="230" y="282"/>
                    </a:cubicBezTo>
                    <a:cubicBezTo>
                      <a:pt x="226" y="258"/>
                      <a:pt x="224" y="233"/>
                      <a:pt x="222" y="210"/>
                    </a:cubicBezTo>
                    <a:cubicBezTo>
                      <a:pt x="239" y="225"/>
                      <a:pt x="301" y="282"/>
                      <a:pt x="307" y="372"/>
                    </a:cubicBezTo>
                    <a:cubicBezTo>
                      <a:pt x="310" y="428"/>
                      <a:pt x="306" y="458"/>
                      <a:pt x="291" y="474"/>
                    </a:cubicBezTo>
                    <a:cubicBezTo>
                      <a:pt x="276" y="491"/>
                      <a:pt x="250" y="496"/>
                      <a:pt x="213" y="497"/>
                    </a:cubicBezTo>
                    <a:cubicBezTo>
                      <a:pt x="215" y="488"/>
                      <a:pt x="218" y="478"/>
                      <a:pt x="220" y="468"/>
                    </a:cubicBezTo>
                    <a:close/>
                    <a:moveTo>
                      <a:pt x="296" y="479"/>
                    </a:moveTo>
                    <a:cubicBezTo>
                      <a:pt x="312" y="461"/>
                      <a:pt x="317" y="431"/>
                      <a:pt x="313" y="372"/>
                    </a:cubicBezTo>
                    <a:cubicBezTo>
                      <a:pt x="306" y="265"/>
                      <a:pt x="223" y="202"/>
                      <a:pt x="221" y="201"/>
                    </a:cubicBezTo>
                    <a:cubicBezTo>
                      <a:pt x="219" y="169"/>
                      <a:pt x="218" y="139"/>
                      <a:pt x="218" y="113"/>
                    </a:cubicBezTo>
                    <a:cubicBezTo>
                      <a:pt x="235" y="124"/>
                      <a:pt x="294" y="169"/>
                      <a:pt x="335" y="272"/>
                    </a:cubicBezTo>
                    <a:cubicBezTo>
                      <a:pt x="365" y="350"/>
                      <a:pt x="360" y="451"/>
                      <a:pt x="322" y="506"/>
                    </a:cubicBezTo>
                    <a:cubicBezTo>
                      <a:pt x="303" y="535"/>
                      <a:pt x="276" y="550"/>
                      <a:pt x="243" y="550"/>
                    </a:cubicBezTo>
                    <a:cubicBezTo>
                      <a:pt x="230" y="550"/>
                      <a:pt x="215" y="547"/>
                      <a:pt x="200" y="542"/>
                    </a:cubicBezTo>
                    <a:cubicBezTo>
                      <a:pt x="203" y="531"/>
                      <a:pt x="207" y="519"/>
                      <a:pt x="211" y="504"/>
                    </a:cubicBezTo>
                    <a:cubicBezTo>
                      <a:pt x="251" y="502"/>
                      <a:pt x="279" y="497"/>
                      <a:pt x="296" y="479"/>
                    </a:cubicBezTo>
                    <a:close/>
                    <a:moveTo>
                      <a:pt x="224" y="283"/>
                    </a:moveTo>
                    <a:cubicBezTo>
                      <a:pt x="216" y="291"/>
                      <a:pt x="175" y="335"/>
                      <a:pt x="171" y="392"/>
                    </a:cubicBezTo>
                    <a:cubicBezTo>
                      <a:pt x="169" y="419"/>
                      <a:pt x="175" y="440"/>
                      <a:pt x="187" y="453"/>
                    </a:cubicBezTo>
                    <a:cubicBezTo>
                      <a:pt x="194" y="461"/>
                      <a:pt x="203" y="465"/>
                      <a:pt x="213" y="467"/>
                    </a:cubicBezTo>
                    <a:cubicBezTo>
                      <a:pt x="211" y="478"/>
                      <a:pt x="208" y="488"/>
                      <a:pt x="206" y="498"/>
                    </a:cubicBezTo>
                    <a:cubicBezTo>
                      <a:pt x="180" y="498"/>
                      <a:pt x="160" y="486"/>
                      <a:pt x="147" y="462"/>
                    </a:cubicBezTo>
                    <a:cubicBezTo>
                      <a:pt x="125" y="422"/>
                      <a:pt x="126" y="358"/>
                      <a:pt x="143" y="332"/>
                    </a:cubicBezTo>
                    <a:cubicBezTo>
                      <a:pt x="151" y="318"/>
                      <a:pt x="162" y="304"/>
                      <a:pt x="173" y="291"/>
                    </a:cubicBezTo>
                    <a:cubicBezTo>
                      <a:pt x="190" y="270"/>
                      <a:pt x="207" y="249"/>
                      <a:pt x="216" y="224"/>
                    </a:cubicBezTo>
                    <a:cubicBezTo>
                      <a:pt x="218" y="244"/>
                      <a:pt x="221" y="263"/>
                      <a:pt x="224" y="283"/>
                    </a:cubicBezTo>
                    <a:close/>
                    <a:moveTo>
                      <a:pt x="168" y="287"/>
                    </a:moveTo>
                    <a:cubicBezTo>
                      <a:pt x="157" y="300"/>
                      <a:pt x="146" y="314"/>
                      <a:pt x="137" y="328"/>
                    </a:cubicBezTo>
                    <a:cubicBezTo>
                      <a:pt x="119" y="357"/>
                      <a:pt x="117" y="423"/>
                      <a:pt x="141" y="465"/>
                    </a:cubicBezTo>
                    <a:cubicBezTo>
                      <a:pt x="155" y="491"/>
                      <a:pt x="177" y="504"/>
                      <a:pt x="204" y="504"/>
                    </a:cubicBezTo>
                    <a:cubicBezTo>
                      <a:pt x="201" y="518"/>
                      <a:pt x="197" y="530"/>
                      <a:pt x="194" y="540"/>
                    </a:cubicBezTo>
                    <a:cubicBezTo>
                      <a:pt x="106" y="508"/>
                      <a:pt x="75" y="461"/>
                      <a:pt x="86" y="373"/>
                    </a:cubicBezTo>
                    <a:cubicBezTo>
                      <a:pt x="92" y="318"/>
                      <a:pt x="128" y="263"/>
                      <a:pt x="161" y="215"/>
                    </a:cubicBezTo>
                    <a:cubicBezTo>
                      <a:pt x="181" y="184"/>
                      <a:pt x="200" y="155"/>
                      <a:pt x="211" y="128"/>
                    </a:cubicBezTo>
                    <a:cubicBezTo>
                      <a:pt x="211" y="152"/>
                      <a:pt x="213" y="179"/>
                      <a:pt x="215" y="207"/>
                    </a:cubicBezTo>
                    <a:cubicBezTo>
                      <a:pt x="208" y="236"/>
                      <a:pt x="188" y="262"/>
                      <a:pt x="168" y="287"/>
                    </a:cubicBezTo>
                    <a:close/>
                    <a:moveTo>
                      <a:pt x="184" y="571"/>
                    </a:moveTo>
                    <a:cubicBezTo>
                      <a:pt x="119" y="574"/>
                      <a:pt x="72" y="547"/>
                      <a:pt x="47" y="493"/>
                    </a:cubicBezTo>
                    <a:cubicBezTo>
                      <a:pt x="8" y="406"/>
                      <a:pt x="36" y="270"/>
                      <a:pt x="87" y="210"/>
                    </a:cubicBezTo>
                    <a:cubicBezTo>
                      <a:pt x="158" y="128"/>
                      <a:pt x="198" y="56"/>
                      <a:pt x="215" y="23"/>
                    </a:cubicBezTo>
                    <a:cubicBezTo>
                      <a:pt x="213" y="42"/>
                      <a:pt x="211" y="71"/>
                      <a:pt x="211" y="106"/>
                    </a:cubicBezTo>
                    <a:cubicBezTo>
                      <a:pt x="204" y="137"/>
                      <a:pt x="180" y="173"/>
                      <a:pt x="155" y="211"/>
                    </a:cubicBezTo>
                    <a:cubicBezTo>
                      <a:pt x="123" y="260"/>
                      <a:pt x="86" y="316"/>
                      <a:pt x="79" y="372"/>
                    </a:cubicBezTo>
                    <a:cubicBezTo>
                      <a:pt x="68" y="464"/>
                      <a:pt x="100" y="513"/>
                      <a:pt x="192" y="546"/>
                    </a:cubicBezTo>
                    <a:cubicBezTo>
                      <a:pt x="188" y="558"/>
                      <a:pt x="185" y="567"/>
                      <a:pt x="184" y="571"/>
                    </a:cubicBezTo>
                    <a:close/>
                    <a:moveTo>
                      <a:pt x="360" y="526"/>
                    </a:moveTo>
                    <a:cubicBezTo>
                      <a:pt x="322" y="571"/>
                      <a:pt x="284" y="594"/>
                      <a:pt x="246" y="594"/>
                    </a:cubicBezTo>
                    <a:cubicBezTo>
                      <a:pt x="246" y="594"/>
                      <a:pt x="246" y="594"/>
                      <a:pt x="246" y="594"/>
                    </a:cubicBezTo>
                    <a:cubicBezTo>
                      <a:pt x="216" y="594"/>
                      <a:pt x="195" y="578"/>
                      <a:pt x="190" y="573"/>
                    </a:cubicBezTo>
                    <a:cubicBezTo>
                      <a:pt x="191" y="569"/>
                      <a:pt x="194" y="561"/>
                      <a:pt x="198" y="548"/>
                    </a:cubicBezTo>
                    <a:cubicBezTo>
                      <a:pt x="214" y="554"/>
                      <a:pt x="229" y="556"/>
                      <a:pt x="243" y="556"/>
                    </a:cubicBezTo>
                    <a:cubicBezTo>
                      <a:pt x="278" y="556"/>
                      <a:pt x="307" y="540"/>
                      <a:pt x="328" y="510"/>
                    </a:cubicBezTo>
                    <a:cubicBezTo>
                      <a:pt x="366" y="453"/>
                      <a:pt x="372" y="350"/>
                      <a:pt x="341" y="270"/>
                    </a:cubicBezTo>
                    <a:cubicBezTo>
                      <a:pt x="296" y="157"/>
                      <a:pt x="229" y="112"/>
                      <a:pt x="218" y="105"/>
                    </a:cubicBezTo>
                    <a:cubicBezTo>
                      <a:pt x="218" y="69"/>
                      <a:pt x="219" y="40"/>
                      <a:pt x="221" y="21"/>
                    </a:cubicBezTo>
                    <a:cubicBezTo>
                      <a:pt x="234" y="61"/>
                      <a:pt x="262" y="91"/>
                      <a:pt x="292" y="121"/>
                    </a:cubicBezTo>
                    <a:cubicBezTo>
                      <a:pt x="317" y="147"/>
                      <a:pt x="343" y="174"/>
                      <a:pt x="362" y="210"/>
                    </a:cubicBezTo>
                    <a:cubicBezTo>
                      <a:pt x="399" y="277"/>
                      <a:pt x="466" y="401"/>
                      <a:pt x="360" y="526"/>
                    </a:cubicBezTo>
                    <a:close/>
                  </a:path>
                </a:pathLst>
              </a:custGeom>
              <a:solidFill>
                <a:srgbClr val="66C0E4"/>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grpSp>
        <p:grpSp>
          <p:nvGrpSpPr>
            <p:cNvPr id="179" name="组合 6"/>
            <p:cNvGrpSpPr/>
            <p:nvPr/>
          </p:nvGrpSpPr>
          <p:grpSpPr>
            <a:xfrm>
              <a:off x="2216160" y="2158200"/>
              <a:ext cx="3078000" cy="2878200"/>
              <a:chOff x="2216160" y="2158200"/>
              <a:chExt cx="3078000" cy="2878200"/>
            </a:xfrm>
          </p:grpSpPr>
          <p:sp>
            <p:nvSpPr>
              <p:cNvPr id="180" name="Freeform 73"/>
              <p:cNvSpPr/>
              <p:nvPr/>
            </p:nvSpPr>
            <p:spPr>
              <a:xfrm rot="7800000">
                <a:off x="2952720" y="2273040"/>
                <a:ext cx="1530000" cy="2636640"/>
              </a:xfrm>
              <a:custGeom>
                <a:gdLst>
                  <a:gd name="textAreaLeft" fmla="*/ 0 w 1530000"/>
                  <a:gd name="textAreaRight" fmla="*/ 1530360 w 1530000"/>
                  <a:gd name="textAreaTop" fmla="*/ 0 h 2636640"/>
                  <a:gd name="textAreaBottom" fmla="*/ 2637000 h 2636640"/>
                </a:gdLst>
                <a:rect l="textAreaLeft" t="textAreaTop" r="textAreaRight" b="textAreaBottom"/>
                <a:pathLst>
                  <a:path w="418" h="718">
                    <a:moveTo>
                      <a:pt x="418" y="0"/>
                    </a:moveTo>
                    <a:cubicBezTo>
                      <a:pt x="418" y="0"/>
                      <a:pt x="187" y="65"/>
                      <a:pt x="94" y="218"/>
                    </a:cubicBezTo>
                    <a:cubicBezTo>
                      <a:pt x="1" y="372"/>
                      <a:pt x="0" y="587"/>
                      <a:pt x="76" y="653"/>
                    </a:cubicBezTo>
                    <a:cubicBezTo>
                      <a:pt x="152" y="718"/>
                      <a:pt x="266" y="674"/>
                      <a:pt x="316" y="619"/>
                    </a:cubicBezTo>
                    <a:cubicBezTo>
                      <a:pt x="366" y="564"/>
                      <a:pt x="376" y="370"/>
                      <a:pt x="362" y="291"/>
                    </a:cubicBezTo>
                    <a:cubicBezTo>
                      <a:pt x="347" y="212"/>
                      <a:pt x="418" y="0"/>
                      <a:pt x="418" y="0"/>
                    </a:cubicBezTo>
                    <a:close/>
                  </a:path>
                </a:pathLst>
              </a:custGeom>
              <a:solidFill>
                <a:srgbClr val="C19DC9"/>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181" name="Freeform 74"/>
              <p:cNvSpPr/>
              <p:nvPr/>
            </p:nvSpPr>
            <p:spPr>
              <a:xfrm rot="7800000">
                <a:off x="2965320" y="2300040"/>
                <a:ext cx="1460160" cy="2636640"/>
              </a:xfrm>
              <a:custGeom>
                <a:gdLst>
                  <a:gd name="textAreaLeft" fmla="*/ 0 w 1460160"/>
                  <a:gd name="textAreaRight" fmla="*/ 1460520 w 1460160"/>
                  <a:gd name="textAreaTop" fmla="*/ 0 h 2636640"/>
                  <a:gd name="textAreaBottom" fmla="*/ 2637000 h 2636640"/>
                </a:gdLst>
                <a:rect l="textAreaLeft" t="textAreaTop" r="textAreaRight" b="textAreaBottom"/>
                <a:pathLst>
                  <a:path w="399" h="718">
                    <a:moveTo>
                      <a:pt x="399" y="0"/>
                    </a:moveTo>
                    <a:cubicBezTo>
                      <a:pt x="399" y="0"/>
                      <a:pt x="399" y="0"/>
                      <a:pt x="398" y="0"/>
                    </a:cubicBezTo>
                    <a:cubicBezTo>
                      <a:pt x="314" y="52"/>
                      <a:pt x="257" y="146"/>
                      <a:pt x="250" y="246"/>
                    </a:cubicBezTo>
                    <a:cubicBezTo>
                      <a:pt x="248" y="273"/>
                      <a:pt x="249" y="302"/>
                      <a:pt x="249" y="330"/>
                    </a:cubicBezTo>
                    <a:cubicBezTo>
                      <a:pt x="246" y="415"/>
                      <a:pt x="220" y="499"/>
                      <a:pt x="174" y="570"/>
                    </a:cubicBezTo>
                    <a:cubicBezTo>
                      <a:pt x="168" y="579"/>
                      <a:pt x="161" y="588"/>
                      <a:pt x="152" y="594"/>
                    </a:cubicBezTo>
                    <a:cubicBezTo>
                      <a:pt x="135" y="603"/>
                      <a:pt x="114" y="597"/>
                      <a:pt x="97" y="589"/>
                    </a:cubicBezTo>
                    <a:cubicBezTo>
                      <a:pt x="57" y="567"/>
                      <a:pt x="29" y="529"/>
                      <a:pt x="10" y="488"/>
                    </a:cubicBezTo>
                    <a:cubicBezTo>
                      <a:pt x="8" y="482"/>
                      <a:pt x="5" y="476"/>
                      <a:pt x="3" y="470"/>
                    </a:cubicBezTo>
                    <a:cubicBezTo>
                      <a:pt x="0" y="551"/>
                      <a:pt x="19" y="620"/>
                      <a:pt x="57" y="653"/>
                    </a:cubicBezTo>
                    <a:cubicBezTo>
                      <a:pt x="133" y="718"/>
                      <a:pt x="247" y="674"/>
                      <a:pt x="297" y="619"/>
                    </a:cubicBezTo>
                    <a:cubicBezTo>
                      <a:pt x="347" y="564"/>
                      <a:pt x="357" y="370"/>
                      <a:pt x="343" y="291"/>
                    </a:cubicBezTo>
                    <a:cubicBezTo>
                      <a:pt x="328" y="212"/>
                      <a:pt x="399" y="0"/>
                      <a:pt x="399" y="0"/>
                    </a:cubicBezTo>
                    <a:close/>
                  </a:path>
                </a:pathLst>
              </a:custGeom>
              <a:solidFill>
                <a:srgbClr val="AE84BB"/>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182" name="Freeform 75"/>
              <p:cNvSpPr/>
              <p:nvPr/>
            </p:nvSpPr>
            <p:spPr>
              <a:xfrm rot="7800000">
                <a:off x="4076280" y="3251880"/>
                <a:ext cx="302760" cy="612360"/>
              </a:xfrm>
              <a:custGeom>
                <a:gdLst>
                  <a:gd name="textAreaLeft" fmla="*/ 0 w 302760"/>
                  <a:gd name="textAreaRight" fmla="*/ 303120 w 302760"/>
                  <a:gd name="textAreaTop" fmla="*/ 0 h 612360"/>
                  <a:gd name="textAreaBottom" fmla="*/ 612720 h 612360"/>
                </a:gdLst>
                <a:rect l="textAreaLeft" t="textAreaTop" r="textAreaRight" b="textAreaBottom"/>
                <a:pathLst>
                  <a:path w="83" h="167">
                    <a:moveTo>
                      <a:pt x="73" y="4"/>
                    </a:moveTo>
                    <a:cubicBezTo>
                      <a:pt x="54" y="22"/>
                      <a:pt x="41" y="49"/>
                      <a:pt x="30" y="73"/>
                    </a:cubicBezTo>
                    <a:cubicBezTo>
                      <a:pt x="16" y="100"/>
                      <a:pt x="6" y="131"/>
                      <a:pt x="1" y="162"/>
                    </a:cubicBezTo>
                    <a:cubicBezTo>
                      <a:pt x="0" y="166"/>
                      <a:pt x="7" y="167"/>
                      <a:pt x="8" y="163"/>
                    </a:cubicBezTo>
                    <a:cubicBezTo>
                      <a:pt x="16" y="138"/>
                      <a:pt x="24" y="113"/>
                      <a:pt x="34" y="89"/>
                    </a:cubicBezTo>
                    <a:cubicBezTo>
                      <a:pt x="47" y="61"/>
                      <a:pt x="66" y="37"/>
                      <a:pt x="80" y="10"/>
                    </a:cubicBezTo>
                    <a:cubicBezTo>
                      <a:pt x="83" y="6"/>
                      <a:pt x="77" y="0"/>
                      <a:pt x="73" y="4"/>
                    </a:cubicBezTo>
                    <a:close/>
                  </a:path>
                </a:pathLst>
              </a:custGeom>
              <a:solidFill>
                <a:srgbClr val="FFFFFF"/>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183" name="Freeform 76"/>
              <p:cNvSpPr/>
              <p:nvPr/>
            </p:nvSpPr>
            <p:spPr>
              <a:xfrm rot="7800000">
                <a:off x="4294080" y="3939480"/>
                <a:ext cx="159840" cy="175680"/>
              </a:xfrm>
              <a:custGeom>
                <a:gdLst>
                  <a:gd name="textAreaLeft" fmla="*/ 0 w 159840"/>
                  <a:gd name="textAreaRight" fmla="*/ 160200 w 159840"/>
                  <a:gd name="textAreaTop" fmla="*/ 0 h 175680"/>
                  <a:gd name="textAreaBottom" fmla="*/ 176040 h 175680"/>
                </a:gdLst>
                <a:rect l="textAreaLeft" t="textAreaTop" r="textAreaRight" b="textAreaBottom"/>
                <a:pathLst>
                  <a:path w="44" h="48">
                    <a:moveTo>
                      <a:pt x="32" y="3"/>
                    </a:moveTo>
                    <a:cubicBezTo>
                      <a:pt x="24" y="6"/>
                      <a:pt x="19" y="15"/>
                      <a:pt x="14" y="22"/>
                    </a:cubicBezTo>
                    <a:cubicBezTo>
                      <a:pt x="9" y="28"/>
                      <a:pt x="2" y="35"/>
                      <a:pt x="0" y="43"/>
                    </a:cubicBezTo>
                    <a:cubicBezTo>
                      <a:pt x="0" y="45"/>
                      <a:pt x="3" y="48"/>
                      <a:pt x="5" y="47"/>
                    </a:cubicBezTo>
                    <a:cubicBezTo>
                      <a:pt x="13" y="45"/>
                      <a:pt x="19" y="37"/>
                      <a:pt x="25" y="32"/>
                    </a:cubicBezTo>
                    <a:cubicBezTo>
                      <a:pt x="32" y="26"/>
                      <a:pt x="40" y="20"/>
                      <a:pt x="42" y="11"/>
                    </a:cubicBezTo>
                    <a:cubicBezTo>
                      <a:pt x="44" y="5"/>
                      <a:pt x="38" y="0"/>
                      <a:pt x="32" y="3"/>
                    </a:cubicBezTo>
                    <a:close/>
                  </a:path>
                </a:pathLst>
              </a:custGeom>
              <a:solidFill>
                <a:srgbClr val="FFFFFF"/>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184" name="Freeform 77"/>
              <p:cNvSpPr/>
              <p:nvPr/>
            </p:nvSpPr>
            <p:spPr>
              <a:xfrm rot="7800000">
                <a:off x="2982960" y="2346480"/>
                <a:ext cx="1644120" cy="2507760"/>
              </a:xfrm>
              <a:custGeom>
                <a:gdLst>
                  <a:gd name="textAreaLeft" fmla="*/ 0 w 1644120"/>
                  <a:gd name="textAreaRight" fmla="*/ 1644480 w 1644120"/>
                  <a:gd name="textAreaTop" fmla="*/ 0 h 2507760"/>
                  <a:gd name="textAreaBottom" fmla="*/ 2508120 h 2507760"/>
                </a:gdLst>
                <a:rect l="textAreaLeft" t="textAreaTop" r="textAreaRight" b="textAreaBottom"/>
                <a:pathLst>
                  <a:path w="449" h="683">
                    <a:moveTo>
                      <a:pt x="448" y="2"/>
                    </a:moveTo>
                    <a:cubicBezTo>
                      <a:pt x="448" y="2"/>
                      <a:pt x="448" y="1"/>
                      <a:pt x="448" y="1"/>
                    </a:cubicBezTo>
                    <a:cubicBezTo>
                      <a:pt x="448" y="1"/>
                      <a:pt x="448" y="1"/>
                      <a:pt x="448" y="1"/>
                    </a:cubicBezTo>
                    <a:cubicBezTo>
                      <a:pt x="448" y="1"/>
                      <a:pt x="448" y="1"/>
                      <a:pt x="448" y="1"/>
                    </a:cubicBezTo>
                    <a:cubicBezTo>
                      <a:pt x="447" y="0"/>
                      <a:pt x="447" y="0"/>
                      <a:pt x="446" y="0"/>
                    </a:cubicBezTo>
                    <a:cubicBezTo>
                      <a:pt x="446" y="0"/>
                      <a:pt x="446" y="0"/>
                      <a:pt x="446" y="0"/>
                    </a:cubicBezTo>
                    <a:cubicBezTo>
                      <a:pt x="446" y="0"/>
                      <a:pt x="445" y="0"/>
                      <a:pt x="445" y="0"/>
                    </a:cubicBezTo>
                    <a:cubicBezTo>
                      <a:pt x="445" y="0"/>
                      <a:pt x="445" y="0"/>
                      <a:pt x="445" y="0"/>
                    </a:cubicBezTo>
                    <a:cubicBezTo>
                      <a:pt x="445" y="0"/>
                      <a:pt x="444" y="0"/>
                      <a:pt x="442" y="0"/>
                    </a:cubicBezTo>
                    <a:cubicBezTo>
                      <a:pt x="431" y="3"/>
                      <a:pt x="378" y="14"/>
                      <a:pt x="315" y="42"/>
                    </a:cubicBezTo>
                    <a:cubicBezTo>
                      <a:pt x="315" y="42"/>
                      <a:pt x="315" y="42"/>
                      <a:pt x="315" y="42"/>
                    </a:cubicBezTo>
                    <a:cubicBezTo>
                      <a:pt x="315" y="42"/>
                      <a:pt x="314" y="43"/>
                      <a:pt x="314" y="43"/>
                    </a:cubicBezTo>
                    <a:cubicBezTo>
                      <a:pt x="288" y="55"/>
                      <a:pt x="259" y="70"/>
                      <a:pt x="231" y="88"/>
                    </a:cubicBezTo>
                    <a:cubicBezTo>
                      <a:pt x="231" y="89"/>
                      <a:pt x="231" y="89"/>
                      <a:pt x="231" y="89"/>
                    </a:cubicBezTo>
                    <a:cubicBezTo>
                      <a:pt x="231" y="89"/>
                      <a:pt x="230" y="89"/>
                      <a:pt x="230" y="89"/>
                    </a:cubicBezTo>
                    <a:cubicBezTo>
                      <a:pt x="185" y="119"/>
                      <a:pt x="142" y="159"/>
                      <a:pt x="109" y="209"/>
                    </a:cubicBezTo>
                    <a:cubicBezTo>
                      <a:pt x="49" y="304"/>
                      <a:pt x="0" y="510"/>
                      <a:pt x="63" y="616"/>
                    </a:cubicBezTo>
                    <a:cubicBezTo>
                      <a:pt x="90" y="662"/>
                      <a:pt x="134" y="683"/>
                      <a:pt x="194" y="680"/>
                    </a:cubicBezTo>
                    <a:cubicBezTo>
                      <a:pt x="205" y="679"/>
                      <a:pt x="216" y="678"/>
                      <a:pt x="227" y="675"/>
                    </a:cubicBezTo>
                    <a:cubicBezTo>
                      <a:pt x="295" y="662"/>
                      <a:pt x="339" y="618"/>
                      <a:pt x="360" y="542"/>
                    </a:cubicBezTo>
                    <a:cubicBezTo>
                      <a:pt x="379" y="478"/>
                      <a:pt x="378" y="402"/>
                      <a:pt x="376" y="330"/>
                    </a:cubicBezTo>
                    <a:cubicBezTo>
                      <a:pt x="372" y="185"/>
                      <a:pt x="448" y="6"/>
                      <a:pt x="448" y="4"/>
                    </a:cubicBezTo>
                    <a:cubicBezTo>
                      <a:pt x="448" y="4"/>
                      <a:pt x="448" y="4"/>
                      <a:pt x="448" y="4"/>
                    </a:cubicBezTo>
                    <a:cubicBezTo>
                      <a:pt x="449" y="4"/>
                      <a:pt x="449" y="3"/>
                      <a:pt x="449" y="3"/>
                    </a:cubicBezTo>
                    <a:cubicBezTo>
                      <a:pt x="448" y="3"/>
                      <a:pt x="448" y="2"/>
                      <a:pt x="448" y="2"/>
                    </a:cubicBezTo>
                    <a:cubicBezTo>
                      <a:pt x="448" y="2"/>
                      <a:pt x="448" y="2"/>
                      <a:pt x="448" y="2"/>
                    </a:cubicBezTo>
                    <a:close/>
                    <a:moveTo>
                      <a:pt x="422" y="12"/>
                    </a:moveTo>
                    <a:cubicBezTo>
                      <a:pt x="407" y="21"/>
                      <a:pt x="384" y="36"/>
                      <a:pt x="359" y="60"/>
                    </a:cubicBezTo>
                    <a:cubicBezTo>
                      <a:pt x="351" y="49"/>
                      <a:pt x="340" y="44"/>
                      <a:pt x="331" y="43"/>
                    </a:cubicBezTo>
                    <a:cubicBezTo>
                      <a:pt x="369" y="27"/>
                      <a:pt x="402" y="17"/>
                      <a:pt x="422" y="12"/>
                    </a:cubicBezTo>
                    <a:close/>
                    <a:moveTo>
                      <a:pt x="317" y="49"/>
                    </a:moveTo>
                    <a:cubicBezTo>
                      <a:pt x="321" y="48"/>
                      <a:pt x="342" y="47"/>
                      <a:pt x="354" y="64"/>
                    </a:cubicBezTo>
                    <a:cubicBezTo>
                      <a:pt x="341" y="77"/>
                      <a:pt x="326" y="92"/>
                      <a:pt x="312" y="110"/>
                    </a:cubicBezTo>
                    <a:cubicBezTo>
                      <a:pt x="295" y="83"/>
                      <a:pt x="270" y="81"/>
                      <a:pt x="252" y="83"/>
                    </a:cubicBezTo>
                    <a:cubicBezTo>
                      <a:pt x="274" y="70"/>
                      <a:pt x="296" y="58"/>
                      <a:pt x="317" y="49"/>
                    </a:cubicBezTo>
                    <a:close/>
                    <a:moveTo>
                      <a:pt x="235" y="94"/>
                    </a:moveTo>
                    <a:cubicBezTo>
                      <a:pt x="241" y="92"/>
                      <a:pt x="284" y="76"/>
                      <a:pt x="307" y="116"/>
                    </a:cubicBezTo>
                    <a:cubicBezTo>
                      <a:pt x="302" y="122"/>
                      <a:pt x="298" y="128"/>
                      <a:pt x="293" y="135"/>
                    </a:cubicBezTo>
                    <a:cubicBezTo>
                      <a:pt x="284" y="147"/>
                      <a:pt x="276" y="160"/>
                      <a:pt x="267" y="174"/>
                    </a:cubicBezTo>
                    <a:cubicBezTo>
                      <a:pt x="232" y="144"/>
                      <a:pt x="174" y="160"/>
                      <a:pt x="149" y="168"/>
                    </a:cubicBezTo>
                    <a:cubicBezTo>
                      <a:pt x="175" y="139"/>
                      <a:pt x="204" y="114"/>
                      <a:pt x="235" y="94"/>
                    </a:cubicBezTo>
                    <a:close/>
                    <a:moveTo>
                      <a:pt x="115" y="213"/>
                    </a:moveTo>
                    <a:cubicBezTo>
                      <a:pt x="122" y="201"/>
                      <a:pt x="131" y="190"/>
                      <a:pt x="140" y="179"/>
                    </a:cubicBezTo>
                    <a:cubicBezTo>
                      <a:pt x="148" y="175"/>
                      <a:pt x="224" y="145"/>
                      <a:pt x="264" y="180"/>
                    </a:cubicBezTo>
                    <a:cubicBezTo>
                      <a:pt x="253" y="200"/>
                      <a:pt x="242" y="222"/>
                      <a:pt x="231" y="246"/>
                    </a:cubicBezTo>
                    <a:cubicBezTo>
                      <a:pt x="183" y="221"/>
                      <a:pt x="111" y="255"/>
                      <a:pt x="86" y="268"/>
                    </a:cubicBezTo>
                    <a:cubicBezTo>
                      <a:pt x="95" y="247"/>
                      <a:pt x="105" y="229"/>
                      <a:pt x="115" y="213"/>
                    </a:cubicBezTo>
                    <a:close/>
                    <a:moveTo>
                      <a:pt x="82" y="278"/>
                    </a:moveTo>
                    <a:cubicBezTo>
                      <a:pt x="91" y="273"/>
                      <a:pt x="177" y="225"/>
                      <a:pt x="229" y="252"/>
                    </a:cubicBezTo>
                    <a:cubicBezTo>
                      <a:pt x="218" y="278"/>
                      <a:pt x="209" y="305"/>
                      <a:pt x="200" y="336"/>
                    </a:cubicBezTo>
                    <a:cubicBezTo>
                      <a:pt x="159" y="315"/>
                      <a:pt x="78" y="354"/>
                      <a:pt x="55" y="366"/>
                    </a:cubicBezTo>
                    <a:cubicBezTo>
                      <a:pt x="62" y="335"/>
                      <a:pt x="71" y="305"/>
                      <a:pt x="82" y="278"/>
                    </a:cubicBezTo>
                    <a:close/>
                    <a:moveTo>
                      <a:pt x="53" y="374"/>
                    </a:moveTo>
                    <a:cubicBezTo>
                      <a:pt x="63" y="369"/>
                      <a:pt x="157" y="319"/>
                      <a:pt x="199" y="343"/>
                    </a:cubicBezTo>
                    <a:cubicBezTo>
                      <a:pt x="191" y="372"/>
                      <a:pt x="185" y="404"/>
                      <a:pt x="180" y="438"/>
                    </a:cubicBezTo>
                    <a:cubicBezTo>
                      <a:pt x="122" y="404"/>
                      <a:pt x="59" y="450"/>
                      <a:pt x="40" y="466"/>
                    </a:cubicBezTo>
                    <a:cubicBezTo>
                      <a:pt x="42" y="436"/>
                      <a:pt x="46" y="405"/>
                      <a:pt x="53" y="374"/>
                    </a:cubicBezTo>
                    <a:close/>
                    <a:moveTo>
                      <a:pt x="40" y="475"/>
                    </a:moveTo>
                    <a:cubicBezTo>
                      <a:pt x="47" y="469"/>
                      <a:pt x="117" y="406"/>
                      <a:pt x="179" y="445"/>
                    </a:cubicBezTo>
                    <a:cubicBezTo>
                      <a:pt x="176" y="469"/>
                      <a:pt x="174" y="495"/>
                      <a:pt x="172" y="522"/>
                    </a:cubicBezTo>
                    <a:cubicBezTo>
                      <a:pt x="121" y="500"/>
                      <a:pt x="63" y="544"/>
                      <a:pt x="47" y="557"/>
                    </a:cubicBezTo>
                    <a:cubicBezTo>
                      <a:pt x="42" y="532"/>
                      <a:pt x="39" y="504"/>
                      <a:pt x="40" y="475"/>
                    </a:cubicBezTo>
                    <a:close/>
                    <a:moveTo>
                      <a:pt x="68" y="613"/>
                    </a:moveTo>
                    <a:cubicBezTo>
                      <a:pt x="60" y="598"/>
                      <a:pt x="54" y="582"/>
                      <a:pt x="49" y="565"/>
                    </a:cubicBezTo>
                    <a:cubicBezTo>
                      <a:pt x="59" y="556"/>
                      <a:pt x="121" y="505"/>
                      <a:pt x="172" y="529"/>
                    </a:cubicBezTo>
                    <a:cubicBezTo>
                      <a:pt x="171" y="558"/>
                      <a:pt x="171" y="588"/>
                      <a:pt x="172" y="620"/>
                    </a:cubicBezTo>
                    <a:cubicBezTo>
                      <a:pt x="161" y="611"/>
                      <a:pt x="148" y="606"/>
                      <a:pt x="135" y="607"/>
                    </a:cubicBezTo>
                    <a:cubicBezTo>
                      <a:pt x="110" y="607"/>
                      <a:pt x="90" y="625"/>
                      <a:pt x="83" y="632"/>
                    </a:cubicBezTo>
                    <a:cubicBezTo>
                      <a:pt x="77" y="626"/>
                      <a:pt x="73" y="620"/>
                      <a:pt x="68" y="613"/>
                    </a:cubicBezTo>
                    <a:close/>
                    <a:moveTo>
                      <a:pt x="175" y="673"/>
                    </a:moveTo>
                    <a:cubicBezTo>
                      <a:pt x="138" y="672"/>
                      <a:pt x="109" y="660"/>
                      <a:pt x="87" y="637"/>
                    </a:cubicBezTo>
                    <a:cubicBezTo>
                      <a:pt x="93" y="631"/>
                      <a:pt x="113" y="614"/>
                      <a:pt x="135" y="613"/>
                    </a:cubicBezTo>
                    <a:cubicBezTo>
                      <a:pt x="149" y="613"/>
                      <a:pt x="161" y="619"/>
                      <a:pt x="172" y="630"/>
                    </a:cubicBezTo>
                    <a:cubicBezTo>
                      <a:pt x="173" y="644"/>
                      <a:pt x="174" y="658"/>
                      <a:pt x="175" y="673"/>
                    </a:cubicBezTo>
                    <a:close/>
                    <a:moveTo>
                      <a:pt x="225" y="669"/>
                    </a:moveTo>
                    <a:cubicBezTo>
                      <a:pt x="215" y="671"/>
                      <a:pt x="205" y="672"/>
                      <a:pt x="194" y="673"/>
                    </a:cubicBezTo>
                    <a:cubicBezTo>
                      <a:pt x="189" y="673"/>
                      <a:pt x="185" y="673"/>
                      <a:pt x="181" y="673"/>
                    </a:cubicBezTo>
                    <a:cubicBezTo>
                      <a:pt x="180" y="659"/>
                      <a:pt x="179" y="644"/>
                      <a:pt x="179" y="630"/>
                    </a:cubicBezTo>
                    <a:cubicBezTo>
                      <a:pt x="187" y="626"/>
                      <a:pt x="220" y="610"/>
                      <a:pt x="249" y="619"/>
                    </a:cubicBezTo>
                    <a:cubicBezTo>
                      <a:pt x="263" y="623"/>
                      <a:pt x="274" y="633"/>
                      <a:pt x="282" y="647"/>
                    </a:cubicBezTo>
                    <a:cubicBezTo>
                      <a:pt x="266" y="657"/>
                      <a:pt x="247" y="665"/>
                      <a:pt x="225" y="669"/>
                    </a:cubicBezTo>
                    <a:close/>
                    <a:moveTo>
                      <a:pt x="287" y="643"/>
                    </a:moveTo>
                    <a:cubicBezTo>
                      <a:pt x="279" y="628"/>
                      <a:pt x="266" y="617"/>
                      <a:pt x="251" y="613"/>
                    </a:cubicBezTo>
                    <a:cubicBezTo>
                      <a:pt x="222" y="604"/>
                      <a:pt x="190" y="617"/>
                      <a:pt x="178" y="623"/>
                    </a:cubicBezTo>
                    <a:cubicBezTo>
                      <a:pt x="177" y="590"/>
                      <a:pt x="177" y="558"/>
                      <a:pt x="178" y="529"/>
                    </a:cubicBezTo>
                    <a:cubicBezTo>
                      <a:pt x="193" y="522"/>
                      <a:pt x="291" y="483"/>
                      <a:pt x="344" y="570"/>
                    </a:cubicBezTo>
                    <a:cubicBezTo>
                      <a:pt x="331" y="600"/>
                      <a:pt x="313" y="625"/>
                      <a:pt x="287" y="643"/>
                    </a:cubicBezTo>
                    <a:close/>
                    <a:moveTo>
                      <a:pt x="347" y="562"/>
                    </a:moveTo>
                    <a:cubicBezTo>
                      <a:pt x="293" y="481"/>
                      <a:pt x="202" y="512"/>
                      <a:pt x="179" y="521"/>
                    </a:cubicBezTo>
                    <a:cubicBezTo>
                      <a:pt x="180" y="495"/>
                      <a:pt x="182" y="470"/>
                      <a:pt x="186" y="446"/>
                    </a:cubicBezTo>
                    <a:cubicBezTo>
                      <a:pt x="200" y="439"/>
                      <a:pt x="306" y="393"/>
                      <a:pt x="368" y="462"/>
                    </a:cubicBezTo>
                    <a:cubicBezTo>
                      <a:pt x="364" y="499"/>
                      <a:pt x="358" y="533"/>
                      <a:pt x="347" y="562"/>
                    </a:cubicBezTo>
                    <a:close/>
                    <a:moveTo>
                      <a:pt x="368" y="453"/>
                    </a:moveTo>
                    <a:cubicBezTo>
                      <a:pt x="307" y="391"/>
                      <a:pt x="211" y="427"/>
                      <a:pt x="187" y="438"/>
                    </a:cubicBezTo>
                    <a:cubicBezTo>
                      <a:pt x="191" y="404"/>
                      <a:pt x="198" y="372"/>
                      <a:pt x="205" y="343"/>
                    </a:cubicBezTo>
                    <a:cubicBezTo>
                      <a:pt x="217" y="337"/>
                      <a:pt x="294" y="303"/>
                      <a:pt x="371" y="380"/>
                    </a:cubicBezTo>
                    <a:cubicBezTo>
                      <a:pt x="371" y="405"/>
                      <a:pt x="370" y="429"/>
                      <a:pt x="368" y="453"/>
                    </a:cubicBezTo>
                    <a:close/>
                    <a:moveTo>
                      <a:pt x="370" y="330"/>
                    </a:moveTo>
                    <a:cubicBezTo>
                      <a:pt x="370" y="343"/>
                      <a:pt x="370" y="357"/>
                      <a:pt x="371" y="370"/>
                    </a:cubicBezTo>
                    <a:cubicBezTo>
                      <a:pt x="300" y="304"/>
                      <a:pt x="230" y="326"/>
                      <a:pt x="208" y="335"/>
                    </a:cubicBezTo>
                    <a:cubicBezTo>
                      <a:pt x="216" y="305"/>
                      <a:pt x="225" y="278"/>
                      <a:pt x="236" y="253"/>
                    </a:cubicBezTo>
                    <a:cubicBezTo>
                      <a:pt x="245" y="248"/>
                      <a:pt x="306" y="224"/>
                      <a:pt x="372" y="266"/>
                    </a:cubicBezTo>
                    <a:cubicBezTo>
                      <a:pt x="370" y="287"/>
                      <a:pt x="369" y="309"/>
                      <a:pt x="370" y="330"/>
                    </a:cubicBezTo>
                    <a:close/>
                    <a:moveTo>
                      <a:pt x="373" y="258"/>
                    </a:moveTo>
                    <a:cubicBezTo>
                      <a:pt x="314" y="223"/>
                      <a:pt x="259" y="237"/>
                      <a:pt x="239" y="244"/>
                    </a:cubicBezTo>
                    <a:cubicBezTo>
                      <a:pt x="249" y="221"/>
                      <a:pt x="260" y="200"/>
                      <a:pt x="271" y="182"/>
                    </a:cubicBezTo>
                    <a:cubicBezTo>
                      <a:pt x="279" y="177"/>
                      <a:pt x="341" y="148"/>
                      <a:pt x="385" y="187"/>
                    </a:cubicBezTo>
                    <a:cubicBezTo>
                      <a:pt x="380" y="210"/>
                      <a:pt x="376" y="234"/>
                      <a:pt x="373" y="258"/>
                    </a:cubicBezTo>
                    <a:close/>
                    <a:moveTo>
                      <a:pt x="387" y="180"/>
                    </a:moveTo>
                    <a:cubicBezTo>
                      <a:pt x="348" y="148"/>
                      <a:pt x="298" y="163"/>
                      <a:pt x="277" y="172"/>
                    </a:cubicBezTo>
                    <a:cubicBezTo>
                      <a:pt x="284" y="160"/>
                      <a:pt x="291" y="149"/>
                      <a:pt x="298" y="140"/>
                    </a:cubicBezTo>
                    <a:cubicBezTo>
                      <a:pt x="303" y="132"/>
                      <a:pt x="308" y="125"/>
                      <a:pt x="313" y="119"/>
                    </a:cubicBezTo>
                    <a:cubicBezTo>
                      <a:pt x="321" y="116"/>
                      <a:pt x="371" y="101"/>
                      <a:pt x="398" y="133"/>
                    </a:cubicBezTo>
                    <a:cubicBezTo>
                      <a:pt x="394" y="148"/>
                      <a:pt x="390" y="164"/>
                      <a:pt x="387" y="180"/>
                    </a:cubicBezTo>
                    <a:close/>
                    <a:moveTo>
                      <a:pt x="400" y="125"/>
                    </a:moveTo>
                    <a:cubicBezTo>
                      <a:pt x="376" y="100"/>
                      <a:pt x="339" y="105"/>
                      <a:pt x="321" y="110"/>
                    </a:cubicBezTo>
                    <a:cubicBezTo>
                      <a:pt x="334" y="94"/>
                      <a:pt x="348" y="80"/>
                      <a:pt x="360" y="68"/>
                    </a:cubicBezTo>
                    <a:cubicBezTo>
                      <a:pt x="367" y="67"/>
                      <a:pt x="403" y="63"/>
                      <a:pt x="414" y="79"/>
                    </a:cubicBezTo>
                    <a:cubicBezTo>
                      <a:pt x="410" y="93"/>
                      <a:pt x="405" y="109"/>
                      <a:pt x="400" y="125"/>
                    </a:cubicBezTo>
                    <a:close/>
                    <a:moveTo>
                      <a:pt x="416" y="72"/>
                    </a:moveTo>
                    <a:cubicBezTo>
                      <a:pt x="405" y="60"/>
                      <a:pt x="382" y="60"/>
                      <a:pt x="368" y="60"/>
                    </a:cubicBezTo>
                    <a:cubicBezTo>
                      <a:pt x="400" y="32"/>
                      <a:pt x="426" y="16"/>
                      <a:pt x="439" y="10"/>
                    </a:cubicBezTo>
                    <a:cubicBezTo>
                      <a:pt x="434" y="21"/>
                      <a:pt x="426" y="43"/>
                      <a:pt x="416" y="72"/>
                    </a:cubicBezTo>
                    <a:close/>
                  </a:path>
                </a:pathLst>
              </a:custGeom>
              <a:solidFill>
                <a:srgbClr val="A05FA6"/>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grpSp>
        <p:grpSp>
          <p:nvGrpSpPr>
            <p:cNvPr id="185" name="组合 7"/>
            <p:cNvGrpSpPr/>
            <p:nvPr/>
          </p:nvGrpSpPr>
          <p:grpSpPr>
            <a:xfrm>
              <a:off x="1456200" y="2001240"/>
              <a:ext cx="3443760" cy="3514320"/>
              <a:chOff x="1456200" y="2001240"/>
              <a:chExt cx="3443760" cy="3514320"/>
            </a:xfrm>
          </p:grpSpPr>
          <p:sp>
            <p:nvSpPr>
              <p:cNvPr id="186" name="Freeform 93"/>
              <p:cNvSpPr/>
              <p:nvPr/>
            </p:nvSpPr>
            <p:spPr>
              <a:xfrm rot="8482800">
                <a:off x="2051640" y="2409120"/>
                <a:ext cx="2252160" cy="2698560"/>
              </a:xfrm>
              <a:custGeom>
                <a:gdLst>
                  <a:gd name="textAreaLeft" fmla="*/ 0 w 2252160"/>
                  <a:gd name="textAreaRight" fmla="*/ 2252520 w 2252160"/>
                  <a:gd name="textAreaTop" fmla="*/ 0 h 2698560"/>
                  <a:gd name="textAreaBottom" fmla="*/ 2698920 h 2698560"/>
                </a:gdLst>
                <a:rect l="textAreaLeft" t="textAreaTop" r="textAreaRight" b="textAreaBottom"/>
                <a:pathLst>
                  <a:path w="615" h="735">
                    <a:moveTo>
                      <a:pt x="447" y="0"/>
                    </a:moveTo>
                    <a:cubicBezTo>
                      <a:pt x="447" y="0"/>
                      <a:pt x="361" y="128"/>
                      <a:pt x="257" y="167"/>
                    </a:cubicBezTo>
                    <a:cubicBezTo>
                      <a:pt x="257" y="167"/>
                      <a:pt x="250" y="147"/>
                      <a:pt x="260" y="127"/>
                    </a:cubicBezTo>
                    <a:cubicBezTo>
                      <a:pt x="260" y="127"/>
                      <a:pt x="165" y="194"/>
                      <a:pt x="143" y="245"/>
                    </a:cubicBezTo>
                    <a:cubicBezTo>
                      <a:pt x="143" y="245"/>
                      <a:pt x="136" y="214"/>
                      <a:pt x="145" y="194"/>
                    </a:cubicBezTo>
                    <a:cubicBezTo>
                      <a:pt x="145" y="194"/>
                      <a:pt x="72" y="290"/>
                      <a:pt x="72" y="366"/>
                    </a:cubicBezTo>
                    <a:cubicBezTo>
                      <a:pt x="72" y="366"/>
                      <a:pt x="55" y="344"/>
                      <a:pt x="55" y="319"/>
                    </a:cubicBezTo>
                    <a:cubicBezTo>
                      <a:pt x="55" y="319"/>
                      <a:pt x="39" y="477"/>
                      <a:pt x="56" y="525"/>
                    </a:cubicBezTo>
                    <a:cubicBezTo>
                      <a:pt x="56" y="525"/>
                      <a:pt x="39" y="511"/>
                      <a:pt x="30" y="491"/>
                    </a:cubicBezTo>
                    <a:cubicBezTo>
                      <a:pt x="30" y="491"/>
                      <a:pt x="0" y="607"/>
                      <a:pt x="193" y="671"/>
                    </a:cubicBezTo>
                    <a:cubicBezTo>
                      <a:pt x="385" y="735"/>
                      <a:pt x="519" y="716"/>
                      <a:pt x="549" y="615"/>
                    </a:cubicBezTo>
                    <a:cubicBezTo>
                      <a:pt x="549" y="615"/>
                      <a:pt x="532" y="610"/>
                      <a:pt x="523" y="612"/>
                    </a:cubicBezTo>
                    <a:cubicBezTo>
                      <a:pt x="523" y="612"/>
                      <a:pt x="615" y="554"/>
                      <a:pt x="593" y="415"/>
                    </a:cubicBezTo>
                    <a:cubicBezTo>
                      <a:pt x="593" y="415"/>
                      <a:pt x="579" y="417"/>
                      <a:pt x="572" y="427"/>
                    </a:cubicBezTo>
                    <a:cubicBezTo>
                      <a:pt x="572" y="427"/>
                      <a:pt x="609" y="345"/>
                      <a:pt x="570" y="251"/>
                    </a:cubicBezTo>
                    <a:cubicBezTo>
                      <a:pt x="570" y="251"/>
                      <a:pt x="562" y="253"/>
                      <a:pt x="555" y="263"/>
                    </a:cubicBezTo>
                    <a:cubicBezTo>
                      <a:pt x="555" y="263"/>
                      <a:pt x="550" y="185"/>
                      <a:pt x="502" y="138"/>
                    </a:cubicBezTo>
                    <a:cubicBezTo>
                      <a:pt x="502" y="138"/>
                      <a:pt x="492" y="153"/>
                      <a:pt x="488" y="165"/>
                    </a:cubicBezTo>
                    <a:cubicBezTo>
                      <a:pt x="488" y="165"/>
                      <a:pt x="463" y="32"/>
                      <a:pt x="447" y="0"/>
                    </a:cubicBezTo>
                    <a:close/>
                  </a:path>
                </a:pathLst>
              </a:custGeom>
              <a:solidFill>
                <a:srgbClr val="F9C2C6"/>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187" name="Freeform 94"/>
              <p:cNvSpPr/>
              <p:nvPr/>
            </p:nvSpPr>
            <p:spPr>
              <a:xfrm rot="8482800">
                <a:off x="2051640" y="2409120"/>
                <a:ext cx="2252160" cy="2698560"/>
              </a:xfrm>
              <a:custGeom>
                <a:gdLst>
                  <a:gd name="textAreaLeft" fmla="*/ 0 w 2252160"/>
                  <a:gd name="textAreaRight" fmla="*/ 2252520 w 2252160"/>
                  <a:gd name="textAreaTop" fmla="*/ 0 h 2698560"/>
                  <a:gd name="textAreaBottom" fmla="*/ 2698920 h 2698560"/>
                </a:gdLst>
                <a:rect l="textAreaLeft" t="textAreaTop" r="textAreaRight" b="textAreaBottom"/>
                <a:pathLst>
                  <a:path w="615" h="735">
                    <a:moveTo>
                      <a:pt x="593" y="415"/>
                    </a:moveTo>
                    <a:cubicBezTo>
                      <a:pt x="593" y="415"/>
                      <a:pt x="579" y="417"/>
                      <a:pt x="572" y="427"/>
                    </a:cubicBezTo>
                    <a:cubicBezTo>
                      <a:pt x="572" y="427"/>
                      <a:pt x="609" y="345"/>
                      <a:pt x="570" y="251"/>
                    </a:cubicBezTo>
                    <a:cubicBezTo>
                      <a:pt x="570" y="251"/>
                      <a:pt x="562" y="253"/>
                      <a:pt x="555" y="263"/>
                    </a:cubicBezTo>
                    <a:cubicBezTo>
                      <a:pt x="555" y="263"/>
                      <a:pt x="550" y="185"/>
                      <a:pt x="502" y="138"/>
                    </a:cubicBezTo>
                    <a:cubicBezTo>
                      <a:pt x="502" y="138"/>
                      <a:pt x="492" y="153"/>
                      <a:pt x="488" y="165"/>
                    </a:cubicBezTo>
                    <a:cubicBezTo>
                      <a:pt x="488" y="165"/>
                      <a:pt x="463" y="32"/>
                      <a:pt x="447" y="0"/>
                    </a:cubicBezTo>
                    <a:cubicBezTo>
                      <a:pt x="447" y="0"/>
                      <a:pt x="447" y="2"/>
                      <a:pt x="445" y="4"/>
                    </a:cubicBezTo>
                    <a:cubicBezTo>
                      <a:pt x="452" y="106"/>
                      <a:pt x="444" y="209"/>
                      <a:pt x="422" y="308"/>
                    </a:cubicBezTo>
                    <a:cubicBezTo>
                      <a:pt x="434" y="304"/>
                      <a:pt x="447" y="300"/>
                      <a:pt x="459" y="296"/>
                    </a:cubicBezTo>
                    <a:cubicBezTo>
                      <a:pt x="456" y="331"/>
                      <a:pt x="443" y="366"/>
                      <a:pt x="422" y="394"/>
                    </a:cubicBezTo>
                    <a:cubicBezTo>
                      <a:pt x="434" y="391"/>
                      <a:pt x="446" y="389"/>
                      <a:pt x="458" y="386"/>
                    </a:cubicBezTo>
                    <a:cubicBezTo>
                      <a:pt x="435" y="451"/>
                      <a:pt x="395" y="510"/>
                      <a:pt x="344" y="556"/>
                    </a:cubicBezTo>
                    <a:cubicBezTo>
                      <a:pt x="368" y="551"/>
                      <a:pt x="392" y="546"/>
                      <a:pt x="416" y="541"/>
                    </a:cubicBezTo>
                    <a:cubicBezTo>
                      <a:pt x="391" y="584"/>
                      <a:pt x="352" y="619"/>
                      <a:pt x="306" y="640"/>
                    </a:cubicBezTo>
                    <a:cubicBezTo>
                      <a:pt x="316" y="642"/>
                      <a:pt x="326" y="645"/>
                      <a:pt x="336" y="647"/>
                    </a:cubicBezTo>
                    <a:cubicBezTo>
                      <a:pt x="299" y="650"/>
                      <a:pt x="262" y="648"/>
                      <a:pt x="225" y="643"/>
                    </a:cubicBezTo>
                    <a:cubicBezTo>
                      <a:pt x="208" y="640"/>
                      <a:pt x="191" y="637"/>
                      <a:pt x="175" y="629"/>
                    </a:cubicBezTo>
                    <a:cubicBezTo>
                      <a:pt x="140" y="612"/>
                      <a:pt x="116" y="578"/>
                      <a:pt x="94" y="546"/>
                    </a:cubicBezTo>
                    <a:cubicBezTo>
                      <a:pt x="106" y="551"/>
                      <a:pt x="118" y="556"/>
                      <a:pt x="130" y="561"/>
                    </a:cubicBezTo>
                    <a:cubicBezTo>
                      <a:pt x="90" y="521"/>
                      <a:pt x="61" y="468"/>
                      <a:pt x="49" y="412"/>
                    </a:cubicBezTo>
                    <a:cubicBezTo>
                      <a:pt x="47" y="455"/>
                      <a:pt x="48" y="502"/>
                      <a:pt x="56" y="525"/>
                    </a:cubicBezTo>
                    <a:cubicBezTo>
                      <a:pt x="56" y="525"/>
                      <a:pt x="39" y="511"/>
                      <a:pt x="30" y="491"/>
                    </a:cubicBezTo>
                    <a:cubicBezTo>
                      <a:pt x="30" y="491"/>
                      <a:pt x="0" y="607"/>
                      <a:pt x="193" y="671"/>
                    </a:cubicBezTo>
                    <a:cubicBezTo>
                      <a:pt x="385" y="735"/>
                      <a:pt x="519" y="716"/>
                      <a:pt x="549" y="615"/>
                    </a:cubicBezTo>
                    <a:cubicBezTo>
                      <a:pt x="549" y="615"/>
                      <a:pt x="532" y="610"/>
                      <a:pt x="523" y="612"/>
                    </a:cubicBezTo>
                    <a:cubicBezTo>
                      <a:pt x="523" y="612"/>
                      <a:pt x="615" y="554"/>
                      <a:pt x="593" y="415"/>
                    </a:cubicBezTo>
                    <a:close/>
                  </a:path>
                </a:pathLst>
              </a:custGeom>
              <a:solidFill>
                <a:srgbClr val="F8ADB0"/>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188" name="Freeform 95"/>
              <p:cNvSpPr/>
              <p:nvPr/>
            </p:nvSpPr>
            <p:spPr>
              <a:xfrm rot="8482800">
                <a:off x="3494160" y="4352400"/>
                <a:ext cx="266400" cy="220320"/>
              </a:xfrm>
              <a:custGeom>
                <a:gdLst>
                  <a:gd name="textAreaLeft" fmla="*/ 0 w 266400"/>
                  <a:gd name="textAreaRight" fmla="*/ 266760 w 266400"/>
                  <a:gd name="textAreaTop" fmla="*/ 0 h 220320"/>
                  <a:gd name="textAreaBottom" fmla="*/ 220680 h 220320"/>
                </a:gdLst>
                <a:rect l="textAreaLeft" t="textAreaTop" r="textAreaRight" b="textAreaBottom"/>
                <a:pathLst>
                  <a:path w="73" h="60">
                    <a:moveTo>
                      <a:pt x="66" y="1"/>
                    </a:moveTo>
                    <a:cubicBezTo>
                      <a:pt x="54" y="5"/>
                      <a:pt x="46" y="16"/>
                      <a:pt x="37" y="24"/>
                    </a:cubicBezTo>
                    <a:cubicBezTo>
                      <a:pt x="26" y="34"/>
                      <a:pt x="14" y="44"/>
                      <a:pt x="2" y="53"/>
                    </a:cubicBezTo>
                    <a:cubicBezTo>
                      <a:pt x="0" y="55"/>
                      <a:pt x="3" y="60"/>
                      <a:pt x="6" y="58"/>
                    </a:cubicBezTo>
                    <a:cubicBezTo>
                      <a:pt x="17" y="50"/>
                      <a:pt x="28" y="42"/>
                      <a:pt x="40" y="34"/>
                    </a:cubicBezTo>
                    <a:cubicBezTo>
                      <a:pt x="50" y="26"/>
                      <a:pt x="64" y="18"/>
                      <a:pt x="71" y="6"/>
                    </a:cubicBezTo>
                    <a:cubicBezTo>
                      <a:pt x="73" y="3"/>
                      <a:pt x="69" y="0"/>
                      <a:pt x="66" y="1"/>
                    </a:cubicBezTo>
                    <a:close/>
                  </a:path>
                </a:pathLst>
              </a:custGeom>
              <a:solidFill>
                <a:srgbClr val="FFFFFF"/>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189" name="Freeform 96"/>
              <p:cNvSpPr/>
              <p:nvPr/>
            </p:nvSpPr>
            <p:spPr>
              <a:xfrm rot="8482800">
                <a:off x="3533760" y="4684320"/>
                <a:ext cx="80640" cy="95040"/>
              </a:xfrm>
              <a:custGeom>
                <a:gdLst>
                  <a:gd name="textAreaLeft" fmla="*/ 0 w 80640"/>
                  <a:gd name="textAreaRight" fmla="*/ 81000 w 80640"/>
                  <a:gd name="textAreaTop" fmla="*/ 0 h 95040"/>
                  <a:gd name="textAreaBottom" fmla="*/ 95400 h 95040"/>
                </a:gdLst>
                <a:rect l="textAreaLeft" t="textAreaTop" r="textAreaRight" b="textAreaBottom"/>
                <a:pathLst>
                  <a:path w="22" h="26">
                    <a:moveTo>
                      <a:pt x="17" y="1"/>
                    </a:moveTo>
                    <a:cubicBezTo>
                      <a:pt x="13" y="3"/>
                      <a:pt x="11" y="6"/>
                      <a:pt x="9" y="9"/>
                    </a:cubicBezTo>
                    <a:cubicBezTo>
                      <a:pt x="6" y="13"/>
                      <a:pt x="4" y="16"/>
                      <a:pt x="2" y="20"/>
                    </a:cubicBezTo>
                    <a:cubicBezTo>
                      <a:pt x="0" y="23"/>
                      <a:pt x="4" y="26"/>
                      <a:pt x="6" y="23"/>
                    </a:cubicBezTo>
                    <a:cubicBezTo>
                      <a:pt x="9" y="20"/>
                      <a:pt x="12" y="17"/>
                      <a:pt x="15" y="14"/>
                    </a:cubicBezTo>
                    <a:cubicBezTo>
                      <a:pt x="17" y="11"/>
                      <a:pt x="20" y="8"/>
                      <a:pt x="21" y="5"/>
                    </a:cubicBezTo>
                    <a:cubicBezTo>
                      <a:pt x="22" y="2"/>
                      <a:pt x="19" y="0"/>
                      <a:pt x="17" y="1"/>
                    </a:cubicBezTo>
                    <a:close/>
                  </a:path>
                </a:pathLst>
              </a:custGeom>
              <a:solidFill>
                <a:srgbClr val="FFFFFF"/>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190" name="Freeform 97"/>
              <p:cNvSpPr/>
              <p:nvPr/>
            </p:nvSpPr>
            <p:spPr>
              <a:xfrm rot="8482800">
                <a:off x="2149920" y="2466360"/>
                <a:ext cx="2141280" cy="2655360"/>
              </a:xfrm>
              <a:custGeom>
                <a:gdLst>
                  <a:gd name="textAreaLeft" fmla="*/ 0 w 2141280"/>
                  <a:gd name="textAreaRight" fmla="*/ 2141640 w 2141280"/>
                  <a:gd name="textAreaTop" fmla="*/ 0 h 2655360"/>
                  <a:gd name="textAreaBottom" fmla="*/ 2655720 h 2655360"/>
                </a:gdLst>
                <a:rect l="textAreaLeft" t="textAreaTop" r="textAreaRight" b="textAreaBottom"/>
                <a:pathLst>
                  <a:path w="585" h="723">
                    <a:moveTo>
                      <a:pt x="577" y="438"/>
                    </a:moveTo>
                    <a:cubicBezTo>
                      <a:pt x="577" y="437"/>
                      <a:pt x="576" y="436"/>
                      <a:pt x="575" y="435"/>
                    </a:cubicBezTo>
                    <a:cubicBezTo>
                      <a:pt x="574" y="435"/>
                      <a:pt x="573" y="435"/>
                      <a:pt x="572" y="436"/>
                    </a:cubicBezTo>
                    <a:cubicBezTo>
                      <a:pt x="546" y="451"/>
                      <a:pt x="546" y="451"/>
                      <a:pt x="546" y="451"/>
                    </a:cubicBezTo>
                    <a:cubicBezTo>
                      <a:pt x="585" y="352"/>
                      <a:pt x="557" y="277"/>
                      <a:pt x="556" y="276"/>
                    </a:cubicBezTo>
                    <a:cubicBezTo>
                      <a:pt x="556" y="275"/>
                      <a:pt x="555" y="274"/>
                      <a:pt x="554" y="274"/>
                    </a:cubicBezTo>
                    <a:cubicBezTo>
                      <a:pt x="553" y="274"/>
                      <a:pt x="552" y="274"/>
                      <a:pt x="551" y="275"/>
                    </a:cubicBezTo>
                    <a:cubicBezTo>
                      <a:pt x="537" y="294"/>
                      <a:pt x="537" y="294"/>
                      <a:pt x="537" y="294"/>
                    </a:cubicBezTo>
                    <a:cubicBezTo>
                      <a:pt x="539" y="234"/>
                      <a:pt x="498" y="165"/>
                      <a:pt x="496" y="162"/>
                    </a:cubicBezTo>
                    <a:cubicBezTo>
                      <a:pt x="496" y="161"/>
                      <a:pt x="495" y="161"/>
                      <a:pt x="493" y="161"/>
                    </a:cubicBezTo>
                    <a:cubicBezTo>
                      <a:pt x="492" y="161"/>
                      <a:pt x="491" y="161"/>
                      <a:pt x="491" y="163"/>
                    </a:cubicBezTo>
                    <a:cubicBezTo>
                      <a:pt x="475" y="197"/>
                      <a:pt x="475" y="197"/>
                      <a:pt x="475" y="197"/>
                    </a:cubicBezTo>
                    <a:cubicBezTo>
                      <a:pt x="457" y="138"/>
                      <a:pt x="437" y="4"/>
                      <a:pt x="437" y="2"/>
                    </a:cubicBezTo>
                    <a:cubicBezTo>
                      <a:pt x="437" y="2"/>
                      <a:pt x="437" y="2"/>
                      <a:pt x="437" y="2"/>
                    </a:cubicBezTo>
                    <a:cubicBezTo>
                      <a:pt x="437" y="2"/>
                      <a:pt x="437" y="2"/>
                      <a:pt x="437" y="2"/>
                    </a:cubicBezTo>
                    <a:cubicBezTo>
                      <a:pt x="437" y="2"/>
                      <a:pt x="437" y="1"/>
                      <a:pt x="436" y="1"/>
                    </a:cubicBezTo>
                    <a:cubicBezTo>
                      <a:pt x="436" y="1"/>
                      <a:pt x="436" y="1"/>
                      <a:pt x="436" y="1"/>
                    </a:cubicBezTo>
                    <a:cubicBezTo>
                      <a:pt x="436" y="1"/>
                      <a:pt x="436" y="1"/>
                      <a:pt x="436" y="1"/>
                    </a:cubicBezTo>
                    <a:cubicBezTo>
                      <a:pt x="436" y="0"/>
                      <a:pt x="435" y="0"/>
                      <a:pt x="435" y="0"/>
                    </a:cubicBezTo>
                    <a:cubicBezTo>
                      <a:pt x="435" y="0"/>
                      <a:pt x="435" y="0"/>
                      <a:pt x="435" y="0"/>
                    </a:cubicBezTo>
                    <a:cubicBezTo>
                      <a:pt x="434" y="0"/>
                      <a:pt x="434" y="0"/>
                      <a:pt x="434" y="0"/>
                    </a:cubicBezTo>
                    <a:cubicBezTo>
                      <a:pt x="434" y="0"/>
                      <a:pt x="434" y="0"/>
                      <a:pt x="434" y="0"/>
                    </a:cubicBezTo>
                    <a:cubicBezTo>
                      <a:pt x="434" y="0"/>
                      <a:pt x="434" y="0"/>
                      <a:pt x="434" y="0"/>
                    </a:cubicBezTo>
                    <a:cubicBezTo>
                      <a:pt x="434" y="0"/>
                      <a:pt x="433" y="0"/>
                      <a:pt x="433" y="0"/>
                    </a:cubicBezTo>
                    <a:cubicBezTo>
                      <a:pt x="433" y="0"/>
                      <a:pt x="433" y="0"/>
                      <a:pt x="433" y="0"/>
                    </a:cubicBezTo>
                    <a:cubicBezTo>
                      <a:pt x="432" y="0"/>
                      <a:pt x="432" y="0"/>
                      <a:pt x="432" y="0"/>
                    </a:cubicBezTo>
                    <a:cubicBezTo>
                      <a:pt x="432" y="0"/>
                      <a:pt x="432" y="0"/>
                      <a:pt x="432" y="0"/>
                    </a:cubicBezTo>
                    <a:cubicBezTo>
                      <a:pt x="432" y="1"/>
                      <a:pt x="431" y="1"/>
                      <a:pt x="431" y="1"/>
                    </a:cubicBezTo>
                    <a:cubicBezTo>
                      <a:pt x="393" y="49"/>
                      <a:pt x="287" y="127"/>
                      <a:pt x="260" y="146"/>
                    </a:cubicBezTo>
                    <a:cubicBezTo>
                      <a:pt x="266" y="118"/>
                      <a:pt x="266" y="118"/>
                      <a:pt x="266" y="118"/>
                    </a:cubicBezTo>
                    <a:cubicBezTo>
                      <a:pt x="266" y="117"/>
                      <a:pt x="265" y="115"/>
                      <a:pt x="264" y="115"/>
                    </a:cubicBezTo>
                    <a:cubicBezTo>
                      <a:pt x="264" y="114"/>
                      <a:pt x="262" y="114"/>
                      <a:pt x="261" y="114"/>
                    </a:cubicBezTo>
                    <a:cubicBezTo>
                      <a:pt x="204" y="139"/>
                      <a:pt x="162" y="186"/>
                      <a:pt x="146" y="206"/>
                    </a:cubicBezTo>
                    <a:cubicBezTo>
                      <a:pt x="150" y="173"/>
                      <a:pt x="150" y="173"/>
                      <a:pt x="150" y="173"/>
                    </a:cubicBezTo>
                    <a:cubicBezTo>
                      <a:pt x="150" y="172"/>
                      <a:pt x="149" y="170"/>
                      <a:pt x="148" y="170"/>
                    </a:cubicBezTo>
                    <a:cubicBezTo>
                      <a:pt x="147" y="169"/>
                      <a:pt x="146" y="169"/>
                      <a:pt x="145" y="170"/>
                    </a:cubicBezTo>
                    <a:cubicBezTo>
                      <a:pt x="82" y="210"/>
                      <a:pt x="61" y="290"/>
                      <a:pt x="56" y="322"/>
                    </a:cubicBezTo>
                    <a:cubicBezTo>
                      <a:pt x="47" y="296"/>
                      <a:pt x="47" y="296"/>
                      <a:pt x="47" y="296"/>
                    </a:cubicBezTo>
                    <a:cubicBezTo>
                      <a:pt x="47" y="295"/>
                      <a:pt x="45" y="294"/>
                      <a:pt x="44" y="294"/>
                    </a:cubicBezTo>
                    <a:cubicBezTo>
                      <a:pt x="43" y="294"/>
                      <a:pt x="42" y="295"/>
                      <a:pt x="41" y="296"/>
                    </a:cubicBezTo>
                    <a:cubicBezTo>
                      <a:pt x="12" y="367"/>
                      <a:pt x="22" y="459"/>
                      <a:pt x="27" y="490"/>
                    </a:cubicBezTo>
                    <a:cubicBezTo>
                      <a:pt x="7" y="469"/>
                      <a:pt x="7" y="469"/>
                      <a:pt x="7" y="469"/>
                    </a:cubicBezTo>
                    <a:cubicBezTo>
                      <a:pt x="6" y="468"/>
                      <a:pt x="5" y="467"/>
                      <a:pt x="3" y="468"/>
                    </a:cubicBezTo>
                    <a:cubicBezTo>
                      <a:pt x="2" y="468"/>
                      <a:pt x="1" y="469"/>
                      <a:pt x="1" y="471"/>
                    </a:cubicBezTo>
                    <a:cubicBezTo>
                      <a:pt x="0" y="533"/>
                      <a:pt x="60" y="638"/>
                      <a:pt x="176" y="672"/>
                    </a:cubicBezTo>
                    <a:cubicBezTo>
                      <a:pt x="179" y="673"/>
                      <a:pt x="182" y="674"/>
                      <a:pt x="185" y="675"/>
                    </a:cubicBezTo>
                    <a:cubicBezTo>
                      <a:pt x="370" y="723"/>
                      <a:pt x="454" y="701"/>
                      <a:pt x="492" y="675"/>
                    </a:cubicBezTo>
                    <a:cubicBezTo>
                      <a:pt x="522" y="654"/>
                      <a:pt x="524" y="629"/>
                      <a:pt x="524" y="628"/>
                    </a:cubicBezTo>
                    <a:cubicBezTo>
                      <a:pt x="524" y="627"/>
                      <a:pt x="524" y="626"/>
                      <a:pt x="523" y="626"/>
                    </a:cubicBezTo>
                    <a:cubicBezTo>
                      <a:pt x="523" y="625"/>
                      <a:pt x="522" y="625"/>
                      <a:pt x="521" y="625"/>
                    </a:cubicBezTo>
                    <a:cubicBezTo>
                      <a:pt x="487" y="629"/>
                      <a:pt x="487" y="629"/>
                      <a:pt x="487" y="629"/>
                    </a:cubicBezTo>
                    <a:cubicBezTo>
                      <a:pt x="583" y="568"/>
                      <a:pt x="577" y="439"/>
                      <a:pt x="577" y="438"/>
                    </a:cubicBezTo>
                    <a:close/>
                    <a:moveTo>
                      <a:pt x="536" y="307"/>
                    </a:moveTo>
                    <a:cubicBezTo>
                      <a:pt x="536" y="307"/>
                      <a:pt x="536" y="307"/>
                      <a:pt x="536" y="307"/>
                    </a:cubicBezTo>
                    <a:cubicBezTo>
                      <a:pt x="536" y="307"/>
                      <a:pt x="536" y="307"/>
                      <a:pt x="536" y="307"/>
                    </a:cubicBezTo>
                    <a:cubicBezTo>
                      <a:pt x="552" y="284"/>
                      <a:pt x="552" y="284"/>
                      <a:pt x="552" y="284"/>
                    </a:cubicBezTo>
                    <a:cubicBezTo>
                      <a:pt x="558" y="304"/>
                      <a:pt x="573" y="372"/>
                      <a:pt x="537" y="456"/>
                    </a:cubicBezTo>
                    <a:cubicBezTo>
                      <a:pt x="514" y="485"/>
                      <a:pt x="336" y="599"/>
                      <a:pt x="237" y="572"/>
                    </a:cubicBezTo>
                    <a:cubicBezTo>
                      <a:pt x="243" y="558"/>
                      <a:pt x="250" y="542"/>
                      <a:pt x="258" y="525"/>
                    </a:cubicBezTo>
                    <a:cubicBezTo>
                      <a:pt x="306" y="539"/>
                      <a:pt x="385" y="533"/>
                      <a:pt x="494" y="431"/>
                    </a:cubicBezTo>
                    <a:cubicBezTo>
                      <a:pt x="497" y="428"/>
                      <a:pt x="499" y="426"/>
                      <a:pt x="500" y="426"/>
                    </a:cubicBezTo>
                    <a:cubicBezTo>
                      <a:pt x="502" y="425"/>
                      <a:pt x="502" y="423"/>
                      <a:pt x="501" y="421"/>
                    </a:cubicBezTo>
                    <a:cubicBezTo>
                      <a:pt x="500" y="420"/>
                      <a:pt x="498" y="419"/>
                      <a:pt x="497" y="420"/>
                    </a:cubicBezTo>
                    <a:cubicBezTo>
                      <a:pt x="496" y="421"/>
                      <a:pt x="494" y="423"/>
                      <a:pt x="490" y="426"/>
                    </a:cubicBezTo>
                    <a:cubicBezTo>
                      <a:pt x="384" y="526"/>
                      <a:pt x="307" y="533"/>
                      <a:pt x="261" y="519"/>
                    </a:cubicBezTo>
                    <a:cubicBezTo>
                      <a:pt x="268" y="502"/>
                      <a:pt x="277" y="483"/>
                      <a:pt x="285" y="464"/>
                    </a:cubicBezTo>
                    <a:cubicBezTo>
                      <a:pt x="398" y="473"/>
                      <a:pt x="530" y="314"/>
                      <a:pt x="536" y="307"/>
                    </a:cubicBezTo>
                    <a:close/>
                    <a:moveTo>
                      <a:pt x="478" y="207"/>
                    </a:moveTo>
                    <a:cubicBezTo>
                      <a:pt x="494" y="171"/>
                      <a:pt x="494" y="171"/>
                      <a:pt x="494" y="171"/>
                    </a:cubicBezTo>
                    <a:cubicBezTo>
                      <a:pt x="504" y="190"/>
                      <a:pt x="537" y="253"/>
                      <a:pt x="530" y="304"/>
                    </a:cubicBezTo>
                    <a:cubicBezTo>
                      <a:pt x="521" y="315"/>
                      <a:pt x="393" y="464"/>
                      <a:pt x="288" y="458"/>
                    </a:cubicBezTo>
                    <a:cubicBezTo>
                      <a:pt x="296" y="437"/>
                      <a:pt x="306" y="416"/>
                      <a:pt x="315" y="394"/>
                    </a:cubicBezTo>
                    <a:cubicBezTo>
                      <a:pt x="400" y="407"/>
                      <a:pt x="481" y="305"/>
                      <a:pt x="484" y="300"/>
                    </a:cubicBezTo>
                    <a:cubicBezTo>
                      <a:pt x="485" y="299"/>
                      <a:pt x="485" y="297"/>
                      <a:pt x="483" y="296"/>
                    </a:cubicBezTo>
                    <a:cubicBezTo>
                      <a:pt x="482" y="295"/>
                      <a:pt x="480" y="295"/>
                      <a:pt x="479" y="296"/>
                    </a:cubicBezTo>
                    <a:cubicBezTo>
                      <a:pt x="478" y="297"/>
                      <a:pt x="398" y="399"/>
                      <a:pt x="317" y="388"/>
                    </a:cubicBezTo>
                    <a:cubicBezTo>
                      <a:pt x="324" y="370"/>
                      <a:pt x="332" y="352"/>
                      <a:pt x="339" y="334"/>
                    </a:cubicBezTo>
                    <a:cubicBezTo>
                      <a:pt x="432" y="343"/>
                      <a:pt x="477" y="211"/>
                      <a:pt x="478" y="207"/>
                    </a:cubicBezTo>
                    <a:close/>
                    <a:moveTo>
                      <a:pt x="472" y="206"/>
                    </a:moveTo>
                    <a:cubicBezTo>
                      <a:pt x="468" y="218"/>
                      <a:pt x="425" y="334"/>
                      <a:pt x="341" y="328"/>
                    </a:cubicBezTo>
                    <a:cubicBezTo>
                      <a:pt x="352" y="301"/>
                      <a:pt x="362" y="273"/>
                      <a:pt x="372" y="246"/>
                    </a:cubicBezTo>
                    <a:cubicBezTo>
                      <a:pt x="412" y="253"/>
                      <a:pt x="442" y="186"/>
                      <a:pt x="443" y="183"/>
                    </a:cubicBezTo>
                    <a:cubicBezTo>
                      <a:pt x="444" y="182"/>
                      <a:pt x="443" y="180"/>
                      <a:pt x="442" y="179"/>
                    </a:cubicBezTo>
                    <a:cubicBezTo>
                      <a:pt x="440" y="178"/>
                      <a:pt x="438" y="179"/>
                      <a:pt x="437" y="181"/>
                    </a:cubicBezTo>
                    <a:cubicBezTo>
                      <a:pt x="437" y="181"/>
                      <a:pt x="409" y="245"/>
                      <a:pt x="374" y="240"/>
                    </a:cubicBezTo>
                    <a:cubicBezTo>
                      <a:pt x="401" y="163"/>
                      <a:pt x="424" y="87"/>
                      <a:pt x="434" y="24"/>
                    </a:cubicBezTo>
                    <a:cubicBezTo>
                      <a:pt x="441" y="67"/>
                      <a:pt x="457" y="163"/>
                      <a:pt x="472" y="206"/>
                    </a:cubicBezTo>
                    <a:close/>
                    <a:moveTo>
                      <a:pt x="429" y="13"/>
                    </a:moveTo>
                    <a:cubicBezTo>
                      <a:pt x="420" y="77"/>
                      <a:pt x="397" y="157"/>
                      <a:pt x="368" y="239"/>
                    </a:cubicBezTo>
                    <a:cubicBezTo>
                      <a:pt x="335" y="226"/>
                      <a:pt x="346" y="143"/>
                      <a:pt x="346" y="142"/>
                    </a:cubicBezTo>
                    <a:cubicBezTo>
                      <a:pt x="346" y="140"/>
                      <a:pt x="345" y="139"/>
                      <a:pt x="343" y="138"/>
                    </a:cubicBezTo>
                    <a:cubicBezTo>
                      <a:pt x="342" y="138"/>
                      <a:pt x="340" y="139"/>
                      <a:pt x="340" y="141"/>
                    </a:cubicBezTo>
                    <a:cubicBezTo>
                      <a:pt x="339" y="145"/>
                      <a:pt x="328" y="230"/>
                      <a:pt x="366" y="245"/>
                    </a:cubicBezTo>
                    <a:cubicBezTo>
                      <a:pt x="356" y="272"/>
                      <a:pt x="345" y="300"/>
                      <a:pt x="335" y="327"/>
                    </a:cubicBezTo>
                    <a:cubicBezTo>
                      <a:pt x="252" y="314"/>
                      <a:pt x="258" y="171"/>
                      <a:pt x="259" y="155"/>
                    </a:cubicBezTo>
                    <a:cubicBezTo>
                      <a:pt x="272" y="145"/>
                      <a:pt x="382" y="67"/>
                      <a:pt x="429" y="13"/>
                    </a:cubicBezTo>
                    <a:close/>
                    <a:moveTo>
                      <a:pt x="258" y="123"/>
                    </a:moveTo>
                    <a:cubicBezTo>
                      <a:pt x="253" y="153"/>
                      <a:pt x="253" y="153"/>
                      <a:pt x="253" y="153"/>
                    </a:cubicBezTo>
                    <a:cubicBezTo>
                      <a:pt x="253" y="153"/>
                      <a:pt x="253" y="153"/>
                      <a:pt x="253" y="153"/>
                    </a:cubicBezTo>
                    <a:cubicBezTo>
                      <a:pt x="253" y="153"/>
                      <a:pt x="253" y="153"/>
                      <a:pt x="253" y="153"/>
                    </a:cubicBezTo>
                    <a:cubicBezTo>
                      <a:pt x="252" y="159"/>
                      <a:pt x="242" y="307"/>
                      <a:pt x="324" y="331"/>
                    </a:cubicBezTo>
                    <a:cubicBezTo>
                      <a:pt x="326" y="332"/>
                      <a:pt x="329" y="332"/>
                      <a:pt x="332" y="333"/>
                    </a:cubicBezTo>
                    <a:cubicBezTo>
                      <a:pt x="325" y="351"/>
                      <a:pt x="318" y="369"/>
                      <a:pt x="311" y="387"/>
                    </a:cubicBezTo>
                    <a:cubicBezTo>
                      <a:pt x="310" y="387"/>
                      <a:pt x="310" y="387"/>
                      <a:pt x="309" y="386"/>
                    </a:cubicBezTo>
                    <a:cubicBezTo>
                      <a:pt x="226" y="368"/>
                      <a:pt x="213" y="257"/>
                      <a:pt x="212" y="256"/>
                    </a:cubicBezTo>
                    <a:cubicBezTo>
                      <a:pt x="212" y="255"/>
                      <a:pt x="211" y="253"/>
                      <a:pt x="209" y="254"/>
                    </a:cubicBezTo>
                    <a:cubicBezTo>
                      <a:pt x="207" y="254"/>
                      <a:pt x="206" y="255"/>
                      <a:pt x="206" y="257"/>
                    </a:cubicBezTo>
                    <a:cubicBezTo>
                      <a:pt x="206" y="258"/>
                      <a:pt x="219" y="367"/>
                      <a:pt x="301" y="391"/>
                    </a:cubicBezTo>
                    <a:cubicBezTo>
                      <a:pt x="303" y="392"/>
                      <a:pt x="305" y="392"/>
                      <a:pt x="308" y="393"/>
                    </a:cubicBezTo>
                    <a:cubicBezTo>
                      <a:pt x="308" y="393"/>
                      <a:pt x="308" y="393"/>
                      <a:pt x="308" y="393"/>
                    </a:cubicBezTo>
                    <a:cubicBezTo>
                      <a:pt x="299" y="415"/>
                      <a:pt x="290" y="437"/>
                      <a:pt x="281" y="457"/>
                    </a:cubicBezTo>
                    <a:cubicBezTo>
                      <a:pt x="178" y="445"/>
                      <a:pt x="147" y="235"/>
                      <a:pt x="145" y="218"/>
                    </a:cubicBezTo>
                    <a:cubicBezTo>
                      <a:pt x="151" y="209"/>
                      <a:pt x="194" y="153"/>
                      <a:pt x="258" y="123"/>
                    </a:cubicBezTo>
                    <a:close/>
                    <a:moveTo>
                      <a:pt x="143" y="179"/>
                    </a:moveTo>
                    <a:cubicBezTo>
                      <a:pt x="138" y="216"/>
                      <a:pt x="138" y="216"/>
                      <a:pt x="138" y="216"/>
                    </a:cubicBezTo>
                    <a:cubicBezTo>
                      <a:pt x="138" y="217"/>
                      <a:pt x="138" y="217"/>
                      <a:pt x="138" y="217"/>
                    </a:cubicBezTo>
                    <a:cubicBezTo>
                      <a:pt x="138" y="217"/>
                      <a:pt x="138" y="217"/>
                      <a:pt x="138" y="217"/>
                    </a:cubicBezTo>
                    <a:cubicBezTo>
                      <a:pt x="139" y="226"/>
                      <a:pt x="165" y="431"/>
                      <a:pt x="266" y="461"/>
                    </a:cubicBezTo>
                    <a:cubicBezTo>
                      <a:pt x="270" y="462"/>
                      <a:pt x="274" y="463"/>
                      <a:pt x="278" y="463"/>
                    </a:cubicBezTo>
                    <a:cubicBezTo>
                      <a:pt x="270" y="482"/>
                      <a:pt x="262" y="500"/>
                      <a:pt x="255" y="517"/>
                    </a:cubicBezTo>
                    <a:cubicBezTo>
                      <a:pt x="145" y="481"/>
                      <a:pt x="126" y="336"/>
                      <a:pt x="126" y="334"/>
                    </a:cubicBezTo>
                    <a:cubicBezTo>
                      <a:pt x="125" y="332"/>
                      <a:pt x="124" y="331"/>
                      <a:pt x="122" y="331"/>
                    </a:cubicBezTo>
                    <a:cubicBezTo>
                      <a:pt x="120" y="332"/>
                      <a:pt x="119" y="333"/>
                      <a:pt x="119" y="335"/>
                    </a:cubicBezTo>
                    <a:cubicBezTo>
                      <a:pt x="120" y="336"/>
                      <a:pt x="139" y="485"/>
                      <a:pt x="252" y="523"/>
                    </a:cubicBezTo>
                    <a:cubicBezTo>
                      <a:pt x="244" y="540"/>
                      <a:pt x="237" y="556"/>
                      <a:pt x="231" y="570"/>
                    </a:cubicBezTo>
                    <a:cubicBezTo>
                      <a:pt x="135" y="537"/>
                      <a:pt x="65" y="347"/>
                      <a:pt x="60" y="335"/>
                    </a:cubicBezTo>
                    <a:cubicBezTo>
                      <a:pt x="61" y="326"/>
                      <a:pt x="74" y="227"/>
                      <a:pt x="143" y="179"/>
                    </a:cubicBezTo>
                    <a:close/>
                    <a:moveTo>
                      <a:pt x="184" y="668"/>
                    </a:moveTo>
                    <a:cubicBezTo>
                      <a:pt x="182" y="667"/>
                      <a:pt x="180" y="667"/>
                      <a:pt x="178" y="666"/>
                    </a:cubicBezTo>
                    <a:cubicBezTo>
                      <a:pt x="70" y="634"/>
                      <a:pt x="12" y="540"/>
                      <a:pt x="8" y="479"/>
                    </a:cubicBezTo>
                    <a:cubicBezTo>
                      <a:pt x="29" y="502"/>
                      <a:pt x="29" y="502"/>
                      <a:pt x="29" y="502"/>
                    </a:cubicBezTo>
                    <a:cubicBezTo>
                      <a:pt x="32" y="509"/>
                      <a:pt x="93" y="618"/>
                      <a:pt x="193" y="649"/>
                    </a:cubicBezTo>
                    <a:cubicBezTo>
                      <a:pt x="189" y="658"/>
                      <a:pt x="186" y="665"/>
                      <a:pt x="184" y="668"/>
                    </a:cubicBezTo>
                    <a:close/>
                    <a:moveTo>
                      <a:pt x="35" y="500"/>
                    </a:moveTo>
                    <a:cubicBezTo>
                      <a:pt x="33" y="492"/>
                      <a:pt x="14" y="388"/>
                      <a:pt x="44" y="307"/>
                    </a:cubicBezTo>
                    <a:cubicBezTo>
                      <a:pt x="54" y="336"/>
                      <a:pt x="54" y="336"/>
                      <a:pt x="54" y="336"/>
                    </a:cubicBezTo>
                    <a:cubicBezTo>
                      <a:pt x="54" y="336"/>
                      <a:pt x="54" y="336"/>
                      <a:pt x="54" y="336"/>
                    </a:cubicBezTo>
                    <a:cubicBezTo>
                      <a:pt x="54" y="336"/>
                      <a:pt x="54" y="336"/>
                      <a:pt x="54" y="336"/>
                    </a:cubicBezTo>
                    <a:cubicBezTo>
                      <a:pt x="57" y="344"/>
                      <a:pt x="127" y="541"/>
                      <a:pt x="228" y="576"/>
                    </a:cubicBezTo>
                    <a:cubicBezTo>
                      <a:pt x="222" y="589"/>
                      <a:pt x="217" y="600"/>
                      <a:pt x="212" y="611"/>
                    </a:cubicBezTo>
                    <a:cubicBezTo>
                      <a:pt x="101" y="583"/>
                      <a:pt x="66" y="484"/>
                      <a:pt x="65" y="483"/>
                    </a:cubicBezTo>
                    <a:cubicBezTo>
                      <a:pt x="65" y="481"/>
                      <a:pt x="63" y="480"/>
                      <a:pt x="61" y="481"/>
                    </a:cubicBezTo>
                    <a:cubicBezTo>
                      <a:pt x="60" y="481"/>
                      <a:pt x="59" y="483"/>
                      <a:pt x="59" y="485"/>
                    </a:cubicBezTo>
                    <a:cubicBezTo>
                      <a:pt x="60" y="486"/>
                      <a:pt x="94" y="583"/>
                      <a:pt x="201" y="615"/>
                    </a:cubicBezTo>
                    <a:cubicBezTo>
                      <a:pt x="204" y="615"/>
                      <a:pt x="206" y="616"/>
                      <a:pt x="209" y="617"/>
                    </a:cubicBezTo>
                    <a:cubicBezTo>
                      <a:pt x="204" y="627"/>
                      <a:pt x="200" y="636"/>
                      <a:pt x="196" y="644"/>
                    </a:cubicBezTo>
                    <a:cubicBezTo>
                      <a:pt x="98" y="613"/>
                      <a:pt x="38" y="507"/>
                      <a:pt x="35" y="500"/>
                    </a:cubicBezTo>
                    <a:close/>
                    <a:moveTo>
                      <a:pt x="517" y="632"/>
                    </a:moveTo>
                    <a:cubicBezTo>
                      <a:pt x="515" y="639"/>
                      <a:pt x="509" y="655"/>
                      <a:pt x="488" y="670"/>
                    </a:cubicBezTo>
                    <a:cubicBezTo>
                      <a:pt x="452" y="695"/>
                      <a:pt x="371" y="716"/>
                      <a:pt x="190" y="670"/>
                    </a:cubicBezTo>
                    <a:cubicBezTo>
                      <a:pt x="192" y="666"/>
                      <a:pt x="195" y="660"/>
                      <a:pt x="199" y="651"/>
                    </a:cubicBezTo>
                    <a:cubicBezTo>
                      <a:pt x="304" y="681"/>
                      <a:pt x="468" y="639"/>
                      <a:pt x="472" y="638"/>
                    </a:cubicBezTo>
                    <a:lnTo>
                      <a:pt x="517" y="632"/>
                    </a:lnTo>
                    <a:close/>
                    <a:moveTo>
                      <a:pt x="470" y="632"/>
                    </a:moveTo>
                    <a:cubicBezTo>
                      <a:pt x="463" y="634"/>
                      <a:pt x="304" y="673"/>
                      <a:pt x="202" y="645"/>
                    </a:cubicBezTo>
                    <a:cubicBezTo>
                      <a:pt x="206" y="638"/>
                      <a:pt x="210" y="629"/>
                      <a:pt x="215" y="618"/>
                    </a:cubicBezTo>
                    <a:cubicBezTo>
                      <a:pt x="331" y="645"/>
                      <a:pt x="475" y="565"/>
                      <a:pt x="477" y="564"/>
                    </a:cubicBezTo>
                    <a:cubicBezTo>
                      <a:pt x="478" y="563"/>
                      <a:pt x="479" y="561"/>
                      <a:pt x="478" y="559"/>
                    </a:cubicBezTo>
                    <a:cubicBezTo>
                      <a:pt x="477" y="558"/>
                      <a:pt x="475" y="557"/>
                      <a:pt x="474" y="558"/>
                    </a:cubicBezTo>
                    <a:cubicBezTo>
                      <a:pt x="472" y="559"/>
                      <a:pt x="331" y="637"/>
                      <a:pt x="218" y="612"/>
                    </a:cubicBezTo>
                    <a:cubicBezTo>
                      <a:pt x="223" y="602"/>
                      <a:pt x="228" y="591"/>
                      <a:pt x="234" y="578"/>
                    </a:cubicBezTo>
                    <a:cubicBezTo>
                      <a:pt x="337" y="608"/>
                      <a:pt x="517" y="491"/>
                      <a:pt x="542" y="461"/>
                    </a:cubicBezTo>
                    <a:cubicBezTo>
                      <a:pt x="570" y="444"/>
                      <a:pt x="570" y="444"/>
                      <a:pt x="570" y="444"/>
                    </a:cubicBezTo>
                    <a:cubicBezTo>
                      <a:pt x="570" y="470"/>
                      <a:pt x="565" y="583"/>
                      <a:pt x="470" y="632"/>
                    </a:cubicBezTo>
                    <a:close/>
                  </a:path>
                </a:pathLst>
              </a:custGeom>
              <a:solidFill>
                <a:srgbClr val="F47F74"/>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grpSp>
      </p:grpSp>
      <p:sp>
        <p:nvSpPr>
          <p:cNvPr id="191"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F2BA02"/>
              </a:buClr>
              <a:buFont typeface="Arial"/>
              <a:buChar char="●"/>
              <a:tabLst>
                <a:tab pos="1609560"/>
              </a:tabLst>
            </a:pPr>
            <a:r>
              <a:rPr lang="en-US" sz="1800" b="0" strike="noStrike" spc="148">
                <a:solidFill>
                  <a:schemeClr val="accent3"/>
                </a:solidFill>
                <a:latin typeface="Arial"/>
                <a:ea typeface="微软雅黑"/>
              </a:rPr>
              <a:t>01</a:t>
            </a:r>
            <a:endParaRPr lang="en-US" sz="1800" b="0" strike="noStrike" spc="148">
              <a:solidFill>
                <a:schemeClr val="dk1">
                  <a:lumMod val="65000"/>
                  <a:lumOff val="35000"/>
                </a:schemeClr>
              </a:solidFill>
              <a:latin typeface="Arial"/>
            </a:endParaRPr>
          </a:p>
        </p:txBody>
      </p:sp>
      <p:sp>
        <p:nvSpPr>
          <p:cNvPr id="192" name="PlaceHolder 2"/>
          <p:cNvSpPr>
            <a:spLocks noGrp="1"/>
          </p:cNvSpPr>
          <p:nvPr>
            <p:ph type="title" idx="4294967295"/>
          </p:nvPr>
        </p:nvSpPr>
        <p:spPr>
          <a:xfrm>
            <a:off x="4093200" y="2085840"/>
            <a:ext cx="631836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accent3"/>
                </a:solidFill>
                <a:latin typeface="Arial"/>
                <a:ea typeface="微软雅黑"/>
              </a:rPr>
              <a:t>第</a:t>
            </a:r>
            <a:r>
              <a:rPr lang="en-US" sz="3600" b="1" strike="noStrike" spc="299">
                <a:solidFill>
                  <a:schemeClr val="accent3"/>
                </a:solidFill>
                <a:latin typeface="Arial"/>
                <a:ea typeface="微软雅黑"/>
              </a:rPr>
              <a:t>1</a:t>
            </a:r>
            <a:r>
              <a:rPr lang="zh-CN" sz="3600" b="1" strike="noStrike" spc="299">
                <a:solidFill>
                  <a:schemeClr val="accent3"/>
                </a:solidFill>
                <a:latin typeface="Arial"/>
                <a:ea typeface="微软雅黑"/>
              </a:rPr>
              <a:t>章 学校安全管理培训师资组织</a:t>
            </a:r>
            <a:endParaRPr lang="en-US" sz="3600" b="0" strike="noStrike" spc="-1">
              <a:solidFill>
                <a:schemeClr val="dk1"/>
              </a:solidFill>
              <a:latin typeface="Arial"/>
            </a:endParaRPr>
          </a:p>
        </p:txBody>
      </p:sp>
      <p:sp>
        <p:nvSpPr>
          <p:cNvPr id="193"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accent3"/>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53" presetClass="entr" presetSubtype="16" dur="500" fill="hold" nodeType="clickEffect">
                                  <p:stCondLst>
                                    <p:cond delay="0"/>
                                  </p:stCondLst>
                                  <p:childTnLst>
                                    <p:set>
                                      <p:cBhvr>
                                        <p:cTn id="6" dur="1" fill="hold">
                                          <p:stCondLst>
                                            <p:cond delay="0"/>
                                          </p:stCondLst>
                                        </p:cTn>
                                        <p:tgtEl>
                                          <p:spTgt spid="171"/>
                                        </p:tgtEl>
                                        <p:attrNameLst>
                                          <p:attrName>style.visibility</p:attrName>
                                        </p:attrNameLst>
                                      </p:cBhvr>
                                      <p:to>
                                        <p:strVal val="visible"/>
                                      </p:to>
                                    </p:set>
                                    <p:anim calcmode="lin" valueType="num">
                                      <p:cBhvr additive="repl">
                                        <p:cTn id="7" dur="500" fill="hold"/>
                                        <p:tgtEl>
                                          <p:spTgt spid="171"/>
                                        </p:tgtEl>
                                        <p:attrNameLst>
                                          <p:attrName>ppt_w</p:attrName>
                                        </p:attrNameLst>
                                      </p:cBhvr>
                                      <p:tavLst>
                                        <p:tav tm="0">
                                          <p:val>
                                            <p:fltVal val="0"/>
                                          </p:val>
                                        </p:tav>
                                        <p:tav tm="100000">
                                          <p:val>
                                            <p:strVal val="#ppt_w"/>
                                          </p:val>
                                        </p:tav>
                                      </p:tavLst>
                                    </p:anim>
                                    <p:anim calcmode="lin" valueType="num">
                                      <p:cBhvr additive="repl">
                                        <p:cTn id="8" dur="500" fill="hold"/>
                                        <p:tgtEl>
                                          <p:spTgt spid="171"/>
                                        </p:tgtEl>
                                        <p:attrNameLst>
                                          <p:attrName>ppt_h</p:attrName>
                                        </p:attrNameLst>
                                      </p:cBhvr>
                                      <p:tavLst>
                                        <p:tav tm="0">
                                          <p:val>
                                            <p:fltVal val="0"/>
                                          </p:val>
                                        </p:tav>
                                        <p:tav tm="100000">
                                          <p:val>
                                            <p:strVal val="#ppt_h"/>
                                          </p:val>
                                        </p:tav>
                                      </p:tavLst>
                                    </p:anim>
                                    <p:animEffect transition="in" filter="fade">
                                      <p:cBhvr additive="repl">
                                        <p:cTn id="9" dur="500"/>
                                        <p:tgtEl>
                                          <p:spTgt spid="1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94" name="PlaceHolder 1"/>
          <p:cNvSpPr>
            <a:spLocks noGrp="1"/>
          </p:cNvSpPr>
          <p:nvPr>
            <p:ph type="title" idx="4294967295"/>
          </p:nvPr>
        </p:nvSpPr>
        <p:spPr>
          <a:xfrm>
            <a:off x="0" y="360000"/>
            <a:ext cx="671544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accent3"/>
                </a:solidFill>
                <a:latin typeface="Arial"/>
                <a:ea typeface="微软雅黑"/>
              </a:rPr>
              <a:t>理论基础介绍</a:t>
            </a:r>
            <a:endParaRPr lang="en-US" sz="3600" b="0" strike="noStrike" spc="-1">
              <a:solidFill>
                <a:schemeClr val="dk1"/>
              </a:solidFill>
              <a:latin typeface="Arial"/>
            </a:endParaRPr>
          </a:p>
        </p:txBody>
      </p:sp>
      <p:sp>
        <p:nvSpPr>
          <p:cNvPr id="195" name="content.1.subtitle"/>
          <p:cNvSpPr/>
          <p:nvPr/>
        </p:nvSpPr>
        <p:spPr>
          <a:xfrm>
            <a:off x="1329120" y="235656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600" b="0" strike="noStrike" spc="-1">
                <a:solidFill>
                  <a:schemeClr val="accent3"/>
                </a:solidFill>
                <a:latin typeface="Arial"/>
                <a:ea typeface="微软雅黑"/>
              </a:rPr>
              <a:t>安全是第一位的重要性</a:t>
            </a:r>
            <a:endParaRPr lang="en-US" sz="1600" b="0" strike="noStrike" spc="-1">
              <a:solidFill>
                <a:srgbClr val="000000"/>
              </a:solidFill>
              <a:latin typeface="Arial"/>
            </a:endParaRPr>
          </a:p>
        </p:txBody>
      </p:sp>
      <p:sp>
        <p:nvSpPr>
          <p:cNvPr id="196" name="content.1.title"/>
          <p:cNvSpPr/>
          <p:nvPr/>
        </p:nvSpPr>
        <p:spPr>
          <a:xfrm>
            <a:off x="1329120" y="169596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accent3"/>
                </a:solidFill>
                <a:latin typeface="微软雅黑"/>
                <a:ea typeface="微软雅黑"/>
              </a:rPr>
              <a:t>安全管理的定义和重要性</a:t>
            </a:r>
            <a:endParaRPr lang="en-US" sz="2000" b="0" strike="noStrike" spc="-1">
              <a:solidFill>
                <a:srgbClr val="000000"/>
              </a:solidFill>
              <a:latin typeface="Arial"/>
            </a:endParaRPr>
          </a:p>
        </p:txBody>
      </p:sp>
      <p:sp>
        <p:nvSpPr>
          <p:cNvPr id="197" name="椭圆 13"/>
          <p:cNvSpPr/>
          <p:nvPr/>
        </p:nvSpPr>
        <p:spPr>
          <a:xfrm>
            <a:off x="669240" y="20102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accent3"/>
                </a:solidFill>
                <a:latin typeface="微软雅黑"/>
                <a:ea typeface="微软雅黑"/>
              </a:rPr>
              <a:t>01</a:t>
            </a:r>
            <a:endParaRPr lang="en-US" sz="1600" b="0" strike="noStrike" spc="-1">
              <a:solidFill>
                <a:srgbClr val="FFFFFF"/>
              </a:solidFill>
              <a:latin typeface="Arial"/>
            </a:endParaRPr>
          </a:p>
        </p:txBody>
      </p:sp>
      <p:sp>
        <p:nvSpPr>
          <p:cNvPr id="198" name="椭圆 14"/>
          <p:cNvSpPr/>
          <p:nvPr/>
        </p:nvSpPr>
        <p:spPr>
          <a:xfrm>
            <a:off x="669240" y="502416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accent3"/>
                </a:solidFill>
                <a:latin typeface="微软雅黑"/>
                <a:ea typeface="微软雅黑"/>
              </a:rPr>
              <a:t>03</a:t>
            </a:r>
            <a:endParaRPr lang="en-US" sz="1600" b="0" strike="noStrike" spc="-1">
              <a:solidFill>
                <a:srgbClr val="FFFFFF"/>
              </a:solidFill>
              <a:latin typeface="Arial"/>
            </a:endParaRPr>
          </a:p>
        </p:txBody>
      </p:sp>
      <p:sp>
        <p:nvSpPr>
          <p:cNvPr id="199" name="content.3.subtitle"/>
          <p:cNvSpPr/>
          <p:nvPr/>
        </p:nvSpPr>
        <p:spPr>
          <a:xfrm>
            <a:off x="1333440" y="537660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600" b="0" strike="noStrike" spc="-1">
                <a:solidFill>
                  <a:schemeClr val="accent3"/>
                </a:solidFill>
                <a:latin typeface="微软雅黑"/>
                <a:ea typeface="微软雅黑"/>
              </a:rPr>
              <a:t>组织是安全培训的关键</a:t>
            </a:r>
            <a:endParaRPr lang="en-US" sz="1600" b="0" strike="noStrike" spc="-1">
              <a:solidFill>
                <a:srgbClr val="000000"/>
              </a:solidFill>
              <a:latin typeface="Arial"/>
            </a:endParaRPr>
          </a:p>
        </p:txBody>
      </p:sp>
      <p:sp>
        <p:nvSpPr>
          <p:cNvPr id="200" name="content.3.title"/>
          <p:cNvSpPr/>
          <p:nvPr/>
        </p:nvSpPr>
        <p:spPr>
          <a:xfrm>
            <a:off x="1329840" y="463860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accent3"/>
                </a:solidFill>
                <a:latin typeface="微软雅黑"/>
                <a:ea typeface="微软雅黑"/>
              </a:rPr>
              <a:t>培训师资组织的作用</a:t>
            </a:r>
            <a:endParaRPr lang="en-US" sz="2000" b="0" strike="noStrike" spc="-1">
              <a:solidFill>
                <a:srgbClr val="000000"/>
              </a:solidFill>
              <a:latin typeface="Arial"/>
            </a:endParaRPr>
          </a:p>
        </p:txBody>
      </p:sp>
      <p:sp>
        <p:nvSpPr>
          <p:cNvPr id="201"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accent3"/>
                </a:solidFill>
                <a:latin typeface="微软雅黑"/>
                <a:ea typeface="微软雅黑"/>
              </a:rPr>
              <a:t>02</a:t>
            </a:r>
            <a:endParaRPr lang="en-US" sz="1600" b="0" strike="noStrike" spc="-1">
              <a:solidFill>
                <a:srgbClr val="FFFFFF"/>
              </a:solidFill>
              <a:latin typeface="Arial"/>
            </a:endParaRPr>
          </a:p>
        </p:txBody>
      </p:sp>
      <p:sp>
        <p:nvSpPr>
          <p:cNvPr id="202" name="content.2.subtitle"/>
          <p:cNvSpPr/>
          <p:nvPr/>
        </p:nvSpPr>
        <p:spPr>
          <a:xfrm>
            <a:off x="1330920" y="386640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600" b="0" strike="noStrike" spc="-1">
                <a:solidFill>
                  <a:schemeClr val="accent3"/>
                </a:solidFill>
                <a:latin typeface="微软雅黑"/>
                <a:ea typeface="微软雅黑"/>
              </a:rPr>
              <a:t>培训对提高安全意识至关重要</a:t>
            </a:r>
            <a:endParaRPr lang="en-US" sz="1600" b="0" strike="noStrike" spc="-1">
              <a:solidFill>
                <a:srgbClr val="000000"/>
              </a:solidFill>
              <a:latin typeface="Arial"/>
            </a:endParaRPr>
          </a:p>
        </p:txBody>
      </p:sp>
      <p:sp>
        <p:nvSpPr>
          <p:cNvPr id="203" name="content.2.title"/>
          <p:cNvSpPr/>
          <p:nvPr/>
        </p:nvSpPr>
        <p:spPr>
          <a:xfrm>
            <a:off x="1329120" y="312876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accent3"/>
                </a:solidFill>
                <a:latin typeface="微软雅黑"/>
                <a:ea typeface="微软雅黑"/>
              </a:rPr>
              <a:t>安全管理培训的意义</a:t>
            </a:r>
            <a:endParaRPr lang="en-US" sz="2000" b="0" strike="noStrike" spc="-1">
              <a:solidFill>
                <a:srgbClr val="000000"/>
              </a:solidFill>
              <a:latin typeface="Arial"/>
            </a:endParaRPr>
          </a:p>
        </p:txBody>
      </p:sp>
      <p:sp>
        <p:nvSpPr>
          <p:cNvPr id="204" name="PA_库_Полилиния 8"/>
          <p:cNvSpPr/>
          <p:nvPr/>
        </p:nvSpPr>
        <p:spPr>
          <a:xfrm rot="2700000">
            <a:off x="5748840" y="2471760"/>
            <a:ext cx="2251440" cy="2251440"/>
          </a:xfrm>
          <a:custGeom>
            <a:gdLst>
              <a:gd name="textAreaLeft" fmla="*/ 0 w 2251440"/>
              <a:gd name="textAreaRight" fmla="*/ 2251800 w 2251440"/>
              <a:gd name="textAreaTop" fmla="*/ 0 h 2251440"/>
              <a:gd name="textAreaBottom" fmla="*/ 2251800 h 2251440"/>
            </a:gdLst>
            <a:rect l="textAreaLeft" t="textAreaTop" r="textAreaRight" b="textAreaBottom"/>
            <a:pathLst>
              <a:path w="6668160" h="6668160">
                <a:moveTo>
                  <a:pt x="1452079" y="1452079"/>
                </a:moveTo>
                <a:lnTo>
                  <a:pt x="1452079" y="5216082"/>
                </a:lnTo>
                <a:lnTo>
                  <a:pt x="5216082" y="5216082"/>
                </a:lnTo>
                <a:lnTo>
                  <a:pt x="5216082" y="1452079"/>
                </a:lnTo>
                <a:close/>
                <a:moveTo>
                  <a:pt x="0" y="0"/>
                </a:moveTo>
                <a:lnTo>
                  <a:pt x="6668160" y="0"/>
                </a:lnTo>
                <a:lnTo>
                  <a:pt x="6668160" y="6668160"/>
                </a:lnTo>
                <a:lnTo>
                  <a:pt x="0" y="6668160"/>
                </a:lnTo>
                <a:close/>
              </a:path>
            </a:pathLst>
          </a:custGeom>
          <a:solidFill>
            <a:srgbClr val="B8DDB1">
              <a:alpha val="50000"/>
            </a:srgb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1218600">
              <a:lnSpc>
                <a:spcPct val="100000"/>
              </a:lnSpc>
            </a:pPr>
            <a:endParaRPr lang="ru-RU" sz="2400" b="0" strike="noStrike" spc="-1">
              <a:solidFill>
                <a:srgbClr val="FFFFFF"/>
              </a:solidFill>
              <a:latin typeface="Arial"/>
              <a:ea typeface="字魂105号-简雅黑"/>
            </a:endParaRPr>
          </a:p>
        </p:txBody>
      </p:sp>
      <p:sp>
        <p:nvSpPr>
          <p:cNvPr id="205" name="PA_库_Полилиния 8"/>
          <p:cNvSpPr/>
          <p:nvPr/>
        </p:nvSpPr>
        <p:spPr>
          <a:xfrm rot="2700000">
            <a:off x="7456320" y="806400"/>
            <a:ext cx="2251440" cy="2251440"/>
          </a:xfrm>
          <a:custGeom>
            <a:gdLst>
              <a:gd name="textAreaLeft" fmla="*/ 0 w 2251440"/>
              <a:gd name="textAreaRight" fmla="*/ 2251800 w 2251440"/>
              <a:gd name="textAreaTop" fmla="*/ 0 h 2251440"/>
              <a:gd name="textAreaBottom" fmla="*/ 2251800 h 2251440"/>
            </a:gdLst>
            <a:rect l="textAreaLeft" t="textAreaTop" r="textAreaRight" b="textAreaBottom"/>
            <a:pathLst>
              <a:path w="6668160" h="6668160">
                <a:moveTo>
                  <a:pt x="1452079" y="1452079"/>
                </a:moveTo>
                <a:lnTo>
                  <a:pt x="1452079" y="5216082"/>
                </a:lnTo>
                <a:lnTo>
                  <a:pt x="5216082" y="5216082"/>
                </a:lnTo>
                <a:lnTo>
                  <a:pt x="5216082" y="1452079"/>
                </a:lnTo>
                <a:close/>
                <a:moveTo>
                  <a:pt x="0" y="0"/>
                </a:moveTo>
                <a:lnTo>
                  <a:pt x="6668160" y="0"/>
                </a:lnTo>
                <a:lnTo>
                  <a:pt x="6668160" y="6668160"/>
                </a:lnTo>
                <a:lnTo>
                  <a:pt x="0" y="6668160"/>
                </a:lnTo>
                <a:close/>
              </a:path>
            </a:pathLst>
          </a:custGeom>
          <a:solidFill>
            <a:srgbClr val="FAC6C8">
              <a:alpha val="50000"/>
            </a:srgb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1218600">
              <a:lnSpc>
                <a:spcPct val="100000"/>
              </a:lnSpc>
            </a:pPr>
            <a:endParaRPr lang="ru-RU" sz="2400" b="0" strike="noStrike" spc="-1">
              <a:solidFill>
                <a:srgbClr val="FFFFFF"/>
              </a:solidFill>
              <a:latin typeface="Arial"/>
              <a:ea typeface="字魂105号-简雅黑"/>
            </a:endParaRPr>
          </a:p>
        </p:txBody>
      </p:sp>
      <p:sp>
        <p:nvSpPr>
          <p:cNvPr id="206" name="PA_库_Полилиния 8"/>
          <p:cNvSpPr/>
          <p:nvPr/>
        </p:nvSpPr>
        <p:spPr>
          <a:xfrm rot="2700000">
            <a:off x="9116280" y="2475000"/>
            <a:ext cx="2251440" cy="2251440"/>
          </a:xfrm>
          <a:custGeom>
            <a:gdLst>
              <a:gd name="textAreaLeft" fmla="*/ 0 w 2251440"/>
              <a:gd name="textAreaRight" fmla="*/ 2251800 w 2251440"/>
              <a:gd name="textAreaTop" fmla="*/ 0 h 2251440"/>
              <a:gd name="textAreaBottom" fmla="*/ 2251800 h 2251440"/>
            </a:gdLst>
            <a:rect l="textAreaLeft" t="textAreaTop" r="textAreaRight" b="textAreaBottom"/>
            <a:pathLst>
              <a:path w="6668160" h="6668160">
                <a:moveTo>
                  <a:pt x="1452079" y="1452079"/>
                </a:moveTo>
                <a:lnTo>
                  <a:pt x="1452079" y="5216082"/>
                </a:lnTo>
                <a:lnTo>
                  <a:pt x="5216082" y="5216082"/>
                </a:lnTo>
                <a:lnTo>
                  <a:pt x="5216082" y="1452079"/>
                </a:lnTo>
                <a:close/>
                <a:moveTo>
                  <a:pt x="0" y="0"/>
                </a:moveTo>
                <a:lnTo>
                  <a:pt x="6668160" y="0"/>
                </a:lnTo>
                <a:lnTo>
                  <a:pt x="6668160" y="6668160"/>
                </a:lnTo>
                <a:lnTo>
                  <a:pt x="0" y="6668160"/>
                </a:lnTo>
                <a:close/>
              </a:path>
            </a:pathLst>
          </a:custGeom>
          <a:solidFill>
            <a:srgbClr val="A2DEF9">
              <a:alpha val="50000"/>
            </a:srgb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1218600">
              <a:lnSpc>
                <a:spcPct val="100000"/>
              </a:lnSpc>
            </a:pPr>
            <a:endParaRPr lang="ru-RU" sz="2400" b="0" strike="noStrike" spc="-1">
              <a:solidFill>
                <a:srgbClr val="FFFFFF"/>
              </a:solidFill>
              <a:latin typeface="Arial"/>
              <a:ea typeface="字魂105号-简雅黑"/>
            </a:endParaRPr>
          </a:p>
        </p:txBody>
      </p:sp>
      <p:sp>
        <p:nvSpPr>
          <p:cNvPr id="207" name="PA_库_Полилиния 8"/>
          <p:cNvSpPr/>
          <p:nvPr/>
        </p:nvSpPr>
        <p:spPr>
          <a:xfrm rot="2700000">
            <a:off x="7429320" y="4117320"/>
            <a:ext cx="2251440" cy="2251440"/>
          </a:xfrm>
          <a:custGeom>
            <a:gdLst>
              <a:gd name="textAreaLeft" fmla="*/ 0 w 2251440"/>
              <a:gd name="textAreaRight" fmla="*/ 2251800 w 2251440"/>
              <a:gd name="textAreaTop" fmla="*/ 0 h 2251440"/>
              <a:gd name="textAreaBottom" fmla="*/ 2251800 h 2251440"/>
            </a:gdLst>
            <a:rect l="textAreaLeft" t="textAreaTop" r="textAreaRight" b="textAreaBottom"/>
            <a:pathLst>
              <a:path w="6668160" h="6668160">
                <a:moveTo>
                  <a:pt x="1452079" y="1452079"/>
                </a:moveTo>
                <a:lnTo>
                  <a:pt x="1452079" y="5216082"/>
                </a:lnTo>
                <a:lnTo>
                  <a:pt x="5216082" y="5216082"/>
                </a:lnTo>
                <a:lnTo>
                  <a:pt x="5216082" y="1452079"/>
                </a:lnTo>
                <a:close/>
                <a:moveTo>
                  <a:pt x="0" y="0"/>
                </a:moveTo>
                <a:lnTo>
                  <a:pt x="6668160" y="0"/>
                </a:lnTo>
                <a:lnTo>
                  <a:pt x="6668160" y="6668160"/>
                </a:lnTo>
                <a:lnTo>
                  <a:pt x="0" y="6668160"/>
                </a:lnTo>
                <a:close/>
              </a:path>
            </a:pathLst>
          </a:custGeom>
          <a:solidFill>
            <a:srgbClr val="FAA844">
              <a:alpha val="50000"/>
            </a:srgb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1218600">
              <a:lnSpc>
                <a:spcPct val="100000"/>
              </a:lnSpc>
            </a:pPr>
            <a:endParaRPr lang="ru-RU" sz="2400" b="0" strike="noStrike" spc="-1">
              <a:solidFill>
                <a:srgbClr val="FFFFFF"/>
              </a:solidFill>
              <a:latin typeface="Arial"/>
              <a:ea typeface="字魂105号-简雅黑"/>
            </a:endParaRPr>
          </a:p>
        </p:txBody>
      </p:sp>
      <p:grpSp>
        <p:nvGrpSpPr>
          <p:cNvPr id="208" name="组合 1"/>
          <p:cNvGrpSpPr/>
          <p:nvPr/>
        </p:nvGrpSpPr>
        <p:grpSpPr>
          <a:xfrm>
            <a:off x="7341840" y="705600"/>
            <a:ext cx="3449520" cy="3434400"/>
            <a:chOff x="7341840" y="705600"/>
            <a:chExt cx="3449520" cy="3434400"/>
          </a:xfrm>
        </p:grpSpPr>
        <p:sp>
          <p:nvSpPr>
            <p:cNvPr id="209" name="Freeform 758"/>
            <p:cNvSpPr/>
            <p:nvPr/>
          </p:nvSpPr>
          <p:spPr>
            <a:xfrm rot="19815000">
              <a:off x="10661760" y="3206520"/>
              <a:ext cx="84600" cy="203040"/>
            </a:xfrm>
            <a:custGeom>
              <a:gdLst>
                <a:gd name="textAreaLeft" fmla="*/ 0 w 84600"/>
                <a:gd name="textAreaRight" fmla="*/ 84960 w 84600"/>
                <a:gd name="textAreaTop" fmla="*/ 0 h 203040"/>
                <a:gd name="textAreaBottom" fmla="*/ 203400 h 203040"/>
              </a:gdLst>
              <a:rect l="textAreaLeft" t="textAreaTop" r="textAreaRight" b="textAreaBottom"/>
              <a:pathLst>
                <a:path w="20" h="47">
                  <a:moveTo>
                    <a:pt x="12" y="0"/>
                  </a:moveTo>
                  <a:cubicBezTo>
                    <a:pt x="9" y="5"/>
                    <a:pt x="1" y="25"/>
                    <a:pt x="0" y="33"/>
                  </a:cubicBezTo>
                  <a:cubicBezTo>
                    <a:pt x="2" y="38"/>
                    <a:pt x="4" y="43"/>
                    <a:pt x="7" y="47"/>
                  </a:cubicBezTo>
                  <a:cubicBezTo>
                    <a:pt x="10" y="38"/>
                    <a:pt x="19" y="18"/>
                    <a:pt x="20" y="16"/>
                  </a:cubicBezTo>
                  <a:cubicBezTo>
                    <a:pt x="17" y="10"/>
                    <a:pt x="14" y="5"/>
                    <a:pt x="12" y="0"/>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210" name="Freeform 760"/>
            <p:cNvSpPr/>
            <p:nvPr/>
          </p:nvSpPr>
          <p:spPr>
            <a:xfrm rot="19815000">
              <a:off x="10511280" y="3080880"/>
              <a:ext cx="29160" cy="121680"/>
            </a:xfrm>
            <a:custGeom>
              <a:gdLst>
                <a:gd name="textAreaLeft" fmla="*/ 0 w 29160"/>
                <a:gd name="textAreaRight" fmla="*/ 29520 w 29160"/>
                <a:gd name="textAreaTop" fmla="*/ 0 h 121680"/>
                <a:gd name="textAreaBottom" fmla="*/ 122040 h 121680"/>
              </a:gdLst>
              <a:rect l="textAreaLeft" t="textAreaTop" r="textAreaRight" b="textAreaBottom"/>
              <a:pathLst>
                <a:path w="7" h="28">
                  <a:moveTo>
                    <a:pt x="1" y="0"/>
                  </a:moveTo>
                  <a:cubicBezTo>
                    <a:pt x="1" y="5"/>
                    <a:pt x="0" y="16"/>
                    <a:pt x="1" y="29"/>
                  </a:cubicBezTo>
                  <a:cubicBezTo>
                    <a:pt x="2" y="22"/>
                    <a:pt x="6" y="14"/>
                    <a:pt x="7" y="12"/>
                  </a:cubicBezTo>
                  <a:cubicBezTo>
                    <a:pt x="4" y="7"/>
                    <a:pt x="2" y="3"/>
                    <a:pt x="1" y="0"/>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211" name="Freeform 761"/>
            <p:cNvSpPr/>
            <p:nvPr/>
          </p:nvSpPr>
          <p:spPr>
            <a:xfrm rot="19815000">
              <a:off x="10602360" y="3154680"/>
              <a:ext cx="73440" cy="206640"/>
            </a:xfrm>
            <a:custGeom>
              <a:gdLst>
                <a:gd name="textAreaLeft" fmla="*/ 0 w 73440"/>
                <a:gd name="textAreaRight" fmla="*/ 73800 w 73440"/>
                <a:gd name="textAreaTop" fmla="*/ 0 h 206640"/>
                <a:gd name="textAreaBottom" fmla="*/ 207000 h 206640"/>
              </a:gdLst>
              <a:rect l="textAreaLeft" t="textAreaTop" r="textAreaRight" b="textAreaBottom"/>
              <a:pathLst>
                <a:path w="17" h="48">
                  <a:moveTo>
                    <a:pt x="10" y="0"/>
                  </a:moveTo>
                  <a:cubicBezTo>
                    <a:pt x="8" y="6"/>
                    <a:pt x="0" y="24"/>
                    <a:pt x="0" y="31"/>
                  </a:cubicBezTo>
                  <a:cubicBezTo>
                    <a:pt x="1" y="37"/>
                    <a:pt x="3" y="43"/>
                    <a:pt x="5" y="48"/>
                  </a:cubicBezTo>
                  <a:cubicBezTo>
                    <a:pt x="7" y="39"/>
                    <a:pt x="16" y="19"/>
                    <a:pt x="17" y="16"/>
                  </a:cubicBezTo>
                  <a:cubicBezTo>
                    <a:pt x="14" y="11"/>
                    <a:pt x="12" y="5"/>
                    <a:pt x="10" y="0"/>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212" name="Freeform 762"/>
            <p:cNvSpPr/>
            <p:nvPr/>
          </p:nvSpPr>
          <p:spPr>
            <a:xfrm rot="19815000">
              <a:off x="10556280" y="3121200"/>
              <a:ext cx="51480" cy="177120"/>
            </a:xfrm>
            <a:custGeom>
              <a:gdLst>
                <a:gd name="textAreaLeft" fmla="*/ 0 w 51480"/>
                <a:gd name="textAreaRight" fmla="*/ 51840 w 51480"/>
                <a:gd name="textAreaTop" fmla="*/ 0 h 177120"/>
                <a:gd name="textAreaBottom" fmla="*/ 177480 h 177120"/>
              </a:gdLst>
              <a:rect l="textAreaLeft" t="textAreaTop" r="textAreaRight" b="textAreaBottom"/>
              <a:pathLst>
                <a:path w="12" h="41">
                  <a:moveTo>
                    <a:pt x="6" y="0"/>
                  </a:moveTo>
                  <a:cubicBezTo>
                    <a:pt x="5" y="4"/>
                    <a:pt x="0" y="14"/>
                    <a:pt x="0" y="21"/>
                  </a:cubicBezTo>
                  <a:cubicBezTo>
                    <a:pt x="0" y="27"/>
                    <a:pt x="1" y="34"/>
                    <a:pt x="2" y="41"/>
                  </a:cubicBezTo>
                  <a:cubicBezTo>
                    <a:pt x="4" y="31"/>
                    <a:pt x="11" y="14"/>
                    <a:pt x="12" y="12"/>
                  </a:cubicBezTo>
                  <a:cubicBezTo>
                    <a:pt x="10" y="7"/>
                    <a:pt x="8" y="3"/>
                    <a:pt x="6" y="0"/>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213" name="Freeform 766"/>
            <p:cNvSpPr/>
            <p:nvPr/>
          </p:nvSpPr>
          <p:spPr>
            <a:xfrm rot="19815000">
              <a:off x="10512720" y="3056400"/>
              <a:ext cx="117720" cy="92160"/>
            </a:xfrm>
            <a:custGeom>
              <a:gdLst>
                <a:gd name="textAreaLeft" fmla="*/ 0 w 117720"/>
                <a:gd name="textAreaRight" fmla="*/ 118080 w 117720"/>
                <a:gd name="textAreaTop" fmla="*/ 0 h 92160"/>
                <a:gd name="textAreaBottom" fmla="*/ 92520 h 92160"/>
              </a:gdLst>
              <a:rect l="textAreaLeft" t="textAreaTop" r="textAreaRight" b="textAreaBottom"/>
              <a:pathLst>
                <a:path w="28" h="22">
                  <a:moveTo>
                    <a:pt x="0" y="0"/>
                  </a:moveTo>
                  <a:cubicBezTo>
                    <a:pt x="1" y="2"/>
                    <a:pt x="3" y="6"/>
                    <a:pt x="5" y="11"/>
                  </a:cubicBezTo>
                  <a:cubicBezTo>
                    <a:pt x="8" y="12"/>
                    <a:pt x="21" y="19"/>
                    <a:pt x="28" y="22"/>
                  </a:cubicBezTo>
                  <a:cubicBezTo>
                    <a:pt x="22" y="16"/>
                    <a:pt x="15" y="12"/>
                    <a:pt x="10" y="8"/>
                  </a:cubicBezTo>
                  <a:cubicBezTo>
                    <a:pt x="6" y="5"/>
                    <a:pt x="3" y="2"/>
                    <a:pt x="0" y="0"/>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214" name="Freeform 787"/>
            <p:cNvSpPr/>
            <p:nvPr/>
          </p:nvSpPr>
          <p:spPr>
            <a:xfrm rot="19815000">
              <a:off x="9432360" y="3698640"/>
              <a:ext cx="213840" cy="213840"/>
            </a:xfrm>
            <a:custGeom>
              <a:gdLst>
                <a:gd name="textAreaLeft" fmla="*/ 0 w 213840"/>
                <a:gd name="textAreaRight" fmla="*/ 214200 w 213840"/>
                <a:gd name="textAreaTop" fmla="*/ 0 h 213840"/>
                <a:gd name="textAreaBottom" fmla="*/ 214200 h 213840"/>
              </a:gdLst>
              <a:rect l="textAreaLeft" t="textAreaTop" r="textAreaRight" b="textAreaBottom"/>
              <a:pathLst>
                <a:path w="50" h="50">
                  <a:moveTo>
                    <a:pt x="41" y="8"/>
                  </a:moveTo>
                  <a:cubicBezTo>
                    <a:pt x="38" y="5"/>
                    <a:pt x="34" y="3"/>
                    <a:pt x="30" y="2"/>
                  </a:cubicBezTo>
                  <a:cubicBezTo>
                    <a:pt x="25" y="0"/>
                    <a:pt x="17" y="1"/>
                    <a:pt x="12" y="4"/>
                  </a:cubicBezTo>
                  <a:cubicBezTo>
                    <a:pt x="7" y="8"/>
                    <a:pt x="7" y="8"/>
                    <a:pt x="3" y="13"/>
                  </a:cubicBezTo>
                  <a:cubicBezTo>
                    <a:pt x="1" y="17"/>
                    <a:pt x="0" y="21"/>
                    <a:pt x="0" y="25"/>
                  </a:cubicBezTo>
                  <a:cubicBezTo>
                    <a:pt x="0" y="29"/>
                    <a:pt x="1" y="33"/>
                    <a:pt x="3" y="37"/>
                  </a:cubicBezTo>
                  <a:cubicBezTo>
                    <a:pt x="5" y="41"/>
                    <a:pt x="8" y="44"/>
                    <a:pt x="12" y="46"/>
                  </a:cubicBezTo>
                  <a:cubicBezTo>
                    <a:pt x="17" y="49"/>
                    <a:pt x="25" y="50"/>
                    <a:pt x="30" y="48"/>
                  </a:cubicBezTo>
                  <a:cubicBezTo>
                    <a:pt x="33" y="47"/>
                    <a:pt x="35" y="47"/>
                    <a:pt x="37" y="46"/>
                  </a:cubicBezTo>
                  <a:cubicBezTo>
                    <a:pt x="42" y="43"/>
                    <a:pt x="45" y="38"/>
                    <a:pt x="47" y="33"/>
                  </a:cubicBezTo>
                  <a:cubicBezTo>
                    <a:pt x="47" y="32"/>
                    <a:pt x="47" y="32"/>
                    <a:pt x="47" y="31"/>
                  </a:cubicBezTo>
                  <a:cubicBezTo>
                    <a:pt x="50" y="23"/>
                    <a:pt x="47" y="14"/>
                    <a:pt x="41" y="8"/>
                  </a:cubicBezTo>
                  <a:close/>
                </a:path>
              </a:pathLst>
            </a:custGeom>
            <a:solidFill>
              <a:srgbClr val="FFF687"/>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215" name="Freeform 844"/>
            <p:cNvSpPr/>
            <p:nvPr/>
          </p:nvSpPr>
          <p:spPr>
            <a:xfrm rot="19815000">
              <a:off x="8004960" y="972360"/>
              <a:ext cx="1839960" cy="2878200"/>
            </a:xfrm>
            <a:custGeom>
              <a:gdLst>
                <a:gd name="textAreaLeft" fmla="*/ 0 w 1839960"/>
                <a:gd name="textAreaRight" fmla="*/ 1840320 w 1839960"/>
                <a:gd name="textAreaTop" fmla="*/ 0 h 2878200"/>
                <a:gd name="textAreaBottom" fmla="*/ 2878560 h 2878200"/>
              </a:gdLst>
              <a:rect l="textAreaLeft" t="textAreaTop" r="textAreaRight" b="textAreaBottom"/>
              <a:pathLst>
                <a:path w="428" h="670">
                  <a:moveTo>
                    <a:pt x="386" y="670"/>
                  </a:moveTo>
                  <a:cubicBezTo>
                    <a:pt x="386" y="670"/>
                    <a:pt x="357" y="546"/>
                    <a:pt x="376" y="427"/>
                  </a:cubicBezTo>
                  <a:cubicBezTo>
                    <a:pt x="396" y="308"/>
                    <a:pt x="428" y="233"/>
                    <a:pt x="365" y="117"/>
                  </a:cubicBezTo>
                  <a:cubicBezTo>
                    <a:pt x="302" y="0"/>
                    <a:pt x="156" y="28"/>
                    <a:pt x="78" y="109"/>
                  </a:cubicBezTo>
                  <a:cubicBezTo>
                    <a:pt x="0" y="191"/>
                    <a:pt x="11" y="318"/>
                    <a:pt x="75" y="434"/>
                  </a:cubicBezTo>
                  <a:cubicBezTo>
                    <a:pt x="139" y="549"/>
                    <a:pt x="301" y="668"/>
                    <a:pt x="386" y="670"/>
                  </a:cubicBezTo>
                  <a:close/>
                </a:path>
              </a:pathLst>
            </a:custGeom>
            <a:solidFill>
              <a:srgbClr val="F6977C">
                <a:alpha val="78000"/>
              </a:srgbClr>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216" name="Freeform 845"/>
            <p:cNvSpPr/>
            <p:nvPr/>
          </p:nvSpPr>
          <p:spPr>
            <a:xfrm rot="19815000">
              <a:off x="7947720" y="1051200"/>
              <a:ext cx="1625760" cy="2874600"/>
            </a:xfrm>
            <a:custGeom>
              <a:gdLst>
                <a:gd name="textAreaLeft" fmla="*/ 0 w 1625760"/>
                <a:gd name="textAreaRight" fmla="*/ 1626120 w 1625760"/>
                <a:gd name="textAreaTop" fmla="*/ 0 h 2874600"/>
                <a:gd name="textAreaBottom" fmla="*/ 2874960 h 2874600"/>
              </a:gdLst>
              <a:rect l="textAreaLeft" t="textAreaTop" r="textAreaRight" b="textAreaBottom"/>
              <a:pathLst>
                <a:path w="378" h="669">
                  <a:moveTo>
                    <a:pt x="378" y="669"/>
                  </a:moveTo>
                  <a:cubicBezTo>
                    <a:pt x="259" y="567"/>
                    <a:pt x="169" y="431"/>
                    <a:pt x="123" y="281"/>
                  </a:cubicBezTo>
                  <a:cubicBezTo>
                    <a:pt x="111" y="240"/>
                    <a:pt x="102" y="192"/>
                    <a:pt x="129" y="159"/>
                  </a:cubicBezTo>
                  <a:cubicBezTo>
                    <a:pt x="136" y="150"/>
                    <a:pt x="145" y="143"/>
                    <a:pt x="154" y="136"/>
                  </a:cubicBezTo>
                  <a:cubicBezTo>
                    <a:pt x="192" y="108"/>
                    <a:pt x="237" y="82"/>
                    <a:pt x="284" y="88"/>
                  </a:cubicBezTo>
                  <a:cubicBezTo>
                    <a:pt x="318" y="93"/>
                    <a:pt x="348" y="114"/>
                    <a:pt x="374" y="137"/>
                  </a:cubicBezTo>
                  <a:cubicBezTo>
                    <a:pt x="374" y="138"/>
                    <a:pt x="375" y="139"/>
                    <a:pt x="376" y="139"/>
                  </a:cubicBezTo>
                  <a:cubicBezTo>
                    <a:pt x="373" y="132"/>
                    <a:pt x="369" y="125"/>
                    <a:pt x="365" y="117"/>
                  </a:cubicBezTo>
                  <a:cubicBezTo>
                    <a:pt x="302" y="0"/>
                    <a:pt x="156" y="28"/>
                    <a:pt x="78" y="109"/>
                  </a:cubicBezTo>
                  <a:cubicBezTo>
                    <a:pt x="0" y="191"/>
                    <a:pt x="11" y="318"/>
                    <a:pt x="75" y="434"/>
                  </a:cubicBezTo>
                  <a:cubicBezTo>
                    <a:pt x="137" y="546"/>
                    <a:pt x="292" y="661"/>
                    <a:pt x="378" y="669"/>
                  </a:cubicBezTo>
                  <a:close/>
                </a:path>
              </a:pathLst>
            </a:custGeom>
            <a:solidFill>
              <a:srgbClr val="F48067">
                <a:alpha val="78000"/>
              </a:srgbClr>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217" name="Freeform 846"/>
            <p:cNvSpPr/>
            <p:nvPr/>
          </p:nvSpPr>
          <p:spPr>
            <a:xfrm rot="19815000">
              <a:off x="9615600" y="2404080"/>
              <a:ext cx="77400" cy="457920"/>
            </a:xfrm>
            <a:custGeom>
              <a:gdLst>
                <a:gd name="textAreaLeft" fmla="*/ 0 w 77400"/>
                <a:gd name="textAreaRight" fmla="*/ 77760 w 77400"/>
                <a:gd name="textAreaTop" fmla="*/ 0 h 457920"/>
                <a:gd name="textAreaBottom" fmla="*/ 458280 h 457920"/>
              </a:gdLst>
              <a:rect l="textAreaLeft" t="textAreaTop" r="textAreaRight" b="textAreaBottom"/>
              <a:pathLst>
                <a:path w="18" h="105">
                  <a:moveTo>
                    <a:pt x="12" y="101"/>
                  </a:moveTo>
                  <a:cubicBezTo>
                    <a:pt x="18" y="69"/>
                    <a:pt x="16" y="35"/>
                    <a:pt x="18" y="3"/>
                  </a:cubicBezTo>
                  <a:cubicBezTo>
                    <a:pt x="18" y="0"/>
                    <a:pt x="13" y="0"/>
                    <a:pt x="13" y="2"/>
                  </a:cubicBezTo>
                  <a:cubicBezTo>
                    <a:pt x="7" y="34"/>
                    <a:pt x="0" y="68"/>
                    <a:pt x="4" y="100"/>
                  </a:cubicBezTo>
                  <a:cubicBezTo>
                    <a:pt x="4" y="105"/>
                    <a:pt x="12" y="106"/>
                    <a:pt x="12" y="101"/>
                  </a:cubicBezTo>
                  <a:close/>
                </a:path>
              </a:pathLst>
            </a:custGeom>
            <a:solidFill>
              <a:srgbClr val="FFFFFF"/>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218" name="Freeform 847"/>
            <p:cNvSpPr/>
            <p:nvPr/>
          </p:nvSpPr>
          <p:spPr>
            <a:xfrm rot="19815000">
              <a:off x="9835560" y="2858400"/>
              <a:ext cx="55080" cy="162360"/>
            </a:xfrm>
            <a:custGeom>
              <a:gdLst>
                <a:gd name="textAreaLeft" fmla="*/ 0 w 55080"/>
                <a:gd name="textAreaRight" fmla="*/ 55440 w 55080"/>
                <a:gd name="textAreaTop" fmla="*/ 0 h 162360"/>
                <a:gd name="textAreaBottom" fmla="*/ 162720 h 162360"/>
              </a:gdLst>
              <a:rect l="textAreaLeft" t="textAreaTop" r="textAreaRight" b="textAreaBottom"/>
              <a:pathLst>
                <a:path w="13" h="38">
                  <a:moveTo>
                    <a:pt x="9" y="33"/>
                  </a:moveTo>
                  <a:cubicBezTo>
                    <a:pt x="13" y="25"/>
                    <a:pt x="11" y="11"/>
                    <a:pt x="6" y="3"/>
                  </a:cubicBezTo>
                  <a:cubicBezTo>
                    <a:pt x="4" y="0"/>
                    <a:pt x="0" y="2"/>
                    <a:pt x="0" y="5"/>
                  </a:cubicBezTo>
                  <a:cubicBezTo>
                    <a:pt x="0" y="9"/>
                    <a:pt x="1" y="13"/>
                    <a:pt x="1" y="17"/>
                  </a:cubicBezTo>
                  <a:cubicBezTo>
                    <a:pt x="1" y="22"/>
                    <a:pt x="0" y="27"/>
                    <a:pt x="1" y="31"/>
                  </a:cubicBezTo>
                  <a:cubicBezTo>
                    <a:pt x="2" y="35"/>
                    <a:pt x="7" y="38"/>
                    <a:pt x="9" y="33"/>
                  </a:cubicBezTo>
                  <a:close/>
                </a:path>
              </a:pathLst>
            </a:custGeom>
            <a:solidFill>
              <a:srgbClr val="FFFFFF"/>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219" name="Freeform 848"/>
            <p:cNvSpPr/>
            <p:nvPr/>
          </p:nvSpPr>
          <p:spPr>
            <a:xfrm rot="19815000">
              <a:off x="8123040" y="1149120"/>
              <a:ext cx="1706760" cy="2704680"/>
            </a:xfrm>
            <a:custGeom>
              <a:gdLst>
                <a:gd name="textAreaLeft" fmla="*/ 0 w 1706760"/>
                <a:gd name="textAreaRight" fmla="*/ 1707120 w 1706760"/>
                <a:gd name="textAreaTop" fmla="*/ 0 h 2704680"/>
                <a:gd name="textAreaBottom" fmla="*/ 2705040 h 2704680"/>
              </a:gdLst>
              <a:rect l="textAreaLeft" t="textAreaTop" r="textAreaRight" b="textAreaBottom"/>
              <a:pathLst>
                <a:path w="398" h="630">
                  <a:moveTo>
                    <a:pt x="355" y="630"/>
                  </a:moveTo>
                  <a:cubicBezTo>
                    <a:pt x="355" y="630"/>
                    <a:pt x="356" y="630"/>
                    <a:pt x="356" y="630"/>
                  </a:cubicBezTo>
                  <a:cubicBezTo>
                    <a:pt x="356" y="630"/>
                    <a:pt x="356" y="630"/>
                    <a:pt x="356" y="630"/>
                  </a:cubicBezTo>
                  <a:cubicBezTo>
                    <a:pt x="356" y="630"/>
                    <a:pt x="356" y="630"/>
                    <a:pt x="356" y="630"/>
                  </a:cubicBezTo>
                  <a:cubicBezTo>
                    <a:pt x="356" y="630"/>
                    <a:pt x="357" y="630"/>
                    <a:pt x="357" y="630"/>
                  </a:cubicBezTo>
                  <a:cubicBezTo>
                    <a:pt x="357" y="630"/>
                    <a:pt x="357" y="630"/>
                    <a:pt x="357" y="630"/>
                  </a:cubicBezTo>
                  <a:cubicBezTo>
                    <a:pt x="358" y="630"/>
                    <a:pt x="358" y="630"/>
                    <a:pt x="359" y="630"/>
                  </a:cubicBezTo>
                  <a:cubicBezTo>
                    <a:pt x="359" y="630"/>
                    <a:pt x="359" y="630"/>
                    <a:pt x="359" y="630"/>
                  </a:cubicBezTo>
                  <a:cubicBezTo>
                    <a:pt x="359" y="630"/>
                    <a:pt x="359" y="630"/>
                    <a:pt x="359" y="630"/>
                  </a:cubicBezTo>
                  <a:cubicBezTo>
                    <a:pt x="359" y="630"/>
                    <a:pt x="359" y="630"/>
                    <a:pt x="359" y="630"/>
                  </a:cubicBezTo>
                  <a:cubicBezTo>
                    <a:pt x="359" y="630"/>
                    <a:pt x="359" y="630"/>
                    <a:pt x="359" y="630"/>
                  </a:cubicBezTo>
                  <a:cubicBezTo>
                    <a:pt x="359" y="629"/>
                    <a:pt x="360" y="629"/>
                    <a:pt x="360" y="629"/>
                  </a:cubicBezTo>
                  <a:cubicBezTo>
                    <a:pt x="360" y="629"/>
                    <a:pt x="360" y="629"/>
                    <a:pt x="360" y="629"/>
                  </a:cubicBezTo>
                  <a:cubicBezTo>
                    <a:pt x="360" y="628"/>
                    <a:pt x="360" y="628"/>
                    <a:pt x="360" y="627"/>
                  </a:cubicBezTo>
                  <a:cubicBezTo>
                    <a:pt x="360" y="627"/>
                    <a:pt x="360" y="627"/>
                    <a:pt x="360" y="627"/>
                  </a:cubicBezTo>
                  <a:cubicBezTo>
                    <a:pt x="360" y="627"/>
                    <a:pt x="360" y="627"/>
                    <a:pt x="360" y="627"/>
                  </a:cubicBezTo>
                  <a:cubicBezTo>
                    <a:pt x="360" y="625"/>
                    <a:pt x="334" y="479"/>
                    <a:pt x="372" y="316"/>
                  </a:cubicBezTo>
                  <a:cubicBezTo>
                    <a:pt x="398" y="204"/>
                    <a:pt x="387" y="112"/>
                    <a:pt x="340" y="57"/>
                  </a:cubicBezTo>
                  <a:cubicBezTo>
                    <a:pt x="307" y="18"/>
                    <a:pt x="257" y="0"/>
                    <a:pt x="192" y="3"/>
                  </a:cubicBezTo>
                  <a:cubicBezTo>
                    <a:pt x="192" y="3"/>
                    <a:pt x="191" y="3"/>
                    <a:pt x="191" y="3"/>
                  </a:cubicBezTo>
                  <a:cubicBezTo>
                    <a:pt x="188" y="3"/>
                    <a:pt x="186" y="3"/>
                    <a:pt x="183" y="4"/>
                  </a:cubicBezTo>
                  <a:cubicBezTo>
                    <a:pt x="154" y="6"/>
                    <a:pt x="126" y="16"/>
                    <a:pt x="101" y="32"/>
                  </a:cubicBezTo>
                  <a:cubicBezTo>
                    <a:pt x="101" y="32"/>
                    <a:pt x="101" y="32"/>
                    <a:pt x="101" y="32"/>
                  </a:cubicBezTo>
                  <a:cubicBezTo>
                    <a:pt x="47" y="66"/>
                    <a:pt x="12" y="124"/>
                    <a:pt x="3" y="190"/>
                  </a:cubicBezTo>
                  <a:cubicBezTo>
                    <a:pt x="3" y="190"/>
                    <a:pt x="3" y="190"/>
                    <a:pt x="3" y="190"/>
                  </a:cubicBezTo>
                  <a:cubicBezTo>
                    <a:pt x="1" y="206"/>
                    <a:pt x="0" y="222"/>
                    <a:pt x="1" y="238"/>
                  </a:cubicBezTo>
                  <a:cubicBezTo>
                    <a:pt x="2" y="255"/>
                    <a:pt x="5" y="274"/>
                    <a:pt x="11" y="296"/>
                  </a:cubicBezTo>
                  <a:cubicBezTo>
                    <a:pt x="11" y="296"/>
                    <a:pt x="11" y="297"/>
                    <a:pt x="11" y="297"/>
                  </a:cubicBezTo>
                  <a:cubicBezTo>
                    <a:pt x="14" y="309"/>
                    <a:pt x="19" y="321"/>
                    <a:pt x="24" y="333"/>
                  </a:cubicBezTo>
                  <a:cubicBezTo>
                    <a:pt x="24" y="334"/>
                    <a:pt x="24" y="334"/>
                    <a:pt x="24" y="335"/>
                  </a:cubicBezTo>
                  <a:cubicBezTo>
                    <a:pt x="24" y="335"/>
                    <a:pt x="24" y="335"/>
                    <a:pt x="24" y="335"/>
                  </a:cubicBezTo>
                  <a:cubicBezTo>
                    <a:pt x="61" y="420"/>
                    <a:pt x="149" y="529"/>
                    <a:pt x="355" y="630"/>
                  </a:cubicBezTo>
                  <a:close/>
                  <a:moveTo>
                    <a:pt x="100" y="439"/>
                  </a:moveTo>
                  <a:cubicBezTo>
                    <a:pt x="107" y="418"/>
                    <a:pt x="179" y="349"/>
                    <a:pt x="200" y="343"/>
                  </a:cubicBezTo>
                  <a:cubicBezTo>
                    <a:pt x="206" y="361"/>
                    <a:pt x="212" y="378"/>
                    <a:pt x="219" y="395"/>
                  </a:cubicBezTo>
                  <a:cubicBezTo>
                    <a:pt x="213" y="394"/>
                    <a:pt x="206" y="395"/>
                    <a:pt x="198" y="398"/>
                  </a:cubicBezTo>
                  <a:cubicBezTo>
                    <a:pt x="190" y="401"/>
                    <a:pt x="181" y="406"/>
                    <a:pt x="173" y="412"/>
                  </a:cubicBezTo>
                  <a:cubicBezTo>
                    <a:pt x="150" y="426"/>
                    <a:pt x="127" y="448"/>
                    <a:pt x="121" y="462"/>
                  </a:cubicBezTo>
                  <a:cubicBezTo>
                    <a:pt x="113" y="454"/>
                    <a:pt x="106" y="447"/>
                    <a:pt x="100" y="439"/>
                  </a:cubicBezTo>
                  <a:close/>
                  <a:moveTo>
                    <a:pt x="240" y="557"/>
                  </a:moveTo>
                  <a:cubicBezTo>
                    <a:pt x="246" y="536"/>
                    <a:pt x="258" y="503"/>
                    <a:pt x="266" y="498"/>
                  </a:cubicBezTo>
                  <a:cubicBezTo>
                    <a:pt x="266" y="498"/>
                    <a:pt x="266" y="498"/>
                    <a:pt x="266" y="498"/>
                  </a:cubicBezTo>
                  <a:cubicBezTo>
                    <a:pt x="266" y="498"/>
                    <a:pt x="267" y="498"/>
                    <a:pt x="267" y="498"/>
                  </a:cubicBezTo>
                  <a:cubicBezTo>
                    <a:pt x="267" y="498"/>
                    <a:pt x="268" y="499"/>
                    <a:pt x="269" y="499"/>
                  </a:cubicBezTo>
                  <a:cubicBezTo>
                    <a:pt x="276" y="511"/>
                    <a:pt x="283" y="523"/>
                    <a:pt x="289" y="534"/>
                  </a:cubicBezTo>
                  <a:cubicBezTo>
                    <a:pt x="283" y="539"/>
                    <a:pt x="264" y="556"/>
                    <a:pt x="259" y="569"/>
                  </a:cubicBezTo>
                  <a:cubicBezTo>
                    <a:pt x="252" y="565"/>
                    <a:pt x="246" y="561"/>
                    <a:pt x="240" y="557"/>
                  </a:cubicBezTo>
                  <a:close/>
                  <a:moveTo>
                    <a:pt x="264" y="573"/>
                  </a:moveTo>
                  <a:cubicBezTo>
                    <a:pt x="268" y="562"/>
                    <a:pt x="284" y="547"/>
                    <a:pt x="293" y="540"/>
                  </a:cubicBezTo>
                  <a:cubicBezTo>
                    <a:pt x="315" y="576"/>
                    <a:pt x="335" y="603"/>
                    <a:pt x="346" y="618"/>
                  </a:cubicBezTo>
                  <a:cubicBezTo>
                    <a:pt x="316" y="603"/>
                    <a:pt x="289" y="588"/>
                    <a:pt x="264" y="573"/>
                  </a:cubicBezTo>
                  <a:close/>
                  <a:moveTo>
                    <a:pt x="265" y="492"/>
                  </a:moveTo>
                  <a:cubicBezTo>
                    <a:pt x="264" y="492"/>
                    <a:pt x="264" y="492"/>
                    <a:pt x="263" y="492"/>
                  </a:cubicBezTo>
                  <a:cubicBezTo>
                    <a:pt x="263" y="492"/>
                    <a:pt x="262" y="493"/>
                    <a:pt x="262" y="493"/>
                  </a:cubicBezTo>
                  <a:cubicBezTo>
                    <a:pt x="251" y="500"/>
                    <a:pt x="238" y="539"/>
                    <a:pt x="234" y="553"/>
                  </a:cubicBezTo>
                  <a:cubicBezTo>
                    <a:pt x="190" y="524"/>
                    <a:pt x="155" y="495"/>
                    <a:pt x="126" y="467"/>
                  </a:cubicBezTo>
                  <a:cubicBezTo>
                    <a:pt x="126" y="467"/>
                    <a:pt x="126" y="467"/>
                    <a:pt x="126" y="466"/>
                  </a:cubicBezTo>
                  <a:cubicBezTo>
                    <a:pt x="131" y="451"/>
                    <a:pt x="171" y="416"/>
                    <a:pt x="200" y="404"/>
                  </a:cubicBezTo>
                  <a:cubicBezTo>
                    <a:pt x="210" y="401"/>
                    <a:pt x="218" y="400"/>
                    <a:pt x="222" y="402"/>
                  </a:cubicBezTo>
                  <a:cubicBezTo>
                    <a:pt x="226" y="411"/>
                    <a:pt x="229" y="419"/>
                    <a:pt x="233" y="427"/>
                  </a:cubicBezTo>
                  <a:cubicBezTo>
                    <a:pt x="243" y="450"/>
                    <a:pt x="254" y="472"/>
                    <a:pt x="265" y="492"/>
                  </a:cubicBezTo>
                  <a:close/>
                  <a:moveTo>
                    <a:pt x="352" y="615"/>
                  </a:moveTo>
                  <a:cubicBezTo>
                    <a:pt x="342" y="602"/>
                    <a:pt x="323" y="576"/>
                    <a:pt x="302" y="541"/>
                  </a:cubicBezTo>
                  <a:cubicBezTo>
                    <a:pt x="346" y="557"/>
                    <a:pt x="346" y="557"/>
                    <a:pt x="346" y="557"/>
                  </a:cubicBezTo>
                  <a:cubicBezTo>
                    <a:pt x="348" y="583"/>
                    <a:pt x="350" y="603"/>
                    <a:pt x="352" y="615"/>
                  </a:cubicBezTo>
                  <a:close/>
                  <a:moveTo>
                    <a:pt x="346" y="550"/>
                  </a:moveTo>
                  <a:cubicBezTo>
                    <a:pt x="296" y="532"/>
                    <a:pt x="296" y="532"/>
                    <a:pt x="296" y="532"/>
                  </a:cubicBezTo>
                  <a:cubicBezTo>
                    <a:pt x="291" y="523"/>
                    <a:pt x="285" y="513"/>
                    <a:pt x="279" y="503"/>
                  </a:cubicBezTo>
                  <a:cubicBezTo>
                    <a:pt x="300" y="512"/>
                    <a:pt x="337" y="528"/>
                    <a:pt x="345" y="532"/>
                  </a:cubicBezTo>
                  <a:cubicBezTo>
                    <a:pt x="346" y="538"/>
                    <a:pt x="346" y="544"/>
                    <a:pt x="346" y="550"/>
                  </a:cubicBezTo>
                  <a:close/>
                  <a:moveTo>
                    <a:pt x="345" y="524"/>
                  </a:moveTo>
                  <a:cubicBezTo>
                    <a:pt x="331" y="518"/>
                    <a:pt x="290" y="500"/>
                    <a:pt x="274" y="494"/>
                  </a:cubicBezTo>
                  <a:cubicBezTo>
                    <a:pt x="262" y="472"/>
                    <a:pt x="250" y="449"/>
                    <a:pt x="239" y="424"/>
                  </a:cubicBezTo>
                  <a:cubicBezTo>
                    <a:pt x="236" y="419"/>
                    <a:pt x="234" y="413"/>
                    <a:pt x="231" y="408"/>
                  </a:cubicBezTo>
                  <a:cubicBezTo>
                    <a:pt x="261" y="422"/>
                    <a:pt x="333" y="447"/>
                    <a:pt x="346" y="452"/>
                  </a:cubicBezTo>
                  <a:cubicBezTo>
                    <a:pt x="345" y="478"/>
                    <a:pt x="345" y="502"/>
                    <a:pt x="345" y="524"/>
                  </a:cubicBezTo>
                  <a:close/>
                  <a:moveTo>
                    <a:pt x="347" y="445"/>
                  </a:moveTo>
                  <a:cubicBezTo>
                    <a:pt x="328" y="438"/>
                    <a:pt x="248" y="410"/>
                    <a:pt x="227" y="398"/>
                  </a:cubicBezTo>
                  <a:cubicBezTo>
                    <a:pt x="220" y="381"/>
                    <a:pt x="213" y="362"/>
                    <a:pt x="207" y="343"/>
                  </a:cubicBezTo>
                  <a:cubicBezTo>
                    <a:pt x="229" y="350"/>
                    <a:pt x="301" y="393"/>
                    <a:pt x="349" y="423"/>
                  </a:cubicBezTo>
                  <a:cubicBezTo>
                    <a:pt x="348" y="431"/>
                    <a:pt x="347" y="438"/>
                    <a:pt x="347" y="445"/>
                  </a:cubicBezTo>
                  <a:close/>
                  <a:moveTo>
                    <a:pt x="349" y="416"/>
                  </a:moveTo>
                  <a:cubicBezTo>
                    <a:pt x="325" y="401"/>
                    <a:pt x="228" y="341"/>
                    <a:pt x="204" y="336"/>
                  </a:cubicBezTo>
                  <a:cubicBezTo>
                    <a:pt x="195" y="309"/>
                    <a:pt x="188" y="280"/>
                    <a:pt x="182" y="250"/>
                  </a:cubicBezTo>
                  <a:cubicBezTo>
                    <a:pt x="216" y="261"/>
                    <a:pt x="343" y="324"/>
                    <a:pt x="362" y="333"/>
                  </a:cubicBezTo>
                  <a:cubicBezTo>
                    <a:pt x="356" y="362"/>
                    <a:pt x="352" y="389"/>
                    <a:pt x="349" y="416"/>
                  </a:cubicBezTo>
                  <a:close/>
                  <a:moveTo>
                    <a:pt x="366" y="315"/>
                  </a:moveTo>
                  <a:cubicBezTo>
                    <a:pt x="365" y="319"/>
                    <a:pt x="364" y="322"/>
                    <a:pt x="363" y="326"/>
                  </a:cubicBezTo>
                  <a:cubicBezTo>
                    <a:pt x="339" y="314"/>
                    <a:pt x="210" y="251"/>
                    <a:pt x="181" y="243"/>
                  </a:cubicBezTo>
                  <a:cubicBezTo>
                    <a:pt x="178" y="229"/>
                    <a:pt x="176" y="214"/>
                    <a:pt x="175" y="199"/>
                  </a:cubicBezTo>
                  <a:cubicBezTo>
                    <a:pt x="206" y="203"/>
                    <a:pt x="323" y="271"/>
                    <a:pt x="369" y="299"/>
                  </a:cubicBezTo>
                  <a:cubicBezTo>
                    <a:pt x="368" y="304"/>
                    <a:pt x="367" y="309"/>
                    <a:pt x="366" y="315"/>
                  </a:cubicBezTo>
                  <a:close/>
                  <a:moveTo>
                    <a:pt x="371" y="292"/>
                  </a:moveTo>
                  <a:cubicBezTo>
                    <a:pt x="345" y="277"/>
                    <a:pt x="210" y="196"/>
                    <a:pt x="174" y="192"/>
                  </a:cubicBezTo>
                  <a:cubicBezTo>
                    <a:pt x="171" y="158"/>
                    <a:pt x="171" y="123"/>
                    <a:pt x="176" y="88"/>
                  </a:cubicBezTo>
                  <a:cubicBezTo>
                    <a:pt x="212" y="103"/>
                    <a:pt x="362" y="213"/>
                    <a:pt x="379" y="225"/>
                  </a:cubicBezTo>
                  <a:cubicBezTo>
                    <a:pt x="378" y="246"/>
                    <a:pt x="375" y="269"/>
                    <a:pt x="371" y="292"/>
                  </a:cubicBezTo>
                  <a:close/>
                  <a:moveTo>
                    <a:pt x="379" y="217"/>
                  </a:moveTo>
                  <a:cubicBezTo>
                    <a:pt x="350" y="196"/>
                    <a:pt x="211" y="94"/>
                    <a:pt x="177" y="81"/>
                  </a:cubicBezTo>
                  <a:cubicBezTo>
                    <a:pt x="179" y="68"/>
                    <a:pt x="181" y="54"/>
                    <a:pt x="185" y="41"/>
                  </a:cubicBezTo>
                  <a:cubicBezTo>
                    <a:pt x="231" y="54"/>
                    <a:pt x="363" y="158"/>
                    <a:pt x="377" y="169"/>
                  </a:cubicBezTo>
                  <a:cubicBezTo>
                    <a:pt x="379" y="184"/>
                    <a:pt x="379" y="200"/>
                    <a:pt x="379" y="217"/>
                  </a:cubicBezTo>
                  <a:close/>
                  <a:moveTo>
                    <a:pt x="335" y="61"/>
                  </a:moveTo>
                  <a:cubicBezTo>
                    <a:pt x="357" y="86"/>
                    <a:pt x="370" y="120"/>
                    <a:pt x="376" y="160"/>
                  </a:cubicBezTo>
                  <a:cubicBezTo>
                    <a:pt x="347" y="137"/>
                    <a:pt x="231" y="47"/>
                    <a:pt x="186" y="35"/>
                  </a:cubicBezTo>
                  <a:cubicBezTo>
                    <a:pt x="189" y="26"/>
                    <a:pt x="191" y="18"/>
                    <a:pt x="194" y="10"/>
                  </a:cubicBezTo>
                  <a:cubicBezTo>
                    <a:pt x="256" y="7"/>
                    <a:pt x="304" y="25"/>
                    <a:pt x="335" y="61"/>
                  </a:cubicBezTo>
                  <a:close/>
                  <a:moveTo>
                    <a:pt x="104" y="37"/>
                  </a:moveTo>
                  <a:cubicBezTo>
                    <a:pt x="104" y="37"/>
                    <a:pt x="104" y="37"/>
                    <a:pt x="104" y="37"/>
                  </a:cubicBezTo>
                  <a:cubicBezTo>
                    <a:pt x="129" y="22"/>
                    <a:pt x="156" y="12"/>
                    <a:pt x="183" y="10"/>
                  </a:cubicBezTo>
                  <a:cubicBezTo>
                    <a:pt x="184" y="10"/>
                    <a:pt x="186" y="10"/>
                    <a:pt x="187" y="10"/>
                  </a:cubicBezTo>
                  <a:cubicBezTo>
                    <a:pt x="184" y="18"/>
                    <a:pt x="182" y="27"/>
                    <a:pt x="180" y="35"/>
                  </a:cubicBezTo>
                  <a:cubicBezTo>
                    <a:pt x="169" y="40"/>
                    <a:pt x="107" y="72"/>
                    <a:pt x="61" y="101"/>
                  </a:cubicBezTo>
                  <a:cubicBezTo>
                    <a:pt x="49" y="109"/>
                    <a:pt x="38" y="117"/>
                    <a:pt x="29" y="124"/>
                  </a:cubicBezTo>
                  <a:cubicBezTo>
                    <a:pt x="46" y="88"/>
                    <a:pt x="72" y="58"/>
                    <a:pt x="104" y="37"/>
                  </a:cubicBezTo>
                  <a:close/>
                  <a:moveTo>
                    <a:pt x="23" y="138"/>
                  </a:moveTo>
                  <a:cubicBezTo>
                    <a:pt x="49" y="110"/>
                    <a:pt x="151" y="57"/>
                    <a:pt x="177" y="43"/>
                  </a:cubicBezTo>
                  <a:cubicBezTo>
                    <a:pt x="174" y="56"/>
                    <a:pt x="172" y="68"/>
                    <a:pt x="170" y="80"/>
                  </a:cubicBezTo>
                  <a:cubicBezTo>
                    <a:pt x="161" y="83"/>
                    <a:pt x="142" y="94"/>
                    <a:pt x="118" y="109"/>
                  </a:cubicBezTo>
                  <a:cubicBezTo>
                    <a:pt x="81" y="133"/>
                    <a:pt x="35" y="166"/>
                    <a:pt x="11" y="183"/>
                  </a:cubicBezTo>
                  <a:cubicBezTo>
                    <a:pt x="13" y="168"/>
                    <a:pt x="17" y="153"/>
                    <a:pt x="23" y="138"/>
                  </a:cubicBezTo>
                  <a:close/>
                  <a:moveTo>
                    <a:pt x="7" y="238"/>
                  </a:moveTo>
                  <a:cubicBezTo>
                    <a:pt x="7" y="222"/>
                    <a:pt x="7" y="207"/>
                    <a:pt x="9" y="192"/>
                  </a:cubicBezTo>
                  <a:cubicBezTo>
                    <a:pt x="76" y="144"/>
                    <a:pt x="152" y="93"/>
                    <a:pt x="169" y="87"/>
                  </a:cubicBezTo>
                  <a:cubicBezTo>
                    <a:pt x="164" y="122"/>
                    <a:pt x="164" y="158"/>
                    <a:pt x="167" y="192"/>
                  </a:cubicBezTo>
                  <a:cubicBezTo>
                    <a:pt x="154" y="195"/>
                    <a:pt x="130" y="208"/>
                    <a:pt x="105" y="224"/>
                  </a:cubicBezTo>
                  <a:cubicBezTo>
                    <a:pt x="69" y="247"/>
                    <a:pt x="30" y="277"/>
                    <a:pt x="16" y="290"/>
                  </a:cubicBezTo>
                  <a:cubicBezTo>
                    <a:pt x="11" y="270"/>
                    <a:pt x="8" y="253"/>
                    <a:pt x="7" y="238"/>
                  </a:cubicBezTo>
                  <a:close/>
                  <a:moveTo>
                    <a:pt x="18" y="297"/>
                  </a:moveTo>
                  <a:cubicBezTo>
                    <a:pt x="35" y="280"/>
                    <a:pt x="136" y="205"/>
                    <a:pt x="168" y="199"/>
                  </a:cubicBezTo>
                  <a:cubicBezTo>
                    <a:pt x="169" y="214"/>
                    <a:pt x="171" y="228"/>
                    <a:pt x="174" y="243"/>
                  </a:cubicBezTo>
                  <a:cubicBezTo>
                    <a:pt x="158" y="244"/>
                    <a:pt x="124" y="264"/>
                    <a:pt x="93" y="284"/>
                  </a:cubicBezTo>
                  <a:cubicBezTo>
                    <a:pt x="65" y="302"/>
                    <a:pt x="39" y="320"/>
                    <a:pt x="29" y="328"/>
                  </a:cubicBezTo>
                  <a:cubicBezTo>
                    <a:pt x="24" y="317"/>
                    <a:pt x="21" y="307"/>
                    <a:pt x="18" y="297"/>
                  </a:cubicBezTo>
                  <a:close/>
                  <a:moveTo>
                    <a:pt x="31" y="334"/>
                  </a:moveTo>
                  <a:cubicBezTo>
                    <a:pt x="80" y="299"/>
                    <a:pt x="154" y="250"/>
                    <a:pt x="175" y="249"/>
                  </a:cubicBezTo>
                  <a:cubicBezTo>
                    <a:pt x="181" y="280"/>
                    <a:pt x="189" y="309"/>
                    <a:pt x="198" y="337"/>
                  </a:cubicBezTo>
                  <a:cubicBezTo>
                    <a:pt x="194" y="338"/>
                    <a:pt x="190" y="340"/>
                    <a:pt x="186" y="343"/>
                  </a:cubicBezTo>
                  <a:cubicBezTo>
                    <a:pt x="157" y="361"/>
                    <a:pt x="106" y="411"/>
                    <a:pt x="95" y="434"/>
                  </a:cubicBezTo>
                  <a:cubicBezTo>
                    <a:pt x="65" y="398"/>
                    <a:pt x="45" y="365"/>
                    <a:pt x="31" y="334"/>
                  </a:cubicBezTo>
                  <a:close/>
                </a:path>
              </a:pathLst>
            </a:custGeom>
            <a:solidFill>
              <a:srgbClr val="F15B44"/>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grpSp>
      <p:grpSp>
        <p:nvGrpSpPr>
          <p:cNvPr id="220" name="组合 28"/>
          <p:cNvGrpSpPr/>
          <p:nvPr/>
        </p:nvGrpSpPr>
        <p:grpSpPr>
          <a:xfrm>
            <a:off x="6229080" y="3172320"/>
            <a:ext cx="3078000" cy="3131280"/>
            <a:chOff x="6229080" y="3172320"/>
            <a:chExt cx="3078000" cy="3131280"/>
          </a:xfrm>
        </p:grpSpPr>
        <p:sp>
          <p:nvSpPr>
            <p:cNvPr id="221" name="Freeform 723"/>
            <p:cNvSpPr/>
            <p:nvPr/>
          </p:nvSpPr>
          <p:spPr>
            <a:xfrm rot="13348200" flipV="1">
              <a:off x="7268040" y="5997960"/>
              <a:ext cx="160920" cy="288720"/>
            </a:xfrm>
            <a:custGeom>
              <a:gdLst>
                <a:gd name="textAreaLeft" fmla="*/ 0 w 160920"/>
                <a:gd name="textAreaRight" fmla="*/ 161280 w 160920"/>
                <a:gd name="textAreaTop" fmla="*/ 360 h 288720"/>
                <a:gd name="textAreaBottom" fmla="*/ 289440 h 288720"/>
              </a:gdLst>
              <a:rect l="textAreaLeft" t="textAreaTop" r="textAreaRight" b="textAreaBottom"/>
              <a:pathLst>
                <a:path w="40" h="69">
                  <a:moveTo>
                    <a:pt x="35" y="0"/>
                  </a:moveTo>
                  <a:cubicBezTo>
                    <a:pt x="29" y="6"/>
                    <a:pt x="7" y="30"/>
                    <a:pt x="0" y="41"/>
                  </a:cubicBezTo>
                  <a:cubicBezTo>
                    <a:pt x="0" y="43"/>
                    <a:pt x="1" y="46"/>
                    <a:pt x="2" y="48"/>
                  </a:cubicBezTo>
                  <a:cubicBezTo>
                    <a:pt x="4" y="56"/>
                    <a:pt x="7" y="62"/>
                    <a:pt x="11" y="69"/>
                  </a:cubicBezTo>
                  <a:cubicBezTo>
                    <a:pt x="18" y="58"/>
                    <a:pt x="37" y="36"/>
                    <a:pt x="40" y="33"/>
                  </a:cubicBezTo>
                  <a:cubicBezTo>
                    <a:pt x="38" y="22"/>
                    <a:pt x="36" y="11"/>
                    <a:pt x="35" y="0"/>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222" name="Freeform 726"/>
            <p:cNvSpPr/>
            <p:nvPr/>
          </p:nvSpPr>
          <p:spPr>
            <a:xfrm rot="13348200" flipV="1">
              <a:off x="7372440" y="5915520"/>
              <a:ext cx="154080" cy="284760"/>
            </a:xfrm>
            <a:custGeom>
              <a:gdLst>
                <a:gd name="textAreaLeft" fmla="*/ 0 w 154080"/>
                <a:gd name="textAreaRight" fmla="*/ 154440 w 154080"/>
                <a:gd name="textAreaTop" fmla="*/ -360 h 284760"/>
                <a:gd name="textAreaBottom" fmla="*/ 284760 h 284760"/>
              </a:gdLst>
              <a:rect l="textAreaLeft" t="textAreaTop" r="textAreaRight" b="textAreaBottom"/>
              <a:pathLst>
                <a:path w="39" h="69">
                  <a:moveTo>
                    <a:pt x="35" y="0"/>
                  </a:moveTo>
                  <a:cubicBezTo>
                    <a:pt x="29" y="7"/>
                    <a:pt x="5" y="32"/>
                    <a:pt x="0" y="43"/>
                  </a:cubicBezTo>
                  <a:cubicBezTo>
                    <a:pt x="0" y="52"/>
                    <a:pt x="1" y="61"/>
                    <a:pt x="3" y="69"/>
                  </a:cubicBezTo>
                  <a:cubicBezTo>
                    <a:pt x="12" y="57"/>
                    <a:pt x="36" y="32"/>
                    <a:pt x="39" y="29"/>
                  </a:cubicBezTo>
                  <a:cubicBezTo>
                    <a:pt x="37" y="19"/>
                    <a:pt x="36" y="9"/>
                    <a:pt x="35" y="0"/>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223" name="Freeform 728"/>
            <p:cNvSpPr/>
            <p:nvPr/>
          </p:nvSpPr>
          <p:spPr>
            <a:xfrm rot="13348200" flipV="1">
              <a:off x="7661880" y="5695560"/>
              <a:ext cx="68400" cy="171000"/>
            </a:xfrm>
            <a:custGeom>
              <a:gdLst>
                <a:gd name="textAreaLeft" fmla="*/ 0 w 68400"/>
                <a:gd name="textAreaRight" fmla="*/ 68760 w 68400"/>
                <a:gd name="textAreaTop" fmla="*/ -360 h 171000"/>
                <a:gd name="textAreaBottom" fmla="*/ 171000 h 171000"/>
              </a:gdLst>
              <a:rect l="textAreaLeft" t="textAreaTop" r="textAreaRight" b="textAreaBottom"/>
              <a:pathLst>
                <a:path w="18" h="41">
                  <a:moveTo>
                    <a:pt x="17" y="0"/>
                  </a:moveTo>
                  <a:cubicBezTo>
                    <a:pt x="13" y="6"/>
                    <a:pt x="6" y="21"/>
                    <a:pt x="0" y="41"/>
                  </a:cubicBezTo>
                  <a:cubicBezTo>
                    <a:pt x="6" y="32"/>
                    <a:pt x="16" y="22"/>
                    <a:pt x="18" y="20"/>
                  </a:cubicBezTo>
                  <a:cubicBezTo>
                    <a:pt x="17" y="11"/>
                    <a:pt x="17" y="4"/>
                    <a:pt x="17" y="0"/>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224" name="Freeform 729"/>
            <p:cNvSpPr/>
            <p:nvPr/>
          </p:nvSpPr>
          <p:spPr>
            <a:xfrm rot="13348200" flipV="1">
              <a:off x="7470360" y="5828400"/>
              <a:ext cx="136800" cy="289080"/>
            </a:xfrm>
            <a:custGeom>
              <a:gdLst>
                <a:gd name="textAreaLeft" fmla="*/ 0 w 136800"/>
                <a:gd name="textAreaRight" fmla="*/ 137160 w 136800"/>
                <a:gd name="textAreaTop" fmla="*/ -360 h 289080"/>
                <a:gd name="textAreaBottom" fmla="*/ 289080 h 289080"/>
              </a:gdLst>
              <a:rect l="textAreaLeft" t="textAreaTop" r="textAreaRight" b="textAreaBottom"/>
              <a:pathLst>
                <a:path w="35" h="69">
                  <a:moveTo>
                    <a:pt x="32" y="0"/>
                  </a:moveTo>
                  <a:cubicBezTo>
                    <a:pt x="26" y="7"/>
                    <a:pt x="6" y="30"/>
                    <a:pt x="1" y="41"/>
                  </a:cubicBezTo>
                  <a:cubicBezTo>
                    <a:pt x="0" y="51"/>
                    <a:pt x="0" y="60"/>
                    <a:pt x="0" y="69"/>
                  </a:cubicBezTo>
                  <a:cubicBezTo>
                    <a:pt x="8" y="56"/>
                    <a:pt x="32" y="31"/>
                    <a:pt x="35" y="28"/>
                  </a:cubicBezTo>
                  <a:cubicBezTo>
                    <a:pt x="34" y="18"/>
                    <a:pt x="33" y="9"/>
                    <a:pt x="32" y="0"/>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225" name="Freeform 730"/>
            <p:cNvSpPr/>
            <p:nvPr/>
          </p:nvSpPr>
          <p:spPr>
            <a:xfrm rot="13348200" flipV="1">
              <a:off x="7559640" y="5768280"/>
              <a:ext cx="119880" cy="238680"/>
            </a:xfrm>
            <a:custGeom>
              <a:gdLst>
                <a:gd name="textAreaLeft" fmla="*/ 0 w 119880"/>
                <a:gd name="textAreaRight" fmla="*/ 120240 w 119880"/>
                <a:gd name="textAreaTop" fmla="*/ -360 h 238680"/>
                <a:gd name="textAreaBottom" fmla="*/ 238680 h 238680"/>
              </a:gdLst>
              <a:rect l="textAreaLeft" t="textAreaTop" r="textAreaRight" b="textAreaBottom"/>
              <a:pathLst>
                <a:path w="30" h="57">
                  <a:moveTo>
                    <a:pt x="28" y="0"/>
                  </a:moveTo>
                  <a:cubicBezTo>
                    <a:pt x="24" y="4"/>
                    <a:pt x="11" y="18"/>
                    <a:pt x="7" y="27"/>
                  </a:cubicBezTo>
                  <a:cubicBezTo>
                    <a:pt x="4" y="37"/>
                    <a:pt x="2" y="47"/>
                    <a:pt x="0" y="58"/>
                  </a:cubicBezTo>
                  <a:cubicBezTo>
                    <a:pt x="8" y="44"/>
                    <a:pt x="27" y="23"/>
                    <a:pt x="30" y="21"/>
                  </a:cubicBezTo>
                  <a:cubicBezTo>
                    <a:pt x="29" y="13"/>
                    <a:pt x="29" y="6"/>
                    <a:pt x="28" y="0"/>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226" name="Freeform 732"/>
            <p:cNvSpPr/>
            <p:nvPr/>
          </p:nvSpPr>
          <p:spPr>
            <a:xfrm rot="13348200" flipV="1">
              <a:off x="7284600" y="5704560"/>
              <a:ext cx="216000" cy="342360"/>
            </a:xfrm>
            <a:custGeom>
              <a:gdLst>
                <a:gd name="textAreaLeft" fmla="*/ 0 w 216000"/>
                <a:gd name="textAreaRight" fmla="*/ 216360 w 216000"/>
                <a:gd name="textAreaTop" fmla="*/ -360 h 342360"/>
                <a:gd name="textAreaBottom" fmla="*/ 342360 h 342360"/>
              </a:gdLst>
              <a:rect l="textAreaLeft" t="textAreaTop" r="textAreaRight" b="textAreaBottom"/>
              <a:pathLst>
                <a:path w="54" h="82">
                  <a:moveTo>
                    <a:pt x="3" y="27"/>
                  </a:moveTo>
                  <a:cubicBezTo>
                    <a:pt x="13" y="33"/>
                    <a:pt x="45" y="71"/>
                    <a:pt x="54" y="82"/>
                  </a:cubicBezTo>
                  <a:cubicBezTo>
                    <a:pt x="53" y="76"/>
                    <a:pt x="52" y="71"/>
                    <a:pt x="51" y="65"/>
                  </a:cubicBezTo>
                  <a:cubicBezTo>
                    <a:pt x="50" y="61"/>
                    <a:pt x="49" y="57"/>
                    <a:pt x="48" y="54"/>
                  </a:cubicBezTo>
                  <a:cubicBezTo>
                    <a:pt x="34" y="37"/>
                    <a:pt x="8" y="8"/>
                    <a:pt x="0" y="0"/>
                  </a:cubicBezTo>
                  <a:cubicBezTo>
                    <a:pt x="1" y="9"/>
                    <a:pt x="2" y="18"/>
                    <a:pt x="3" y="27"/>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227" name="Freeform 733"/>
            <p:cNvSpPr/>
            <p:nvPr/>
          </p:nvSpPr>
          <p:spPr>
            <a:xfrm rot="13348200" flipV="1">
              <a:off x="7389360" y="5655240"/>
              <a:ext cx="191880" cy="295920"/>
            </a:xfrm>
            <a:custGeom>
              <a:gdLst>
                <a:gd name="textAreaLeft" fmla="*/ 0 w 191880"/>
                <a:gd name="textAreaRight" fmla="*/ 192240 w 191880"/>
                <a:gd name="textAreaTop" fmla="*/ 360 h 295920"/>
                <a:gd name="textAreaBottom" fmla="*/ 296640 h 295920"/>
              </a:gdLst>
              <a:rect l="textAreaLeft" t="textAreaTop" r="textAreaRight" b="textAreaBottom"/>
              <a:pathLst>
                <a:path w="48" h="72">
                  <a:moveTo>
                    <a:pt x="2" y="20"/>
                  </a:moveTo>
                  <a:cubicBezTo>
                    <a:pt x="8" y="25"/>
                    <a:pt x="38" y="60"/>
                    <a:pt x="48" y="72"/>
                  </a:cubicBezTo>
                  <a:cubicBezTo>
                    <a:pt x="43" y="57"/>
                    <a:pt x="38" y="45"/>
                    <a:pt x="32" y="34"/>
                  </a:cubicBezTo>
                  <a:cubicBezTo>
                    <a:pt x="28" y="29"/>
                    <a:pt x="8" y="7"/>
                    <a:pt x="0" y="0"/>
                  </a:cubicBezTo>
                  <a:cubicBezTo>
                    <a:pt x="1" y="6"/>
                    <a:pt x="1" y="13"/>
                    <a:pt x="2" y="20"/>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228" name="Freeform 734"/>
            <p:cNvSpPr/>
            <p:nvPr/>
          </p:nvSpPr>
          <p:spPr>
            <a:xfrm rot="13348200" flipV="1">
              <a:off x="7554600" y="5627520"/>
              <a:ext cx="113040" cy="202680"/>
            </a:xfrm>
            <a:custGeom>
              <a:gdLst>
                <a:gd name="textAreaLeft" fmla="*/ 0 w 113040"/>
                <a:gd name="textAreaRight" fmla="*/ 113400 w 113040"/>
                <a:gd name="textAreaTop" fmla="*/ -360 h 202680"/>
                <a:gd name="textAreaBottom" fmla="*/ 202680 h 202680"/>
              </a:gdLst>
              <a:rect l="textAreaLeft" t="textAreaTop" r="textAreaRight" b="textAreaBottom"/>
              <a:pathLst>
                <a:path w="28" h="49">
                  <a:moveTo>
                    <a:pt x="0" y="0"/>
                  </a:moveTo>
                  <a:cubicBezTo>
                    <a:pt x="0" y="4"/>
                    <a:pt x="0" y="11"/>
                    <a:pt x="1" y="19"/>
                  </a:cubicBezTo>
                  <a:cubicBezTo>
                    <a:pt x="5" y="23"/>
                    <a:pt x="21" y="39"/>
                    <a:pt x="29" y="49"/>
                  </a:cubicBezTo>
                  <a:cubicBezTo>
                    <a:pt x="23" y="36"/>
                    <a:pt x="16" y="26"/>
                    <a:pt x="11" y="18"/>
                  </a:cubicBezTo>
                  <a:cubicBezTo>
                    <a:pt x="6" y="11"/>
                    <a:pt x="2" y="5"/>
                    <a:pt x="0" y="0"/>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229" name="Freeform 737"/>
            <p:cNvSpPr/>
            <p:nvPr/>
          </p:nvSpPr>
          <p:spPr>
            <a:xfrm rot="13348200" flipV="1">
              <a:off x="7201800" y="5791680"/>
              <a:ext cx="205560" cy="335160"/>
            </a:xfrm>
            <a:custGeom>
              <a:gdLst>
                <a:gd name="textAreaLeft" fmla="*/ 0 w 205560"/>
                <a:gd name="textAreaRight" fmla="*/ 205920 w 205560"/>
                <a:gd name="textAreaTop" fmla="*/ -360 h 335160"/>
                <a:gd name="textAreaBottom" fmla="*/ 335160 h 335160"/>
              </a:gdLst>
              <a:rect l="textAreaLeft" t="textAreaTop" r="textAreaRight" b="textAreaBottom"/>
              <a:pathLst>
                <a:path w="52" h="81">
                  <a:moveTo>
                    <a:pt x="4" y="29"/>
                  </a:moveTo>
                  <a:cubicBezTo>
                    <a:pt x="13" y="36"/>
                    <a:pt x="44" y="72"/>
                    <a:pt x="51" y="81"/>
                  </a:cubicBezTo>
                  <a:cubicBezTo>
                    <a:pt x="52" y="73"/>
                    <a:pt x="52" y="65"/>
                    <a:pt x="51" y="56"/>
                  </a:cubicBezTo>
                  <a:cubicBezTo>
                    <a:pt x="48" y="52"/>
                    <a:pt x="12" y="9"/>
                    <a:pt x="0" y="0"/>
                  </a:cubicBezTo>
                  <a:cubicBezTo>
                    <a:pt x="1" y="9"/>
                    <a:pt x="2" y="19"/>
                    <a:pt x="4" y="29"/>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230" name="Freeform 738"/>
            <p:cNvSpPr/>
            <p:nvPr/>
          </p:nvSpPr>
          <p:spPr>
            <a:xfrm rot="13348200" flipV="1">
              <a:off x="7129080" y="5890680"/>
              <a:ext cx="188640" cy="299520"/>
            </a:xfrm>
            <a:custGeom>
              <a:gdLst>
                <a:gd name="textAreaLeft" fmla="*/ 0 w 188640"/>
                <a:gd name="textAreaRight" fmla="*/ 189000 w 188640"/>
                <a:gd name="textAreaTop" fmla="*/ 360 h 299520"/>
                <a:gd name="textAreaBottom" fmla="*/ 300240 h 299520"/>
              </a:gdLst>
              <a:rect l="textAreaLeft" t="textAreaTop" r="textAreaRight" b="textAreaBottom"/>
              <a:pathLst>
                <a:path w="47" h="72">
                  <a:moveTo>
                    <a:pt x="5" y="32"/>
                  </a:moveTo>
                  <a:cubicBezTo>
                    <a:pt x="14" y="37"/>
                    <a:pt x="38" y="65"/>
                    <a:pt x="44" y="72"/>
                  </a:cubicBezTo>
                  <a:cubicBezTo>
                    <a:pt x="45" y="66"/>
                    <a:pt x="46" y="59"/>
                    <a:pt x="47" y="52"/>
                  </a:cubicBezTo>
                  <a:cubicBezTo>
                    <a:pt x="43" y="48"/>
                    <a:pt x="12" y="10"/>
                    <a:pt x="0" y="0"/>
                  </a:cubicBezTo>
                  <a:cubicBezTo>
                    <a:pt x="1" y="10"/>
                    <a:pt x="3" y="21"/>
                    <a:pt x="5" y="32"/>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231" name="Freeform 813"/>
            <p:cNvSpPr/>
            <p:nvPr/>
          </p:nvSpPr>
          <p:spPr>
            <a:xfrm rot="13348200" flipV="1">
              <a:off x="6478920" y="5388480"/>
              <a:ext cx="113040" cy="92520"/>
            </a:xfrm>
            <a:custGeom>
              <a:gdLst>
                <a:gd name="textAreaLeft" fmla="*/ 0 w 113040"/>
                <a:gd name="textAreaRight" fmla="*/ 113400 w 113040"/>
                <a:gd name="textAreaTop" fmla="*/ -360 h 92520"/>
                <a:gd name="textAreaBottom" fmla="*/ 92520 h 92520"/>
              </a:gdLst>
              <a:rect l="textAreaLeft" t="textAreaTop" r="textAreaRight" b="textAreaBottom"/>
              <a:pathLst>
                <a:path w="28" h="22">
                  <a:moveTo>
                    <a:pt x="14" y="0"/>
                  </a:moveTo>
                  <a:cubicBezTo>
                    <a:pt x="0" y="0"/>
                    <a:pt x="0" y="22"/>
                    <a:pt x="14" y="22"/>
                  </a:cubicBezTo>
                  <a:cubicBezTo>
                    <a:pt x="28" y="22"/>
                    <a:pt x="28" y="0"/>
                    <a:pt x="14" y="0"/>
                  </a:cubicBezTo>
                  <a:close/>
                </a:path>
              </a:pathLst>
            </a:custGeom>
            <a:solidFill>
              <a:srgbClr val="FFF687"/>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232" name="Freeform 824"/>
            <p:cNvSpPr/>
            <p:nvPr/>
          </p:nvSpPr>
          <p:spPr>
            <a:xfrm rot="13348200" flipV="1">
              <a:off x="6985080" y="3409920"/>
              <a:ext cx="1678320" cy="2502360"/>
            </a:xfrm>
            <a:custGeom>
              <a:gdLst>
                <a:gd name="textAreaLeft" fmla="*/ 0 w 1678320"/>
                <a:gd name="textAreaRight" fmla="*/ 1678680 w 1678320"/>
                <a:gd name="textAreaTop" fmla="*/ -360 h 2502360"/>
                <a:gd name="textAreaBottom" fmla="*/ 2502360 h 2502360"/>
              </a:gdLst>
              <a:rect l="textAreaLeft" t="textAreaTop" r="textAreaRight" b="textAreaBottom"/>
              <a:pathLst>
                <a:path w="421" h="603">
                  <a:moveTo>
                    <a:pt x="223" y="603"/>
                  </a:moveTo>
                  <a:cubicBezTo>
                    <a:pt x="223" y="603"/>
                    <a:pt x="280" y="493"/>
                    <a:pt x="342" y="419"/>
                  </a:cubicBezTo>
                  <a:cubicBezTo>
                    <a:pt x="403" y="346"/>
                    <a:pt x="421" y="245"/>
                    <a:pt x="394" y="157"/>
                  </a:cubicBezTo>
                  <a:cubicBezTo>
                    <a:pt x="368" y="69"/>
                    <a:pt x="295" y="42"/>
                    <a:pt x="259" y="50"/>
                  </a:cubicBezTo>
                  <a:cubicBezTo>
                    <a:pt x="259" y="50"/>
                    <a:pt x="239" y="0"/>
                    <a:pt x="152" y="23"/>
                  </a:cubicBezTo>
                  <a:cubicBezTo>
                    <a:pt x="66" y="47"/>
                    <a:pt x="0" y="138"/>
                    <a:pt x="6" y="270"/>
                  </a:cubicBezTo>
                  <a:cubicBezTo>
                    <a:pt x="12" y="402"/>
                    <a:pt x="163" y="520"/>
                    <a:pt x="223" y="603"/>
                  </a:cubicBezTo>
                  <a:close/>
                </a:path>
              </a:pathLst>
            </a:custGeom>
            <a:solidFill>
              <a:srgbClr val="CCECFC"/>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233" name="Freeform 825"/>
            <p:cNvSpPr/>
            <p:nvPr/>
          </p:nvSpPr>
          <p:spPr>
            <a:xfrm rot="13348200" flipV="1">
              <a:off x="7034760" y="3429720"/>
              <a:ext cx="1626840" cy="2488320"/>
            </a:xfrm>
            <a:custGeom>
              <a:gdLst>
                <a:gd name="textAreaLeft" fmla="*/ 0 w 1626840"/>
                <a:gd name="textAreaRight" fmla="*/ 1627200 w 1626840"/>
                <a:gd name="textAreaTop" fmla="*/ 360 h 2488320"/>
                <a:gd name="textAreaBottom" fmla="*/ 2489040 h 2488320"/>
              </a:gdLst>
              <a:rect l="textAreaLeft" t="textAreaTop" r="textAreaRight" b="textAreaBottom"/>
              <a:pathLst>
                <a:path w="408" h="600">
                  <a:moveTo>
                    <a:pt x="221" y="600"/>
                  </a:moveTo>
                  <a:cubicBezTo>
                    <a:pt x="224" y="585"/>
                    <a:pt x="224" y="569"/>
                    <a:pt x="221" y="554"/>
                  </a:cubicBezTo>
                  <a:cubicBezTo>
                    <a:pt x="216" y="529"/>
                    <a:pt x="203" y="506"/>
                    <a:pt x="191" y="484"/>
                  </a:cubicBezTo>
                  <a:cubicBezTo>
                    <a:pt x="170" y="445"/>
                    <a:pt x="149" y="407"/>
                    <a:pt x="128" y="369"/>
                  </a:cubicBezTo>
                  <a:cubicBezTo>
                    <a:pt x="116" y="347"/>
                    <a:pt x="105" y="326"/>
                    <a:pt x="98" y="303"/>
                  </a:cubicBezTo>
                  <a:cubicBezTo>
                    <a:pt x="86" y="261"/>
                    <a:pt x="92" y="215"/>
                    <a:pt x="110" y="176"/>
                  </a:cubicBezTo>
                  <a:cubicBezTo>
                    <a:pt x="122" y="152"/>
                    <a:pt x="138" y="129"/>
                    <a:pt x="162" y="115"/>
                  </a:cubicBezTo>
                  <a:cubicBezTo>
                    <a:pt x="185" y="100"/>
                    <a:pt x="215" y="96"/>
                    <a:pt x="239" y="108"/>
                  </a:cubicBezTo>
                  <a:cubicBezTo>
                    <a:pt x="256" y="102"/>
                    <a:pt x="274" y="108"/>
                    <a:pt x="290" y="115"/>
                  </a:cubicBezTo>
                  <a:cubicBezTo>
                    <a:pt x="335" y="138"/>
                    <a:pt x="370" y="177"/>
                    <a:pt x="392" y="223"/>
                  </a:cubicBezTo>
                  <a:cubicBezTo>
                    <a:pt x="397" y="234"/>
                    <a:pt x="402" y="247"/>
                    <a:pt x="405" y="259"/>
                  </a:cubicBezTo>
                  <a:cubicBezTo>
                    <a:pt x="408" y="225"/>
                    <a:pt x="404" y="190"/>
                    <a:pt x="394" y="157"/>
                  </a:cubicBezTo>
                  <a:cubicBezTo>
                    <a:pt x="368" y="69"/>
                    <a:pt x="295" y="42"/>
                    <a:pt x="259" y="50"/>
                  </a:cubicBezTo>
                  <a:cubicBezTo>
                    <a:pt x="259" y="50"/>
                    <a:pt x="239" y="0"/>
                    <a:pt x="152" y="23"/>
                  </a:cubicBezTo>
                  <a:cubicBezTo>
                    <a:pt x="66" y="47"/>
                    <a:pt x="0" y="138"/>
                    <a:pt x="6" y="270"/>
                  </a:cubicBezTo>
                  <a:cubicBezTo>
                    <a:pt x="12" y="400"/>
                    <a:pt x="160" y="518"/>
                    <a:pt x="221" y="600"/>
                  </a:cubicBezTo>
                  <a:close/>
                </a:path>
              </a:pathLst>
            </a:custGeom>
            <a:solidFill>
              <a:srgbClr val="A2DEF9"/>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234" name="Freeform 826"/>
            <p:cNvSpPr/>
            <p:nvPr/>
          </p:nvSpPr>
          <p:spPr>
            <a:xfrm rot="13348200" flipV="1">
              <a:off x="7006320" y="4577400"/>
              <a:ext cx="312120" cy="384840"/>
            </a:xfrm>
            <a:custGeom>
              <a:gdLst>
                <a:gd name="textAreaLeft" fmla="*/ 0 w 312120"/>
                <a:gd name="textAreaRight" fmla="*/ 312480 w 312120"/>
                <a:gd name="textAreaTop" fmla="*/ -360 h 384840"/>
                <a:gd name="textAreaBottom" fmla="*/ 384840 h 384840"/>
              </a:gdLst>
              <a:rect l="textAreaLeft" t="textAreaTop" r="textAreaRight" b="textAreaBottom"/>
              <a:pathLst>
                <a:path w="78" h="93">
                  <a:moveTo>
                    <a:pt x="10" y="90"/>
                  </a:moveTo>
                  <a:cubicBezTo>
                    <a:pt x="22" y="80"/>
                    <a:pt x="31" y="66"/>
                    <a:pt x="41" y="54"/>
                  </a:cubicBezTo>
                  <a:cubicBezTo>
                    <a:pt x="52" y="40"/>
                    <a:pt x="63" y="25"/>
                    <a:pt x="74" y="11"/>
                  </a:cubicBezTo>
                  <a:cubicBezTo>
                    <a:pt x="78" y="6"/>
                    <a:pt x="72" y="0"/>
                    <a:pt x="68" y="5"/>
                  </a:cubicBezTo>
                  <a:cubicBezTo>
                    <a:pt x="56" y="18"/>
                    <a:pt x="45" y="32"/>
                    <a:pt x="33" y="45"/>
                  </a:cubicBezTo>
                  <a:cubicBezTo>
                    <a:pt x="22" y="58"/>
                    <a:pt x="10" y="70"/>
                    <a:pt x="3" y="84"/>
                  </a:cubicBezTo>
                  <a:cubicBezTo>
                    <a:pt x="0" y="89"/>
                    <a:pt x="6" y="93"/>
                    <a:pt x="10" y="90"/>
                  </a:cubicBezTo>
                  <a:close/>
                </a:path>
              </a:pathLst>
            </a:custGeom>
            <a:solidFill>
              <a:srgbClr val="FFFFFF"/>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235" name="Freeform 827"/>
            <p:cNvSpPr/>
            <p:nvPr/>
          </p:nvSpPr>
          <p:spPr>
            <a:xfrm rot="13348200" flipV="1">
              <a:off x="7079760" y="5056560"/>
              <a:ext cx="68400" cy="117360"/>
            </a:xfrm>
            <a:custGeom>
              <a:gdLst>
                <a:gd name="textAreaLeft" fmla="*/ 0 w 68400"/>
                <a:gd name="textAreaRight" fmla="*/ 68760 w 68400"/>
                <a:gd name="textAreaTop" fmla="*/ 360 h 117360"/>
                <a:gd name="textAreaBottom" fmla="*/ 118080 h 117360"/>
              </a:gdLst>
              <a:rect l="textAreaLeft" t="textAreaTop" r="textAreaRight" b="textAreaBottom"/>
              <a:pathLst>
                <a:path w="17" h="28">
                  <a:moveTo>
                    <a:pt x="6" y="26"/>
                  </a:moveTo>
                  <a:cubicBezTo>
                    <a:pt x="12" y="21"/>
                    <a:pt x="17" y="12"/>
                    <a:pt x="16" y="3"/>
                  </a:cubicBezTo>
                  <a:cubicBezTo>
                    <a:pt x="15" y="1"/>
                    <a:pt x="11" y="0"/>
                    <a:pt x="10" y="3"/>
                  </a:cubicBezTo>
                  <a:cubicBezTo>
                    <a:pt x="8" y="5"/>
                    <a:pt x="8" y="9"/>
                    <a:pt x="6" y="12"/>
                  </a:cubicBezTo>
                  <a:cubicBezTo>
                    <a:pt x="4" y="15"/>
                    <a:pt x="3" y="18"/>
                    <a:pt x="1" y="22"/>
                  </a:cubicBezTo>
                  <a:cubicBezTo>
                    <a:pt x="0" y="24"/>
                    <a:pt x="3" y="28"/>
                    <a:pt x="6" y="26"/>
                  </a:cubicBezTo>
                  <a:close/>
                </a:path>
              </a:pathLst>
            </a:custGeom>
            <a:solidFill>
              <a:srgbClr val="FFFFFF"/>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236" name="Freeform 828"/>
            <p:cNvSpPr/>
            <p:nvPr/>
          </p:nvSpPr>
          <p:spPr>
            <a:xfrm rot="13348200" flipV="1">
              <a:off x="6822000" y="3497760"/>
              <a:ext cx="1891800" cy="2491920"/>
            </a:xfrm>
            <a:custGeom>
              <a:gdLst>
                <a:gd name="textAreaLeft" fmla="*/ 0 w 1891800"/>
                <a:gd name="textAreaRight" fmla="*/ 1892160 w 1891800"/>
                <a:gd name="textAreaTop" fmla="*/ 360 h 2491920"/>
                <a:gd name="textAreaBottom" fmla="*/ 2492640 h 2491920"/>
              </a:gdLst>
              <a:rect l="textAreaLeft" t="textAreaTop" r="textAreaRight" b="textAreaBottom"/>
              <a:pathLst>
                <a:path w="472" h="601">
                  <a:moveTo>
                    <a:pt x="177" y="484"/>
                  </a:moveTo>
                  <a:cubicBezTo>
                    <a:pt x="210" y="518"/>
                    <a:pt x="241" y="550"/>
                    <a:pt x="250" y="598"/>
                  </a:cubicBezTo>
                  <a:cubicBezTo>
                    <a:pt x="250" y="598"/>
                    <a:pt x="250" y="598"/>
                    <a:pt x="250" y="598"/>
                  </a:cubicBezTo>
                  <a:cubicBezTo>
                    <a:pt x="250" y="598"/>
                    <a:pt x="250" y="598"/>
                    <a:pt x="250" y="598"/>
                  </a:cubicBezTo>
                  <a:cubicBezTo>
                    <a:pt x="250" y="599"/>
                    <a:pt x="250" y="599"/>
                    <a:pt x="251" y="599"/>
                  </a:cubicBezTo>
                  <a:cubicBezTo>
                    <a:pt x="251" y="599"/>
                    <a:pt x="251" y="599"/>
                    <a:pt x="251" y="599"/>
                  </a:cubicBezTo>
                  <a:cubicBezTo>
                    <a:pt x="251" y="600"/>
                    <a:pt x="251" y="600"/>
                    <a:pt x="251" y="600"/>
                  </a:cubicBezTo>
                  <a:cubicBezTo>
                    <a:pt x="251" y="600"/>
                    <a:pt x="252" y="600"/>
                    <a:pt x="252" y="600"/>
                  </a:cubicBezTo>
                  <a:cubicBezTo>
                    <a:pt x="252" y="600"/>
                    <a:pt x="252" y="600"/>
                    <a:pt x="252" y="600"/>
                  </a:cubicBezTo>
                  <a:cubicBezTo>
                    <a:pt x="253" y="600"/>
                    <a:pt x="253" y="601"/>
                    <a:pt x="253" y="601"/>
                  </a:cubicBezTo>
                  <a:cubicBezTo>
                    <a:pt x="253" y="601"/>
                    <a:pt x="253" y="601"/>
                    <a:pt x="253" y="601"/>
                  </a:cubicBezTo>
                  <a:cubicBezTo>
                    <a:pt x="253" y="601"/>
                    <a:pt x="253" y="601"/>
                    <a:pt x="253" y="601"/>
                  </a:cubicBezTo>
                  <a:cubicBezTo>
                    <a:pt x="254" y="601"/>
                    <a:pt x="254" y="600"/>
                    <a:pt x="255" y="600"/>
                  </a:cubicBezTo>
                  <a:cubicBezTo>
                    <a:pt x="255" y="600"/>
                    <a:pt x="255" y="600"/>
                    <a:pt x="255" y="600"/>
                  </a:cubicBezTo>
                  <a:cubicBezTo>
                    <a:pt x="256" y="600"/>
                    <a:pt x="256" y="600"/>
                    <a:pt x="256" y="599"/>
                  </a:cubicBezTo>
                  <a:cubicBezTo>
                    <a:pt x="256" y="599"/>
                    <a:pt x="256" y="599"/>
                    <a:pt x="256" y="599"/>
                  </a:cubicBezTo>
                  <a:cubicBezTo>
                    <a:pt x="256" y="599"/>
                    <a:pt x="256" y="599"/>
                    <a:pt x="256" y="599"/>
                  </a:cubicBezTo>
                  <a:cubicBezTo>
                    <a:pt x="257" y="598"/>
                    <a:pt x="296" y="506"/>
                    <a:pt x="392" y="395"/>
                  </a:cubicBezTo>
                  <a:cubicBezTo>
                    <a:pt x="445" y="332"/>
                    <a:pt x="474" y="195"/>
                    <a:pt x="432" y="105"/>
                  </a:cubicBezTo>
                  <a:cubicBezTo>
                    <a:pt x="406" y="48"/>
                    <a:pt x="357" y="20"/>
                    <a:pt x="289" y="23"/>
                  </a:cubicBezTo>
                  <a:cubicBezTo>
                    <a:pt x="284" y="19"/>
                    <a:pt x="262" y="0"/>
                    <a:pt x="227" y="0"/>
                  </a:cubicBezTo>
                  <a:cubicBezTo>
                    <a:pt x="227" y="0"/>
                    <a:pt x="227" y="0"/>
                    <a:pt x="227" y="0"/>
                  </a:cubicBezTo>
                  <a:cubicBezTo>
                    <a:pt x="188" y="0"/>
                    <a:pt x="148" y="24"/>
                    <a:pt x="108" y="71"/>
                  </a:cubicBezTo>
                  <a:cubicBezTo>
                    <a:pt x="0" y="198"/>
                    <a:pt x="68" y="326"/>
                    <a:pt x="105" y="394"/>
                  </a:cubicBezTo>
                  <a:cubicBezTo>
                    <a:pt x="125" y="431"/>
                    <a:pt x="151" y="458"/>
                    <a:pt x="177" y="484"/>
                  </a:cubicBezTo>
                  <a:close/>
                  <a:moveTo>
                    <a:pt x="242" y="309"/>
                  </a:moveTo>
                  <a:cubicBezTo>
                    <a:pt x="215" y="285"/>
                    <a:pt x="201" y="231"/>
                    <a:pt x="203" y="192"/>
                  </a:cubicBezTo>
                  <a:cubicBezTo>
                    <a:pt x="205" y="168"/>
                    <a:pt x="213" y="151"/>
                    <a:pt x="225" y="146"/>
                  </a:cubicBezTo>
                  <a:cubicBezTo>
                    <a:pt x="234" y="141"/>
                    <a:pt x="244" y="139"/>
                    <a:pt x="252" y="139"/>
                  </a:cubicBezTo>
                  <a:cubicBezTo>
                    <a:pt x="242" y="190"/>
                    <a:pt x="235" y="252"/>
                    <a:pt x="242" y="309"/>
                  </a:cubicBezTo>
                  <a:close/>
                  <a:moveTo>
                    <a:pt x="259" y="140"/>
                  </a:moveTo>
                  <a:cubicBezTo>
                    <a:pt x="268" y="141"/>
                    <a:pt x="275" y="145"/>
                    <a:pt x="282" y="152"/>
                  </a:cubicBezTo>
                  <a:cubicBezTo>
                    <a:pt x="293" y="164"/>
                    <a:pt x="298" y="183"/>
                    <a:pt x="296" y="208"/>
                  </a:cubicBezTo>
                  <a:cubicBezTo>
                    <a:pt x="292" y="256"/>
                    <a:pt x="261" y="296"/>
                    <a:pt x="249" y="309"/>
                  </a:cubicBezTo>
                  <a:cubicBezTo>
                    <a:pt x="241" y="253"/>
                    <a:pt x="248" y="191"/>
                    <a:pt x="259" y="140"/>
                  </a:cubicBezTo>
                  <a:close/>
                  <a:moveTo>
                    <a:pt x="254" y="133"/>
                  </a:moveTo>
                  <a:cubicBezTo>
                    <a:pt x="253" y="132"/>
                    <a:pt x="252" y="132"/>
                    <a:pt x="251" y="132"/>
                  </a:cubicBezTo>
                  <a:cubicBezTo>
                    <a:pt x="251" y="132"/>
                    <a:pt x="251" y="132"/>
                    <a:pt x="251" y="132"/>
                  </a:cubicBezTo>
                  <a:cubicBezTo>
                    <a:pt x="242" y="132"/>
                    <a:pt x="232" y="135"/>
                    <a:pt x="222" y="140"/>
                  </a:cubicBezTo>
                  <a:cubicBezTo>
                    <a:pt x="208" y="146"/>
                    <a:pt x="199" y="165"/>
                    <a:pt x="197" y="191"/>
                  </a:cubicBezTo>
                  <a:cubicBezTo>
                    <a:pt x="194" y="235"/>
                    <a:pt x="211" y="295"/>
                    <a:pt x="243" y="318"/>
                  </a:cubicBezTo>
                  <a:cubicBezTo>
                    <a:pt x="247" y="343"/>
                    <a:pt x="250" y="367"/>
                    <a:pt x="252" y="391"/>
                  </a:cubicBezTo>
                  <a:cubicBezTo>
                    <a:pt x="234" y="376"/>
                    <a:pt x="173" y="318"/>
                    <a:pt x="167" y="228"/>
                  </a:cubicBezTo>
                  <a:cubicBezTo>
                    <a:pt x="163" y="172"/>
                    <a:pt x="168" y="143"/>
                    <a:pt x="183" y="126"/>
                  </a:cubicBezTo>
                  <a:cubicBezTo>
                    <a:pt x="197" y="110"/>
                    <a:pt x="224" y="105"/>
                    <a:pt x="261" y="103"/>
                  </a:cubicBezTo>
                  <a:cubicBezTo>
                    <a:pt x="258" y="112"/>
                    <a:pt x="256" y="122"/>
                    <a:pt x="254" y="133"/>
                  </a:cubicBezTo>
                  <a:close/>
                  <a:moveTo>
                    <a:pt x="178" y="122"/>
                  </a:moveTo>
                  <a:cubicBezTo>
                    <a:pt x="161" y="140"/>
                    <a:pt x="156" y="170"/>
                    <a:pt x="160" y="229"/>
                  </a:cubicBezTo>
                  <a:cubicBezTo>
                    <a:pt x="167" y="335"/>
                    <a:pt x="251" y="398"/>
                    <a:pt x="253" y="400"/>
                  </a:cubicBezTo>
                  <a:cubicBezTo>
                    <a:pt x="255" y="431"/>
                    <a:pt x="256" y="461"/>
                    <a:pt x="256" y="488"/>
                  </a:cubicBezTo>
                  <a:cubicBezTo>
                    <a:pt x="239" y="476"/>
                    <a:pt x="179" y="431"/>
                    <a:pt x="139" y="328"/>
                  </a:cubicBezTo>
                  <a:cubicBezTo>
                    <a:pt x="108" y="250"/>
                    <a:pt x="114" y="150"/>
                    <a:pt x="151" y="94"/>
                  </a:cubicBezTo>
                  <a:cubicBezTo>
                    <a:pt x="171" y="65"/>
                    <a:pt x="198" y="51"/>
                    <a:pt x="230" y="51"/>
                  </a:cubicBezTo>
                  <a:cubicBezTo>
                    <a:pt x="244" y="51"/>
                    <a:pt x="258" y="53"/>
                    <a:pt x="273" y="58"/>
                  </a:cubicBezTo>
                  <a:cubicBezTo>
                    <a:pt x="270" y="69"/>
                    <a:pt x="266" y="82"/>
                    <a:pt x="263" y="96"/>
                  </a:cubicBezTo>
                  <a:cubicBezTo>
                    <a:pt x="222" y="98"/>
                    <a:pt x="194" y="103"/>
                    <a:pt x="178" y="122"/>
                  </a:cubicBezTo>
                  <a:close/>
                  <a:moveTo>
                    <a:pt x="250" y="318"/>
                  </a:moveTo>
                  <a:cubicBezTo>
                    <a:pt x="258" y="310"/>
                    <a:pt x="298" y="266"/>
                    <a:pt x="303" y="208"/>
                  </a:cubicBezTo>
                  <a:cubicBezTo>
                    <a:pt x="305" y="182"/>
                    <a:pt x="299" y="161"/>
                    <a:pt x="286" y="147"/>
                  </a:cubicBezTo>
                  <a:cubicBezTo>
                    <a:pt x="279" y="140"/>
                    <a:pt x="270" y="135"/>
                    <a:pt x="260" y="133"/>
                  </a:cubicBezTo>
                  <a:cubicBezTo>
                    <a:pt x="263" y="123"/>
                    <a:pt x="265" y="112"/>
                    <a:pt x="268" y="103"/>
                  </a:cubicBezTo>
                  <a:cubicBezTo>
                    <a:pt x="294" y="102"/>
                    <a:pt x="313" y="115"/>
                    <a:pt x="327" y="139"/>
                  </a:cubicBezTo>
                  <a:cubicBezTo>
                    <a:pt x="349" y="178"/>
                    <a:pt x="347" y="242"/>
                    <a:pt x="331" y="269"/>
                  </a:cubicBezTo>
                  <a:cubicBezTo>
                    <a:pt x="323" y="283"/>
                    <a:pt x="311" y="296"/>
                    <a:pt x="301" y="310"/>
                  </a:cubicBezTo>
                  <a:cubicBezTo>
                    <a:pt x="284" y="331"/>
                    <a:pt x="267" y="352"/>
                    <a:pt x="257" y="376"/>
                  </a:cubicBezTo>
                  <a:cubicBezTo>
                    <a:pt x="255" y="357"/>
                    <a:pt x="253" y="337"/>
                    <a:pt x="250" y="318"/>
                  </a:cubicBezTo>
                  <a:close/>
                  <a:moveTo>
                    <a:pt x="306" y="314"/>
                  </a:moveTo>
                  <a:cubicBezTo>
                    <a:pt x="317" y="300"/>
                    <a:pt x="328" y="287"/>
                    <a:pt x="337" y="272"/>
                  </a:cubicBezTo>
                  <a:cubicBezTo>
                    <a:pt x="354" y="244"/>
                    <a:pt x="356" y="178"/>
                    <a:pt x="333" y="135"/>
                  </a:cubicBezTo>
                  <a:cubicBezTo>
                    <a:pt x="318" y="110"/>
                    <a:pt x="297" y="96"/>
                    <a:pt x="269" y="96"/>
                  </a:cubicBezTo>
                  <a:cubicBezTo>
                    <a:pt x="273" y="83"/>
                    <a:pt x="277" y="71"/>
                    <a:pt x="280" y="61"/>
                  </a:cubicBezTo>
                  <a:cubicBezTo>
                    <a:pt x="368" y="92"/>
                    <a:pt x="399" y="139"/>
                    <a:pt x="388" y="228"/>
                  </a:cubicBezTo>
                  <a:cubicBezTo>
                    <a:pt x="382" y="282"/>
                    <a:pt x="345" y="337"/>
                    <a:pt x="313" y="386"/>
                  </a:cubicBezTo>
                  <a:cubicBezTo>
                    <a:pt x="293" y="417"/>
                    <a:pt x="273" y="446"/>
                    <a:pt x="263" y="473"/>
                  </a:cubicBezTo>
                  <a:cubicBezTo>
                    <a:pt x="262" y="448"/>
                    <a:pt x="261" y="422"/>
                    <a:pt x="259" y="394"/>
                  </a:cubicBezTo>
                  <a:cubicBezTo>
                    <a:pt x="265" y="364"/>
                    <a:pt x="286" y="339"/>
                    <a:pt x="306" y="314"/>
                  </a:cubicBezTo>
                  <a:close/>
                  <a:moveTo>
                    <a:pt x="290" y="30"/>
                  </a:moveTo>
                  <a:cubicBezTo>
                    <a:pt x="354" y="27"/>
                    <a:pt x="401" y="54"/>
                    <a:pt x="426" y="107"/>
                  </a:cubicBezTo>
                  <a:cubicBezTo>
                    <a:pt x="466" y="194"/>
                    <a:pt x="438" y="331"/>
                    <a:pt x="387" y="390"/>
                  </a:cubicBezTo>
                  <a:cubicBezTo>
                    <a:pt x="316" y="473"/>
                    <a:pt x="276" y="545"/>
                    <a:pt x="259" y="578"/>
                  </a:cubicBezTo>
                  <a:cubicBezTo>
                    <a:pt x="261" y="558"/>
                    <a:pt x="263" y="529"/>
                    <a:pt x="263" y="494"/>
                  </a:cubicBezTo>
                  <a:cubicBezTo>
                    <a:pt x="270" y="463"/>
                    <a:pt x="293" y="427"/>
                    <a:pt x="318" y="389"/>
                  </a:cubicBezTo>
                  <a:cubicBezTo>
                    <a:pt x="351" y="340"/>
                    <a:pt x="388" y="284"/>
                    <a:pt x="395" y="229"/>
                  </a:cubicBezTo>
                  <a:cubicBezTo>
                    <a:pt x="406" y="136"/>
                    <a:pt x="374" y="87"/>
                    <a:pt x="282" y="54"/>
                  </a:cubicBezTo>
                  <a:cubicBezTo>
                    <a:pt x="286" y="42"/>
                    <a:pt x="289" y="34"/>
                    <a:pt x="290" y="30"/>
                  </a:cubicBezTo>
                  <a:close/>
                  <a:moveTo>
                    <a:pt x="113" y="75"/>
                  </a:moveTo>
                  <a:cubicBezTo>
                    <a:pt x="152" y="30"/>
                    <a:pt x="190" y="7"/>
                    <a:pt x="227" y="7"/>
                  </a:cubicBezTo>
                  <a:cubicBezTo>
                    <a:pt x="227" y="7"/>
                    <a:pt x="227" y="7"/>
                    <a:pt x="227" y="7"/>
                  </a:cubicBezTo>
                  <a:cubicBezTo>
                    <a:pt x="258" y="7"/>
                    <a:pt x="278" y="23"/>
                    <a:pt x="284" y="28"/>
                  </a:cubicBezTo>
                  <a:cubicBezTo>
                    <a:pt x="283" y="31"/>
                    <a:pt x="279" y="40"/>
                    <a:pt x="275" y="52"/>
                  </a:cubicBezTo>
                  <a:cubicBezTo>
                    <a:pt x="260" y="47"/>
                    <a:pt x="245" y="44"/>
                    <a:pt x="230" y="44"/>
                  </a:cubicBezTo>
                  <a:cubicBezTo>
                    <a:pt x="196" y="44"/>
                    <a:pt x="167" y="60"/>
                    <a:pt x="146" y="91"/>
                  </a:cubicBezTo>
                  <a:cubicBezTo>
                    <a:pt x="107" y="147"/>
                    <a:pt x="102" y="251"/>
                    <a:pt x="133" y="331"/>
                  </a:cubicBezTo>
                  <a:cubicBezTo>
                    <a:pt x="177" y="444"/>
                    <a:pt x="245" y="489"/>
                    <a:pt x="256" y="496"/>
                  </a:cubicBezTo>
                  <a:cubicBezTo>
                    <a:pt x="256" y="532"/>
                    <a:pt x="254" y="561"/>
                    <a:pt x="252" y="580"/>
                  </a:cubicBezTo>
                  <a:cubicBezTo>
                    <a:pt x="240" y="539"/>
                    <a:pt x="211" y="510"/>
                    <a:pt x="182" y="479"/>
                  </a:cubicBezTo>
                  <a:cubicBezTo>
                    <a:pt x="157" y="453"/>
                    <a:pt x="131" y="427"/>
                    <a:pt x="111" y="391"/>
                  </a:cubicBezTo>
                  <a:cubicBezTo>
                    <a:pt x="75" y="324"/>
                    <a:pt x="8" y="199"/>
                    <a:pt x="113" y="75"/>
                  </a:cubicBezTo>
                  <a:close/>
                </a:path>
              </a:pathLst>
            </a:custGeom>
            <a:solidFill>
              <a:srgbClr val="66C0E4"/>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3" presetClass="entr" presetSubtype="16" dur="500" fill="hold" nodeType="withEffect">
                                  <p:stCondLst>
                                    <p:cond delay="250"/>
                                  </p:stCondLst>
                                  <p:childTnLst>
                                    <p:set>
                                      <p:cBhvr>
                                        <p:cTn id="6" dur="1" fill="hold">
                                          <p:stCondLst>
                                            <p:cond delay="0"/>
                                          </p:stCondLst>
                                        </p:cTn>
                                        <p:tgtEl>
                                          <p:spTgt spid="204"/>
                                        </p:tgtEl>
                                        <p:attrNameLst>
                                          <p:attrName>style.visibility</p:attrName>
                                        </p:attrNameLst>
                                      </p:cBhvr>
                                      <p:to>
                                        <p:strVal val="visible"/>
                                      </p:to>
                                    </p:set>
                                    <p:anim calcmode="lin" valueType="num">
                                      <p:cBhvr additive="repl">
                                        <p:cTn id="7" dur="500" fill="hold"/>
                                        <p:tgtEl>
                                          <p:spTgt spid="204"/>
                                        </p:tgtEl>
                                        <p:attrNameLst>
                                          <p:attrName>ppt_w</p:attrName>
                                        </p:attrNameLst>
                                      </p:cBhvr>
                                      <p:tavLst>
                                        <p:tav tm="0">
                                          <p:val>
                                            <p:fltVal val="0"/>
                                          </p:val>
                                        </p:tav>
                                        <p:tav tm="100000">
                                          <p:val>
                                            <p:strVal val="#ppt_w"/>
                                          </p:val>
                                        </p:tav>
                                      </p:tavLst>
                                    </p:anim>
                                    <p:anim calcmode="lin" valueType="num">
                                      <p:cBhvr additive="repl">
                                        <p:cTn id="8" dur="500" fill="hold"/>
                                        <p:tgtEl>
                                          <p:spTgt spid="204"/>
                                        </p:tgtEl>
                                        <p:attrNameLst>
                                          <p:attrName>ppt_h</p:attrName>
                                        </p:attrNameLst>
                                      </p:cBhvr>
                                      <p:tavLst>
                                        <p:tav tm="0">
                                          <p:val>
                                            <p:fltVal val="0"/>
                                          </p:val>
                                        </p:tav>
                                        <p:tav tm="100000">
                                          <p:val>
                                            <p:strVal val="#ppt_h"/>
                                          </p:val>
                                        </p:tav>
                                      </p:tavLst>
                                    </p:anim>
                                  </p:childTnLst>
                                </p:cTn>
                              </p:par>
                              <p:par>
                                <p:cTn id="9" presetID="23" presetClass="entr" presetSubtype="16" dur="500" fill="hold" nodeType="withEffect">
                                  <p:stCondLst>
                                    <p:cond delay="250"/>
                                  </p:stCondLst>
                                  <p:childTnLst>
                                    <p:set>
                                      <p:cBhvr>
                                        <p:cTn id="10" dur="1" fill="hold">
                                          <p:stCondLst>
                                            <p:cond delay="0"/>
                                          </p:stCondLst>
                                        </p:cTn>
                                        <p:tgtEl>
                                          <p:spTgt spid="205"/>
                                        </p:tgtEl>
                                        <p:attrNameLst>
                                          <p:attrName>style.visibility</p:attrName>
                                        </p:attrNameLst>
                                      </p:cBhvr>
                                      <p:to>
                                        <p:strVal val="visible"/>
                                      </p:to>
                                    </p:set>
                                    <p:anim calcmode="lin" valueType="num">
                                      <p:cBhvr additive="repl">
                                        <p:cTn id="11" dur="500" fill="hold"/>
                                        <p:tgtEl>
                                          <p:spTgt spid="205"/>
                                        </p:tgtEl>
                                        <p:attrNameLst>
                                          <p:attrName>ppt_w</p:attrName>
                                        </p:attrNameLst>
                                      </p:cBhvr>
                                      <p:tavLst>
                                        <p:tav tm="0">
                                          <p:val>
                                            <p:fltVal val="0"/>
                                          </p:val>
                                        </p:tav>
                                        <p:tav tm="100000">
                                          <p:val>
                                            <p:strVal val="#ppt_w"/>
                                          </p:val>
                                        </p:tav>
                                      </p:tavLst>
                                    </p:anim>
                                    <p:anim calcmode="lin" valueType="num">
                                      <p:cBhvr additive="repl">
                                        <p:cTn id="12" dur="500" fill="hold"/>
                                        <p:tgtEl>
                                          <p:spTgt spid="205"/>
                                        </p:tgtEl>
                                        <p:attrNameLst>
                                          <p:attrName>ppt_h</p:attrName>
                                        </p:attrNameLst>
                                      </p:cBhvr>
                                      <p:tavLst>
                                        <p:tav tm="0">
                                          <p:val>
                                            <p:fltVal val="0"/>
                                          </p:val>
                                        </p:tav>
                                        <p:tav tm="100000">
                                          <p:val>
                                            <p:strVal val="#ppt_h"/>
                                          </p:val>
                                        </p:tav>
                                      </p:tavLst>
                                    </p:anim>
                                  </p:childTnLst>
                                </p:cTn>
                              </p:par>
                              <p:par>
                                <p:cTn id="13" presetID="23" presetClass="entr" presetSubtype="16" dur="500" fill="hold" nodeType="withEffect">
                                  <p:stCondLst>
                                    <p:cond delay="250"/>
                                  </p:stCondLst>
                                  <p:childTnLst>
                                    <p:set>
                                      <p:cBhvr>
                                        <p:cTn id="14" dur="1" fill="hold">
                                          <p:stCondLst>
                                            <p:cond delay="0"/>
                                          </p:stCondLst>
                                        </p:cTn>
                                        <p:tgtEl>
                                          <p:spTgt spid="206"/>
                                        </p:tgtEl>
                                        <p:attrNameLst>
                                          <p:attrName>style.visibility</p:attrName>
                                        </p:attrNameLst>
                                      </p:cBhvr>
                                      <p:to>
                                        <p:strVal val="visible"/>
                                      </p:to>
                                    </p:set>
                                    <p:anim calcmode="lin" valueType="num">
                                      <p:cBhvr additive="repl">
                                        <p:cTn id="15" dur="500" fill="hold"/>
                                        <p:tgtEl>
                                          <p:spTgt spid="206"/>
                                        </p:tgtEl>
                                        <p:attrNameLst>
                                          <p:attrName>ppt_w</p:attrName>
                                        </p:attrNameLst>
                                      </p:cBhvr>
                                      <p:tavLst>
                                        <p:tav tm="0">
                                          <p:val>
                                            <p:fltVal val="0"/>
                                          </p:val>
                                        </p:tav>
                                        <p:tav tm="100000">
                                          <p:val>
                                            <p:strVal val="#ppt_w"/>
                                          </p:val>
                                        </p:tav>
                                      </p:tavLst>
                                    </p:anim>
                                    <p:anim calcmode="lin" valueType="num">
                                      <p:cBhvr additive="repl">
                                        <p:cTn id="16" dur="500" fill="hold"/>
                                        <p:tgtEl>
                                          <p:spTgt spid="206"/>
                                        </p:tgtEl>
                                        <p:attrNameLst>
                                          <p:attrName>ppt_h</p:attrName>
                                        </p:attrNameLst>
                                      </p:cBhvr>
                                      <p:tavLst>
                                        <p:tav tm="0">
                                          <p:val>
                                            <p:fltVal val="0"/>
                                          </p:val>
                                        </p:tav>
                                        <p:tav tm="100000">
                                          <p:val>
                                            <p:strVal val="#ppt_h"/>
                                          </p:val>
                                        </p:tav>
                                      </p:tavLst>
                                    </p:anim>
                                  </p:childTnLst>
                                </p:cTn>
                              </p:par>
                              <p:par>
                                <p:cTn id="17" presetID="23" presetClass="entr" presetSubtype="16" dur="500" fill="hold" nodeType="withEffect">
                                  <p:stCondLst>
                                    <p:cond delay="250"/>
                                  </p:stCondLst>
                                  <p:childTnLst>
                                    <p:set>
                                      <p:cBhvr>
                                        <p:cTn id="18" dur="1" fill="hold">
                                          <p:stCondLst>
                                            <p:cond delay="0"/>
                                          </p:stCondLst>
                                        </p:cTn>
                                        <p:tgtEl>
                                          <p:spTgt spid="207"/>
                                        </p:tgtEl>
                                        <p:attrNameLst>
                                          <p:attrName>style.visibility</p:attrName>
                                        </p:attrNameLst>
                                      </p:cBhvr>
                                      <p:to>
                                        <p:strVal val="visible"/>
                                      </p:to>
                                    </p:set>
                                    <p:anim calcmode="lin" valueType="num">
                                      <p:cBhvr additive="repl">
                                        <p:cTn id="19" dur="500" fill="hold"/>
                                        <p:tgtEl>
                                          <p:spTgt spid="207"/>
                                        </p:tgtEl>
                                        <p:attrNameLst>
                                          <p:attrName>ppt_w</p:attrName>
                                        </p:attrNameLst>
                                      </p:cBhvr>
                                      <p:tavLst>
                                        <p:tav tm="0">
                                          <p:val>
                                            <p:fltVal val="0"/>
                                          </p:val>
                                        </p:tav>
                                        <p:tav tm="100000">
                                          <p:val>
                                            <p:strVal val="#ppt_w"/>
                                          </p:val>
                                        </p:tav>
                                      </p:tavLst>
                                    </p:anim>
                                    <p:anim calcmode="lin" valueType="num">
                                      <p:cBhvr additive="repl">
                                        <p:cTn id="20" dur="500" fill="hold"/>
                                        <p:tgtEl>
                                          <p:spTgt spid="207"/>
                                        </p:tgtEl>
                                        <p:attrNameLst>
                                          <p:attrName>ppt_h</p:attrName>
                                        </p:attrNameLst>
                                      </p:cBhvr>
                                      <p:tavLst>
                                        <p:tav tm="0">
                                          <p:val>
                                            <p:fltVal val="0"/>
                                          </p:val>
                                        </p:tav>
                                        <p:tav tm="100000">
                                          <p:val>
                                            <p:strVal val="#ppt_h"/>
                                          </p:val>
                                        </p:tav>
                                      </p:tavLst>
                                    </p:anim>
                                  </p:childTnLst>
                                </p:cTn>
                              </p:par>
                            </p:childTnLst>
                          </p:cTn>
                        </p:par>
                      </p:childTnLst>
                    </p:cTn>
                  </p:par>
                  <p:par>
                    <p:cTn id="21" fill="hold" nodeType="clickPar">
                      <p:stCondLst>
                        <p:cond delay="indefinite"/>
                        <p:cond evt="onBegin" delay="0">
                          <p:tn val="20"/>
                        </p:cond>
                      </p:stCondLst>
                      <p:childTnLst>
                        <p:par>
                          <p:cTn id="22" fill="hold">
                            <p:stCondLst>
                              <p:cond delay="0"/>
                            </p:stCondLst>
                            <p:childTnLst>
                              <p:par>
                                <p:cTn id="23" presetID="53" presetClass="entr" presetSubtype="16" dur="500" fill="hold" nodeType="clickEffect">
                                  <p:stCondLst>
                                    <p:cond delay="0"/>
                                  </p:stCondLst>
                                  <p:childTnLst>
                                    <p:set>
                                      <p:cBhvr>
                                        <p:cTn id="24" dur="1" fill="hold">
                                          <p:stCondLst>
                                            <p:cond delay="0"/>
                                          </p:stCondLst>
                                        </p:cTn>
                                        <p:tgtEl>
                                          <p:spTgt spid="208"/>
                                        </p:tgtEl>
                                        <p:attrNameLst>
                                          <p:attrName>style.visibility</p:attrName>
                                        </p:attrNameLst>
                                      </p:cBhvr>
                                      <p:to>
                                        <p:strVal val="visible"/>
                                      </p:to>
                                    </p:set>
                                    <p:anim calcmode="lin" valueType="num">
                                      <p:cBhvr additive="repl">
                                        <p:cTn id="25" dur="500" fill="hold"/>
                                        <p:tgtEl>
                                          <p:spTgt spid="208"/>
                                        </p:tgtEl>
                                        <p:attrNameLst>
                                          <p:attrName>ppt_w</p:attrName>
                                        </p:attrNameLst>
                                      </p:cBhvr>
                                      <p:tavLst>
                                        <p:tav tm="0">
                                          <p:val>
                                            <p:fltVal val="0"/>
                                          </p:val>
                                        </p:tav>
                                        <p:tav tm="100000">
                                          <p:val>
                                            <p:strVal val="#ppt_w"/>
                                          </p:val>
                                        </p:tav>
                                      </p:tavLst>
                                    </p:anim>
                                    <p:anim calcmode="lin" valueType="num">
                                      <p:cBhvr additive="repl">
                                        <p:cTn id="26" dur="500" fill="hold"/>
                                        <p:tgtEl>
                                          <p:spTgt spid="208"/>
                                        </p:tgtEl>
                                        <p:attrNameLst>
                                          <p:attrName>ppt_h</p:attrName>
                                        </p:attrNameLst>
                                      </p:cBhvr>
                                      <p:tavLst>
                                        <p:tav tm="0">
                                          <p:val>
                                            <p:fltVal val="0"/>
                                          </p:val>
                                        </p:tav>
                                        <p:tav tm="100000">
                                          <p:val>
                                            <p:strVal val="#ppt_h"/>
                                          </p:val>
                                        </p:tav>
                                      </p:tavLst>
                                    </p:anim>
                                    <p:animEffect transition="in" filter="fade">
                                      <p:cBhvr additive="repl">
                                        <p:cTn id="27" dur="500"/>
                                        <p:tgtEl>
                                          <p:spTgt spid="208"/>
                                        </p:tgtEl>
                                      </p:cBhvr>
                                    </p:animEffect>
                                  </p:childTnLst>
                                </p:cTn>
                              </p:par>
                              <p:par>
                                <p:cTn id="28" presetID="53" presetClass="entr" presetSubtype="16" dur="500" fill="hold" nodeType="withEffect">
                                  <p:stCondLst>
                                    <p:cond delay="0"/>
                                  </p:stCondLst>
                                  <p:childTnLst>
                                    <p:set>
                                      <p:cBhvr>
                                        <p:cTn id="29" dur="1" fill="hold">
                                          <p:stCondLst>
                                            <p:cond delay="0"/>
                                          </p:stCondLst>
                                        </p:cTn>
                                        <p:tgtEl>
                                          <p:spTgt spid="220"/>
                                        </p:tgtEl>
                                        <p:attrNameLst>
                                          <p:attrName>style.visibility</p:attrName>
                                        </p:attrNameLst>
                                      </p:cBhvr>
                                      <p:to>
                                        <p:strVal val="visible"/>
                                      </p:to>
                                    </p:set>
                                    <p:anim calcmode="lin" valueType="num">
                                      <p:cBhvr additive="repl">
                                        <p:cTn id="30" dur="500" fill="hold"/>
                                        <p:tgtEl>
                                          <p:spTgt spid="220"/>
                                        </p:tgtEl>
                                        <p:attrNameLst>
                                          <p:attrName>ppt_w</p:attrName>
                                        </p:attrNameLst>
                                      </p:cBhvr>
                                      <p:tavLst>
                                        <p:tav tm="0">
                                          <p:val>
                                            <p:fltVal val="0"/>
                                          </p:val>
                                        </p:tav>
                                        <p:tav tm="100000">
                                          <p:val>
                                            <p:strVal val="#ppt_w"/>
                                          </p:val>
                                        </p:tav>
                                      </p:tavLst>
                                    </p:anim>
                                    <p:anim calcmode="lin" valueType="num">
                                      <p:cBhvr additive="repl">
                                        <p:cTn id="31" dur="500" fill="hold"/>
                                        <p:tgtEl>
                                          <p:spTgt spid="220"/>
                                        </p:tgtEl>
                                        <p:attrNameLst>
                                          <p:attrName>ppt_h</p:attrName>
                                        </p:attrNameLst>
                                      </p:cBhvr>
                                      <p:tavLst>
                                        <p:tav tm="0">
                                          <p:val>
                                            <p:fltVal val="0"/>
                                          </p:val>
                                        </p:tav>
                                        <p:tav tm="100000">
                                          <p:val>
                                            <p:strVal val="#ppt_h"/>
                                          </p:val>
                                        </p:tav>
                                      </p:tavLst>
                                    </p:anim>
                                    <p:animEffect transition="in" filter="fade">
                                      <p:cBhvr additive="repl">
                                        <p:cTn id="32" dur="500"/>
                                        <p:tgtEl>
                                          <p:spTgt spid="2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237" name="组合 64"/>
          <p:cNvGrpSpPr/>
          <p:nvPr/>
        </p:nvGrpSpPr>
        <p:grpSpPr>
          <a:xfrm>
            <a:off x="-119880" y="962280"/>
            <a:ext cx="1961640" cy="2948040"/>
            <a:chOff x="-119880" y="962280"/>
            <a:chExt cx="1961640" cy="2948040"/>
          </a:xfrm>
        </p:grpSpPr>
        <p:sp>
          <p:nvSpPr>
            <p:cNvPr id="238" name="Freeform 758"/>
            <p:cNvSpPr/>
            <p:nvPr/>
          </p:nvSpPr>
          <p:spPr>
            <a:xfrm>
              <a:off x="1761120" y="3724200"/>
              <a:ext cx="77760" cy="186120"/>
            </a:xfrm>
            <a:custGeom>
              <a:gdLst>
                <a:gd name="textAreaLeft" fmla="*/ 0 w 77760"/>
                <a:gd name="textAreaRight" fmla="*/ 78120 w 77760"/>
                <a:gd name="textAreaTop" fmla="*/ 0 h 186120"/>
                <a:gd name="textAreaBottom" fmla="*/ 186480 h 186120"/>
              </a:gdLst>
              <a:rect l="textAreaLeft" t="textAreaTop" r="textAreaRight" b="textAreaBottom"/>
              <a:pathLst>
                <a:path w="20" h="47">
                  <a:moveTo>
                    <a:pt x="12" y="0"/>
                  </a:moveTo>
                  <a:cubicBezTo>
                    <a:pt x="9" y="5"/>
                    <a:pt x="1" y="25"/>
                    <a:pt x="0" y="33"/>
                  </a:cubicBezTo>
                  <a:cubicBezTo>
                    <a:pt x="2" y="38"/>
                    <a:pt x="4" y="43"/>
                    <a:pt x="7" y="47"/>
                  </a:cubicBezTo>
                  <a:cubicBezTo>
                    <a:pt x="10" y="38"/>
                    <a:pt x="19" y="18"/>
                    <a:pt x="20" y="16"/>
                  </a:cubicBezTo>
                  <a:cubicBezTo>
                    <a:pt x="17" y="10"/>
                    <a:pt x="14" y="5"/>
                    <a:pt x="12" y="0"/>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239" name="Freeform 760"/>
            <p:cNvSpPr/>
            <p:nvPr/>
          </p:nvSpPr>
          <p:spPr>
            <a:xfrm>
              <a:off x="1720440" y="3548160"/>
              <a:ext cx="26640" cy="111600"/>
            </a:xfrm>
            <a:custGeom>
              <a:gdLst>
                <a:gd name="textAreaLeft" fmla="*/ 0 w 26640"/>
                <a:gd name="textAreaRight" fmla="*/ 27000 w 26640"/>
                <a:gd name="textAreaTop" fmla="*/ 0 h 111600"/>
                <a:gd name="textAreaBottom" fmla="*/ 111960 h 111600"/>
              </a:gdLst>
              <a:rect l="textAreaLeft" t="textAreaTop" r="textAreaRight" b="textAreaBottom"/>
              <a:pathLst>
                <a:path w="7" h="28">
                  <a:moveTo>
                    <a:pt x="1" y="0"/>
                  </a:moveTo>
                  <a:cubicBezTo>
                    <a:pt x="1" y="5"/>
                    <a:pt x="0" y="16"/>
                    <a:pt x="1" y="29"/>
                  </a:cubicBezTo>
                  <a:cubicBezTo>
                    <a:pt x="2" y="22"/>
                    <a:pt x="6" y="14"/>
                    <a:pt x="7" y="12"/>
                  </a:cubicBezTo>
                  <a:cubicBezTo>
                    <a:pt x="4" y="7"/>
                    <a:pt x="2" y="3"/>
                    <a:pt x="1" y="0"/>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240" name="Freeform 761"/>
            <p:cNvSpPr/>
            <p:nvPr/>
          </p:nvSpPr>
          <p:spPr>
            <a:xfrm>
              <a:off x="1737360" y="3653280"/>
              <a:ext cx="67320" cy="189360"/>
            </a:xfrm>
            <a:custGeom>
              <a:gdLst>
                <a:gd name="textAreaLeft" fmla="*/ 0 w 67320"/>
                <a:gd name="textAreaRight" fmla="*/ 67680 w 67320"/>
                <a:gd name="textAreaTop" fmla="*/ 0 h 189360"/>
                <a:gd name="textAreaBottom" fmla="*/ 189720 h 189360"/>
              </a:gdLst>
              <a:rect l="textAreaLeft" t="textAreaTop" r="textAreaRight" b="textAreaBottom"/>
              <a:pathLst>
                <a:path w="17" h="48">
                  <a:moveTo>
                    <a:pt x="10" y="0"/>
                  </a:moveTo>
                  <a:cubicBezTo>
                    <a:pt x="8" y="6"/>
                    <a:pt x="0" y="24"/>
                    <a:pt x="0" y="31"/>
                  </a:cubicBezTo>
                  <a:cubicBezTo>
                    <a:pt x="1" y="37"/>
                    <a:pt x="3" y="43"/>
                    <a:pt x="5" y="48"/>
                  </a:cubicBezTo>
                  <a:cubicBezTo>
                    <a:pt x="7" y="39"/>
                    <a:pt x="16" y="19"/>
                    <a:pt x="17" y="16"/>
                  </a:cubicBezTo>
                  <a:cubicBezTo>
                    <a:pt x="14" y="11"/>
                    <a:pt x="12" y="5"/>
                    <a:pt x="10" y="0"/>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241" name="Freeform 762"/>
            <p:cNvSpPr/>
            <p:nvPr/>
          </p:nvSpPr>
          <p:spPr>
            <a:xfrm>
              <a:off x="1723680" y="3602520"/>
              <a:ext cx="47160" cy="162360"/>
            </a:xfrm>
            <a:custGeom>
              <a:gdLst>
                <a:gd name="textAreaLeft" fmla="*/ 0 w 47160"/>
                <a:gd name="textAreaRight" fmla="*/ 47520 w 47160"/>
                <a:gd name="textAreaTop" fmla="*/ 0 h 162360"/>
                <a:gd name="textAreaBottom" fmla="*/ 162720 h 162360"/>
              </a:gdLst>
              <a:rect l="textAreaLeft" t="textAreaTop" r="textAreaRight" b="textAreaBottom"/>
              <a:pathLst>
                <a:path w="12" h="41">
                  <a:moveTo>
                    <a:pt x="6" y="0"/>
                  </a:moveTo>
                  <a:cubicBezTo>
                    <a:pt x="5" y="4"/>
                    <a:pt x="0" y="14"/>
                    <a:pt x="0" y="21"/>
                  </a:cubicBezTo>
                  <a:cubicBezTo>
                    <a:pt x="0" y="27"/>
                    <a:pt x="1" y="34"/>
                    <a:pt x="2" y="41"/>
                  </a:cubicBezTo>
                  <a:cubicBezTo>
                    <a:pt x="4" y="31"/>
                    <a:pt x="11" y="14"/>
                    <a:pt x="12" y="12"/>
                  </a:cubicBezTo>
                  <a:cubicBezTo>
                    <a:pt x="10" y="7"/>
                    <a:pt x="8" y="3"/>
                    <a:pt x="6" y="0"/>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242" name="Freeform 766"/>
            <p:cNvSpPr/>
            <p:nvPr/>
          </p:nvSpPr>
          <p:spPr>
            <a:xfrm>
              <a:off x="1733760" y="3551400"/>
              <a:ext cx="108000" cy="84240"/>
            </a:xfrm>
            <a:custGeom>
              <a:gdLst>
                <a:gd name="textAreaLeft" fmla="*/ 0 w 108000"/>
                <a:gd name="textAreaRight" fmla="*/ 108360 w 108000"/>
                <a:gd name="textAreaTop" fmla="*/ 0 h 84240"/>
                <a:gd name="textAreaBottom" fmla="*/ 84600 h 84240"/>
              </a:gdLst>
              <a:rect l="textAreaLeft" t="textAreaTop" r="textAreaRight" b="textAreaBottom"/>
              <a:pathLst>
                <a:path w="28" h="22">
                  <a:moveTo>
                    <a:pt x="0" y="0"/>
                  </a:moveTo>
                  <a:cubicBezTo>
                    <a:pt x="1" y="2"/>
                    <a:pt x="3" y="6"/>
                    <a:pt x="5" y="11"/>
                  </a:cubicBezTo>
                  <a:cubicBezTo>
                    <a:pt x="8" y="12"/>
                    <a:pt x="21" y="19"/>
                    <a:pt x="28" y="22"/>
                  </a:cubicBezTo>
                  <a:cubicBezTo>
                    <a:pt x="22" y="16"/>
                    <a:pt x="15" y="12"/>
                    <a:pt x="10" y="8"/>
                  </a:cubicBezTo>
                  <a:cubicBezTo>
                    <a:pt x="6" y="5"/>
                    <a:pt x="3" y="2"/>
                    <a:pt x="0" y="0"/>
                  </a:cubicBezTo>
                  <a:close/>
                </a:path>
              </a:pathLst>
            </a:custGeom>
            <a:solidFill>
              <a:srgbClr val="D2E8C5"/>
            </a:solidFill>
            <a:ln w="0">
              <a:noFill/>
            </a:ln>
          </p:spPr>
          <p:style>
            <a:lnRef idx="0"/>
            <a:fillRef idx="0"/>
            <a:effectRef idx="0"/>
            <a:fontRef idx="minor"/>
          </p:style>
          <p:txBody>
            <a:bodyPr tIns="42120" bIns="42120"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243" name="Freeform 787"/>
            <p:cNvSpPr/>
            <p:nvPr/>
          </p:nvSpPr>
          <p:spPr>
            <a:xfrm>
              <a:off x="547920" y="3585240"/>
              <a:ext cx="196200" cy="196200"/>
            </a:xfrm>
            <a:custGeom>
              <a:gdLst>
                <a:gd name="textAreaLeft" fmla="*/ 0 w 196200"/>
                <a:gd name="textAreaRight" fmla="*/ 196560 w 196200"/>
                <a:gd name="textAreaTop" fmla="*/ 0 h 196200"/>
                <a:gd name="textAreaBottom" fmla="*/ 196560 h 196200"/>
              </a:gdLst>
              <a:rect l="textAreaLeft" t="textAreaTop" r="textAreaRight" b="textAreaBottom"/>
              <a:pathLst>
                <a:path w="50" h="50">
                  <a:moveTo>
                    <a:pt x="41" y="8"/>
                  </a:moveTo>
                  <a:cubicBezTo>
                    <a:pt x="38" y="5"/>
                    <a:pt x="34" y="3"/>
                    <a:pt x="30" y="2"/>
                  </a:cubicBezTo>
                  <a:cubicBezTo>
                    <a:pt x="25" y="0"/>
                    <a:pt x="17" y="1"/>
                    <a:pt x="12" y="4"/>
                  </a:cubicBezTo>
                  <a:cubicBezTo>
                    <a:pt x="7" y="8"/>
                    <a:pt x="7" y="8"/>
                    <a:pt x="3" y="13"/>
                  </a:cubicBezTo>
                  <a:cubicBezTo>
                    <a:pt x="1" y="17"/>
                    <a:pt x="0" y="21"/>
                    <a:pt x="0" y="25"/>
                  </a:cubicBezTo>
                  <a:cubicBezTo>
                    <a:pt x="0" y="29"/>
                    <a:pt x="1" y="33"/>
                    <a:pt x="3" y="37"/>
                  </a:cubicBezTo>
                  <a:cubicBezTo>
                    <a:pt x="5" y="41"/>
                    <a:pt x="8" y="44"/>
                    <a:pt x="12" y="46"/>
                  </a:cubicBezTo>
                  <a:cubicBezTo>
                    <a:pt x="17" y="49"/>
                    <a:pt x="25" y="50"/>
                    <a:pt x="30" y="48"/>
                  </a:cubicBezTo>
                  <a:cubicBezTo>
                    <a:pt x="33" y="47"/>
                    <a:pt x="35" y="47"/>
                    <a:pt x="37" y="46"/>
                  </a:cubicBezTo>
                  <a:cubicBezTo>
                    <a:pt x="42" y="43"/>
                    <a:pt x="45" y="38"/>
                    <a:pt x="47" y="33"/>
                  </a:cubicBezTo>
                  <a:cubicBezTo>
                    <a:pt x="47" y="32"/>
                    <a:pt x="47" y="32"/>
                    <a:pt x="47" y="31"/>
                  </a:cubicBezTo>
                  <a:cubicBezTo>
                    <a:pt x="50" y="23"/>
                    <a:pt x="47" y="14"/>
                    <a:pt x="41" y="8"/>
                  </a:cubicBezTo>
                  <a:close/>
                </a:path>
              </a:pathLst>
            </a:custGeom>
            <a:solidFill>
              <a:srgbClr val="FFF687"/>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244" name="Freeform 844"/>
            <p:cNvSpPr/>
            <p:nvPr/>
          </p:nvSpPr>
          <p:spPr>
            <a:xfrm>
              <a:off x="-52200" y="974160"/>
              <a:ext cx="1687320" cy="2639520"/>
            </a:xfrm>
            <a:custGeom>
              <a:gdLst>
                <a:gd name="textAreaLeft" fmla="*/ 0 w 1687320"/>
                <a:gd name="textAreaRight" fmla="*/ 1687680 w 1687320"/>
                <a:gd name="textAreaTop" fmla="*/ 0 h 2639520"/>
                <a:gd name="textAreaBottom" fmla="*/ 2639880 h 2639520"/>
              </a:gdLst>
              <a:rect l="textAreaLeft" t="textAreaTop" r="textAreaRight" b="textAreaBottom"/>
              <a:pathLst>
                <a:path w="428" h="670">
                  <a:moveTo>
                    <a:pt x="386" y="670"/>
                  </a:moveTo>
                  <a:cubicBezTo>
                    <a:pt x="386" y="670"/>
                    <a:pt x="357" y="546"/>
                    <a:pt x="376" y="427"/>
                  </a:cubicBezTo>
                  <a:cubicBezTo>
                    <a:pt x="396" y="308"/>
                    <a:pt x="428" y="233"/>
                    <a:pt x="365" y="117"/>
                  </a:cubicBezTo>
                  <a:cubicBezTo>
                    <a:pt x="302" y="0"/>
                    <a:pt x="156" y="28"/>
                    <a:pt x="78" y="109"/>
                  </a:cubicBezTo>
                  <a:cubicBezTo>
                    <a:pt x="0" y="191"/>
                    <a:pt x="11" y="318"/>
                    <a:pt x="75" y="434"/>
                  </a:cubicBezTo>
                  <a:cubicBezTo>
                    <a:pt x="139" y="549"/>
                    <a:pt x="301" y="668"/>
                    <a:pt x="386" y="670"/>
                  </a:cubicBezTo>
                  <a:close/>
                </a:path>
              </a:pathLst>
            </a:custGeom>
            <a:solidFill>
              <a:srgbClr val="F6977C">
                <a:alpha val="78000"/>
              </a:srgbClr>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245" name="Freeform 845"/>
            <p:cNvSpPr/>
            <p:nvPr/>
          </p:nvSpPr>
          <p:spPr>
            <a:xfrm>
              <a:off x="-119880" y="962280"/>
              <a:ext cx="1490760" cy="2636280"/>
            </a:xfrm>
            <a:custGeom>
              <a:gdLst>
                <a:gd name="textAreaLeft" fmla="*/ 0 w 1490760"/>
                <a:gd name="textAreaRight" fmla="*/ 1491120 w 1490760"/>
                <a:gd name="textAreaTop" fmla="*/ 0 h 2636280"/>
                <a:gd name="textAreaBottom" fmla="*/ 2636640 h 2636280"/>
              </a:gdLst>
              <a:rect l="textAreaLeft" t="textAreaTop" r="textAreaRight" b="textAreaBottom"/>
              <a:pathLst>
                <a:path w="378" h="669">
                  <a:moveTo>
                    <a:pt x="378" y="669"/>
                  </a:moveTo>
                  <a:cubicBezTo>
                    <a:pt x="259" y="567"/>
                    <a:pt x="169" y="431"/>
                    <a:pt x="123" y="281"/>
                  </a:cubicBezTo>
                  <a:cubicBezTo>
                    <a:pt x="111" y="240"/>
                    <a:pt x="102" y="192"/>
                    <a:pt x="129" y="159"/>
                  </a:cubicBezTo>
                  <a:cubicBezTo>
                    <a:pt x="136" y="150"/>
                    <a:pt x="145" y="143"/>
                    <a:pt x="154" y="136"/>
                  </a:cubicBezTo>
                  <a:cubicBezTo>
                    <a:pt x="192" y="108"/>
                    <a:pt x="237" y="82"/>
                    <a:pt x="284" y="88"/>
                  </a:cubicBezTo>
                  <a:cubicBezTo>
                    <a:pt x="318" y="93"/>
                    <a:pt x="348" y="114"/>
                    <a:pt x="374" y="137"/>
                  </a:cubicBezTo>
                  <a:cubicBezTo>
                    <a:pt x="374" y="138"/>
                    <a:pt x="375" y="139"/>
                    <a:pt x="376" y="139"/>
                  </a:cubicBezTo>
                  <a:cubicBezTo>
                    <a:pt x="373" y="132"/>
                    <a:pt x="369" y="125"/>
                    <a:pt x="365" y="117"/>
                  </a:cubicBezTo>
                  <a:cubicBezTo>
                    <a:pt x="302" y="0"/>
                    <a:pt x="156" y="28"/>
                    <a:pt x="78" y="109"/>
                  </a:cubicBezTo>
                  <a:cubicBezTo>
                    <a:pt x="0" y="191"/>
                    <a:pt x="11" y="318"/>
                    <a:pt x="75" y="434"/>
                  </a:cubicBezTo>
                  <a:cubicBezTo>
                    <a:pt x="137" y="546"/>
                    <a:pt x="292" y="661"/>
                    <a:pt x="378" y="669"/>
                  </a:cubicBezTo>
                  <a:close/>
                </a:path>
              </a:pathLst>
            </a:custGeom>
            <a:solidFill>
              <a:srgbClr val="F48067">
                <a:alpha val="78000"/>
              </a:srgbClr>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246" name="Freeform 846"/>
            <p:cNvSpPr/>
            <p:nvPr/>
          </p:nvSpPr>
          <p:spPr>
            <a:xfrm>
              <a:off x="1235880" y="2592360"/>
              <a:ext cx="70920" cy="419760"/>
            </a:xfrm>
            <a:custGeom>
              <a:gdLst>
                <a:gd name="textAreaLeft" fmla="*/ 0 w 70920"/>
                <a:gd name="textAreaRight" fmla="*/ 71280 w 70920"/>
                <a:gd name="textAreaTop" fmla="*/ 0 h 419760"/>
                <a:gd name="textAreaBottom" fmla="*/ 420120 h 419760"/>
              </a:gdLst>
              <a:rect l="textAreaLeft" t="textAreaTop" r="textAreaRight" b="textAreaBottom"/>
              <a:pathLst>
                <a:path w="18" h="105">
                  <a:moveTo>
                    <a:pt x="12" y="101"/>
                  </a:moveTo>
                  <a:cubicBezTo>
                    <a:pt x="18" y="69"/>
                    <a:pt x="16" y="35"/>
                    <a:pt x="18" y="3"/>
                  </a:cubicBezTo>
                  <a:cubicBezTo>
                    <a:pt x="18" y="0"/>
                    <a:pt x="13" y="0"/>
                    <a:pt x="13" y="2"/>
                  </a:cubicBezTo>
                  <a:cubicBezTo>
                    <a:pt x="7" y="34"/>
                    <a:pt x="0" y="68"/>
                    <a:pt x="4" y="100"/>
                  </a:cubicBezTo>
                  <a:cubicBezTo>
                    <a:pt x="4" y="105"/>
                    <a:pt x="12" y="106"/>
                    <a:pt x="12" y="101"/>
                  </a:cubicBezTo>
                  <a:close/>
                </a:path>
              </a:pathLst>
            </a:custGeom>
            <a:solidFill>
              <a:srgbClr val="FFFFFF"/>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247" name="Freeform 847"/>
            <p:cNvSpPr/>
            <p:nvPr/>
          </p:nvSpPr>
          <p:spPr>
            <a:xfrm>
              <a:off x="1272960" y="3066840"/>
              <a:ext cx="50400" cy="148680"/>
            </a:xfrm>
            <a:custGeom>
              <a:gdLst>
                <a:gd name="textAreaLeft" fmla="*/ 0 w 50400"/>
                <a:gd name="textAreaRight" fmla="*/ 50760 w 50400"/>
                <a:gd name="textAreaTop" fmla="*/ 0 h 148680"/>
                <a:gd name="textAreaBottom" fmla="*/ 149040 h 148680"/>
              </a:gdLst>
              <a:rect l="textAreaLeft" t="textAreaTop" r="textAreaRight" b="textAreaBottom"/>
              <a:pathLst>
                <a:path w="13" h="38">
                  <a:moveTo>
                    <a:pt x="9" y="33"/>
                  </a:moveTo>
                  <a:cubicBezTo>
                    <a:pt x="13" y="25"/>
                    <a:pt x="11" y="11"/>
                    <a:pt x="6" y="3"/>
                  </a:cubicBezTo>
                  <a:cubicBezTo>
                    <a:pt x="4" y="0"/>
                    <a:pt x="0" y="2"/>
                    <a:pt x="0" y="5"/>
                  </a:cubicBezTo>
                  <a:cubicBezTo>
                    <a:pt x="0" y="9"/>
                    <a:pt x="1" y="13"/>
                    <a:pt x="1" y="17"/>
                  </a:cubicBezTo>
                  <a:cubicBezTo>
                    <a:pt x="1" y="22"/>
                    <a:pt x="0" y="27"/>
                    <a:pt x="1" y="31"/>
                  </a:cubicBezTo>
                  <a:cubicBezTo>
                    <a:pt x="2" y="35"/>
                    <a:pt x="7" y="38"/>
                    <a:pt x="9" y="33"/>
                  </a:cubicBezTo>
                  <a:close/>
                </a:path>
              </a:pathLst>
            </a:custGeom>
            <a:solidFill>
              <a:srgbClr val="FFFFFF"/>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248" name="Freeform 848"/>
            <p:cNvSpPr/>
            <p:nvPr/>
          </p:nvSpPr>
          <p:spPr>
            <a:xfrm>
              <a:off x="9000" y="1148760"/>
              <a:ext cx="1565280" cy="2480400"/>
            </a:xfrm>
            <a:custGeom>
              <a:gdLst>
                <a:gd name="textAreaLeft" fmla="*/ 0 w 1565280"/>
                <a:gd name="textAreaRight" fmla="*/ 1565640 w 1565280"/>
                <a:gd name="textAreaTop" fmla="*/ 0 h 2480400"/>
                <a:gd name="textAreaBottom" fmla="*/ 2480760 h 2480400"/>
              </a:gdLst>
              <a:rect l="textAreaLeft" t="textAreaTop" r="textAreaRight" b="textAreaBottom"/>
              <a:pathLst>
                <a:path w="398" h="630">
                  <a:moveTo>
                    <a:pt x="355" y="630"/>
                  </a:moveTo>
                  <a:cubicBezTo>
                    <a:pt x="355" y="630"/>
                    <a:pt x="356" y="630"/>
                    <a:pt x="356" y="630"/>
                  </a:cubicBezTo>
                  <a:cubicBezTo>
                    <a:pt x="356" y="630"/>
                    <a:pt x="356" y="630"/>
                    <a:pt x="356" y="630"/>
                  </a:cubicBezTo>
                  <a:cubicBezTo>
                    <a:pt x="356" y="630"/>
                    <a:pt x="356" y="630"/>
                    <a:pt x="356" y="630"/>
                  </a:cubicBezTo>
                  <a:cubicBezTo>
                    <a:pt x="356" y="630"/>
                    <a:pt x="357" y="630"/>
                    <a:pt x="357" y="630"/>
                  </a:cubicBezTo>
                  <a:cubicBezTo>
                    <a:pt x="357" y="630"/>
                    <a:pt x="357" y="630"/>
                    <a:pt x="357" y="630"/>
                  </a:cubicBezTo>
                  <a:cubicBezTo>
                    <a:pt x="358" y="630"/>
                    <a:pt x="358" y="630"/>
                    <a:pt x="359" y="630"/>
                  </a:cubicBezTo>
                  <a:cubicBezTo>
                    <a:pt x="359" y="630"/>
                    <a:pt x="359" y="630"/>
                    <a:pt x="359" y="630"/>
                  </a:cubicBezTo>
                  <a:cubicBezTo>
                    <a:pt x="359" y="630"/>
                    <a:pt x="359" y="630"/>
                    <a:pt x="359" y="630"/>
                  </a:cubicBezTo>
                  <a:cubicBezTo>
                    <a:pt x="359" y="630"/>
                    <a:pt x="359" y="630"/>
                    <a:pt x="359" y="630"/>
                  </a:cubicBezTo>
                  <a:cubicBezTo>
                    <a:pt x="359" y="630"/>
                    <a:pt x="359" y="630"/>
                    <a:pt x="359" y="630"/>
                  </a:cubicBezTo>
                  <a:cubicBezTo>
                    <a:pt x="359" y="629"/>
                    <a:pt x="360" y="629"/>
                    <a:pt x="360" y="629"/>
                  </a:cubicBezTo>
                  <a:cubicBezTo>
                    <a:pt x="360" y="629"/>
                    <a:pt x="360" y="629"/>
                    <a:pt x="360" y="629"/>
                  </a:cubicBezTo>
                  <a:cubicBezTo>
                    <a:pt x="360" y="628"/>
                    <a:pt x="360" y="628"/>
                    <a:pt x="360" y="627"/>
                  </a:cubicBezTo>
                  <a:cubicBezTo>
                    <a:pt x="360" y="627"/>
                    <a:pt x="360" y="627"/>
                    <a:pt x="360" y="627"/>
                  </a:cubicBezTo>
                  <a:cubicBezTo>
                    <a:pt x="360" y="627"/>
                    <a:pt x="360" y="627"/>
                    <a:pt x="360" y="627"/>
                  </a:cubicBezTo>
                  <a:cubicBezTo>
                    <a:pt x="360" y="625"/>
                    <a:pt x="334" y="479"/>
                    <a:pt x="372" y="316"/>
                  </a:cubicBezTo>
                  <a:cubicBezTo>
                    <a:pt x="398" y="204"/>
                    <a:pt x="387" y="112"/>
                    <a:pt x="340" y="57"/>
                  </a:cubicBezTo>
                  <a:cubicBezTo>
                    <a:pt x="307" y="18"/>
                    <a:pt x="257" y="0"/>
                    <a:pt x="192" y="3"/>
                  </a:cubicBezTo>
                  <a:cubicBezTo>
                    <a:pt x="192" y="3"/>
                    <a:pt x="191" y="3"/>
                    <a:pt x="191" y="3"/>
                  </a:cubicBezTo>
                  <a:cubicBezTo>
                    <a:pt x="188" y="3"/>
                    <a:pt x="186" y="3"/>
                    <a:pt x="183" y="4"/>
                  </a:cubicBezTo>
                  <a:cubicBezTo>
                    <a:pt x="154" y="6"/>
                    <a:pt x="126" y="16"/>
                    <a:pt x="101" y="32"/>
                  </a:cubicBezTo>
                  <a:cubicBezTo>
                    <a:pt x="101" y="32"/>
                    <a:pt x="101" y="32"/>
                    <a:pt x="101" y="32"/>
                  </a:cubicBezTo>
                  <a:cubicBezTo>
                    <a:pt x="47" y="66"/>
                    <a:pt x="12" y="124"/>
                    <a:pt x="3" y="190"/>
                  </a:cubicBezTo>
                  <a:cubicBezTo>
                    <a:pt x="3" y="190"/>
                    <a:pt x="3" y="190"/>
                    <a:pt x="3" y="190"/>
                  </a:cubicBezTo>
                  <a:cubicBezTo>
                    <a:pt x="1" y="206"/>
                    <a:pt x="0" y="222"/>
                    <a:pt x="1" y="238"/>
                  </a:cubicBezTo>
                  <a:cubicBezTo>
                    <a:pt x="2" y="255"/>
                    <a:pt x="5" y="274"/>
                    <a:pt x="11" y="296"/>
                  </a:cubicBezTo>
                  <a:cubicBezTo>
                    <a:pt x="11" y="296"/>
                    <a:pt x="11" y="297"/>
                    <a:pt x="11" y="297"/>
                  </a:cubicBezTo>
                  <a:cubicBezTo>
                    <a:pt x="14" y="309"/>
                    <a:pt x="19" y="321"/>
                    <a:pt x="24" y="333"/>
                  </a:cubicBezTo>
                  <a:cubicBezTo>
                    <a:pt x="24" y="334"/>
                    <a:pt x="24" y="334"/>
                    <a:pt x="24" y="335"/>
                  </a:cubicBezTo>
                  <a:cubicBezTo>
                    <a:pt x="24" y="335"/>
                    <a:pt x="24" y="335"/>
                    <a:pt x="24" y="335"/>
                  </a:cubicBezTo>
                  <a:cubicBezTo>
                    <a:pt x="61" y="420"/>
                    <a:pt x="149" y="529"/>
                    <a:pt x="355" y="630"/>
                  </a:cubicBezTo>
                  <a:close/>
                  <a:moveTo>
                    <a:pt x="100" y="439"/>
                  </a:moveTo>
                  <a:cubicBezTo>
                    <a:pt x="107" y="418"/>
                    <a:pt x="179" y="349"/>
                    <a:pt x="200" y="343"/>
                  </a:cubicBezTo>
                  <a:cubicBezTo>
                    <a:pt x="206" y="361"/>
                    <a:pt x="212" y="378"/>
                    <a:pt x="219" y="395"/>
                  </a:cubicBezTo>
                  <a:cubicBezTo>
                    <a:pt x="213" y="394"/>
                    <a:pt x="206" y="395"/>
                    <a:pt x="198" y="398"/>
                  </a:cubicBezTo>
                  <a:cubicBezTo>
                    <a:pt x="190" y="401"/>
                    <a:pt x="181" y="406"/>
                    <a:pt x="173" y="412"/>
                  </a:cubicBezTo>
                  <a:cubicBezTo>
                    <a:pt x="150" y="426"/>
                    <a:pt x="127" y="448"/>
                    <a:pt x="121" y="462"/>
                  </a:cubicBezTo>
                  <a:cubicBezTo>
                    <a:pt x="113" y="454"/>
                    <a:pt x="106" y="447"/>
                    <a:pt x="100" y="439"/>
                  </a:cubicBezTo>
                  <a:close/>
                  <a:moveTo>
                    <a:pt x="240" y="557"/>
                  </a:moveTo>
                  <a:cubicBezTo>
                    <a:pt x="246" y="536"/>
                    <a:pt x="258" y="503"/>
                    <a:pt x="266" y="498"/>
                  </a:cubicBezTo>
                  <a:cubicBezTo>
                    <a:pt x="266" y="498"/>
                    <a:pt x="266" y="498"/>
                    <a:pt x="266" y="498"/>
                  </a:cubicBezTo>
                  <a:cubicBezTo>
                    <a:pt x="266" y="498"/>
                    <a:pt x="267" y="498"/>
                    <a:pt x="267" y="498"/>
                  </a:cubicBezTo>
                  <a:cubicBezTo>
                    <a:pt x="267" y="498"/>
                    <a:pt x="268" y="499"/>
                    <a:pt x="269" y="499"/>
                  </a:cubicBezTo>
                  <a:cubicBezTo>
                    <a:pt x="276" y="511"/>
                    <a:pt x="283" y="523"/>
                    <a:pt x="289" y="534"/>
                  </a:cubicBezTo>
                  <a:cubicBezTo>
                    <a:pt x="283" y="539"/>
                    <a:pt x="264" y="556"/>
                    <a:pt x="259" y="569"/>
                  </a:cubicBezTo>
                  <a:cubicBezTo>
                    <a:pt x="252" y="565"/>
                    <a:pt x="246" y="561"/>
                    <a:pt x="240" y="557"/>
                  </a:cubicBezTo>
                  <a:close/>
                  <a:moveTo>
                    <a:pt x="264" y="573"/>
                  </a:moveTo>
                  <a:cubicBezTo>
                    <a:pt x="268" y="562"/>
                    <a:pt x="284" y="547"/>
                    <a:pt x="293" y="540"/>
                  </a:cubicBezTo>
                  <a:cubicBezTo>
                    <a:pt x="315" y="576"/>
                    <a:pt x="335" y="603"/>
                    <a:pt x="346" y="618"/>
                  </a:cubicBezTo>
                  <a:cubicBezTo>
                    <a:pt x="316" y="603"/>
                    <a:pt x="289" y="588"/>
                    <a:pt x="264" y="573"/>
                  </a:cubicBezTo>
                  <a:close/>
                  <a:moveTo>
                    <a:pt x="265" y="492"/>
                  </a:moveTo>
                  <a:cubicBezTo>
                    <a:pt x="264" y="492"/>
                    <a:pt x="264" y="492"/>
                    <a:pt x="263" y="492"/>
                  </a:cubicBezTo>
                  <a:cubicBezTo>
                    <a:pt x="263" y="492"/>
                    <a:pt x="262" y="493"/>
                    <a:pt x="262" y="493"/>
                  </a:cubicBezTo>
                  <a:cubicBezTo>
                    <a:pt x="251" y="500"/>
                    <a:pt x="238" y="539"/>
                    <a:pt x="234" y="553"/>
                  </a:cubicBezTo>
                  <a:cubicBezTo>
                    <a:pt x="190" y="524"/>
                    <a:pt x="155" y="495"/>
                    <a:pt x="126" y="467"/>
                  </a:cubicBezTo>
                  <a:cubicBezTo>
                    <a:pt x="126" y="467"/>
                    <a:pt x="126" y="467"/>
                    <a:pt x="126" y="466"/>
                  </a:cubicBezTo>
                  <a:cubicBezTo>
                    <a:pt x="131" y="451"/>
                    <a:pt x="171" y="416"/>
                    <a:pt x="200" y="404"/>
                  </a:cubicBezTo>
                  <a:cubicBezTo>
                    <a:pt x="210" y="401"/>
                    <a:pt x="218" y="400"/>
                    <a:pt x="222" y="402"/>
                  </a:cubicBezTo>
                  <a:cubicBezTo>
                    <a:pt x="226" y="411"/>
                    <a:pt x="229" y="419"/>
                    <a:pt x="233" y="427"/>
                  </a:cubicBezTo>
                  <a:cubicBezTo>
                    <a:pt x="243" y="450"/>
                    <a:pt x="254" y="472"/>
                    <a:pt x="265" y="492"/>
                  </a:cubicBezTo>
                  <a:close/>
                  <a:moveTo>
                    <a:pt x="352" y="615"/>
                  </a:moveTo>
                  <a:cubicBezTo>
                    <a:pt x="342" y="602"/>
                    <a:pt x="323" y="576"/>
                    <a:pt x="302" y="541"/>
                  </a:cubicBezTo>
                  <a:cubicBezTo>
                    <a:pt x="346" y="557"/>
                    <a:pt x="346" y="557"/>
                    <a:pt x="346" y="557"/>
                  </a:cubicBezTo>
                  <a:cubicBezTo>
                    <a:pt x="348" y="583"/>
                    <a:pt x="350" y="603"/>
                    <a:pt x="352" y="615"/>
                  </a:cubicBezTo>
                  <a:close/>
                  <a:moveTo>
                    <a:pt x="346" y="550"/>
                  </a:moveTo>
                  <a:cubicBezTo>
                    <a:pt x="296" y="532"/>
                    <a:pt x="296" y="532"/>
                    <a:pt x="296" y="532"/>
                  </a:cubicBezTo>
                  <a:cubicBezTo>
                    <a:pt x="291" y="523"/>
                    <a:pt x="285" y="513"/>
                    <a:pt x="279" y="503"/>
                  </a:cubicBezTo>
                  <a:cubicBezTo>
                    <a:pt x="300" y="512"/>
                    <a:pt x="337" y="528"/>
                    <a:pt x="345" y="532"/>
                  </a:cubicBezTo>
                  <a:cubicBezTo>
                    <a:pt x="346" y="538"/>
                    <a:pt x="346" y="544"/>
                    <a:pt x="346" y="550"/>
                  </a:cubicBezTo>
                  <a:close/>
                  <a:moveTo>
                    <a:pt x="345" y="524"/>
                  </a:moveTo>
                  <a:cubicBezTo>
                    <a:pt x="331" y="518"/>
                    <a:pt x="290" y="500"/>
                    <a:pt x="274" y="494"/>
                  </a:cubicBezTo>
                  <a:cubicBezTo>
                    <a:pt x="262" y="472"/>
                    <a:pt x="250" y="449"/>
                    <a:pt x="239" y="424"/>
                  </a:cubicBezTo>
                  <a:cubicBezTo>
                    <a:pt x="236" y="419"/>
                    <a:pt x="234" y="413"/>
                    <a:pt x="231" y="408"/>
                  </a:cubicBezTo>
                  <a:cubicBezTo>
                    <a:pt x="261" y="422"/>
                    <a:pt x="333" y="447"/>
                    <a:pt x="346" y="452"/>
                  </a:cubicBezTo>
                  <a:cubicBezTo>
                    <a:pt x="345" y="478"/>
                    <a:pt x="345" y="502"/>
                    <a:pt x="345" y="524"/>
                  </a:cubicBezTo>
                  <a:close/>
                  <a:moveTo>
                    <a:pt x="347" y="445"/>
                  </a:moveTo>
                  <a:cubicBezTo>
                    <a:pt x="328" y="438"/>
                    <a:pt x="248" y="410"/>
                    <a:pt x="227" y="398"/>
                  </a:cubicBezTo>
                  <a:cubicBezTo>
                    <a:pt x="220" y="381"/>
                    <a:pt x="213" y="362"/>
                    <a:pt x="207" y="343"/>
                  </a:cubicBezTo>
                  <a:cubicBezTo>
                    <a:pt x="229" y="350"/>
                    <a:pt x="301" y="393"/>
                    <a:pt x="349" y="423"/>
                  </a:cubicBezTo>
                  <a:cubicBezTo>
                    <a:pt x="348" y="431"/>
                    <a:pt x="347" y="438"/>
                    <a:pt x="347" y="445"/>
                  </a:cubicBezTo>
                  <a:close/>
                  <a:moveTo>
                    <a:pt x="349" y="416"/>
                  </a:moveTo>
                  <a:cubicBezTo>
                    <a:pt x="325" y="401"/>
                    <a:pt x="228" y="341"/>
                    <a:pt x="204" y="336"/>
                  </a:cubicBezTo>
                  <a:cubicBezTo>
                    <a:pt x="195" y="309"/>
                    <a:pt x="188" y="280"/>
                    <a:pt x="182" y="250"/>
                  </a:cubicBezTo>
                  <a:cubicBezTo>
                    <a:pt x="216" y="261"/>
                    <a:pt x="343" y="324"/>
                    <a:pt x="362" y="333"/>
                  </a:cubicBezTo>
                  <a:cubicBezTo>
                    <a:pt x="356" y="362"/>
                    <a:pt x="352" y="389"/>
                    <a:pt x="349" y="416"/>
                  </a:cubicBezTo>
                  <a:close/>
                  <a:moveTo>
                    <a:pt x="366" y="315"/>
                  </a:moveTo>
                  <a:cubicBezTo>
                    <a:pt x="365" y="319"/>
                    <a:pt x="364" y="322"/>
                    <a:pt x="363" y="326"/>
                  </a:cubicBezTo>
                  <a:cubicBezTo>
                    <a:pt x="339" y="314"/>
                    <a:pt x="210" y="251"/>
                    <a:pt x="181" y="243"/>
                  </a:cubicBezTo>
                  <a:cubicBezTo>
                    <a:pt x="178" y="229"/>
                    <a:pt x="176" y="214"/>
                    <a:pt x="175" y="199"/>
                  </a:cubicBezTo>
                  <a:cubicBezTo>
                    <a:pt x="206" y="203"/>
                    <a:pt x="323" y="271"/>
                    <a:pt x="369" y="299"/>
                  </a:cubicBezTo>
                  <a:cubicBezTo>
                    <a:pt x="368" y="304"/>
                    <a:pt x="367" y="309"/>
                    <a:pt x="366" y="315"/>
                  </a:cubicBezTo>
                  <a:close/>
                  <a:moveTo>
                    <a:pt x="371" y="292"/>
                  </a:moveTo>
                  <a:cubicBezTo>
                    <a:pt x="345" y="277"/>
                    <a:pt x="210" y="196"/>
                    <a:pt x="174" y="192"/>
                  </a:cubicBezTo>
                  <a:cubicBezTo>
                    <a:pt x="171" y="158"/>
                    <a:pt x="171" y="123"/>
                    <a:pt x="176" y="88"/>
                  </a:cubicBezTo>
                  <a:cubicBezTo>
                    <a:pt x="212" y="103"/>
                    <a:pt x="362" y="213"/>
                    <a:pt x="379" y="225"/>
                  </a:cubicBezTo>
                  <a:cubicBezTo>
                    <a:pt x="378" y="246"/>
                    <a:pt x="375" y="269"/>
                    <a:pt x="371" y="292"/>
                  </a:cubicBezTo>
                  <a:close/>
                  <a:moveTo>
                    <a:pt x="379" y="217"/>
                  </a:moveTo>
                  <a:cubicBezTo>
                    <a:pt x="350" y="196"/>
                    <a:pt x="211" y="94"/>
                    <a:pt x="177" y="81"/>
                  </a:cubicBezTo>
                  <a:cubicBezTo>
                    <a:pt x="179" y="68"/>
                    <a:pt x="181" y="54"/>
                    <a:pt x="185" y="41"/>
                  </a:cubicBezTo>
                  <a:cubicBezTo>
                    <a:pt x="231" y="54"/>
                    <a:pt x="363" y="158"/>
                    <a:pt x="377" y="169"/>
                  </a:cubicBezTo>
                  <a:cubicBezTo>
                    <a:pt x="379" y="184"/>
                    <a:pt x="379" y="200"/>
                    <a:pt x="379" y="217"/>
                  </a:cubicBezTo>
                  <a:close/>
                  <a:moveTo>
                    <a:pt x="335" y="61"/>
                  </a:moveTo>
                  <a:cubicBezTo>
                    <a:pt x="357" y="86"/>
                    <a:pt x="370" y="120"/>
                    <a:pt x="376" y="160"/>
                  </a:cubicBezTo>
                  <a:cubicBezTo>
                    <a:pt x="347" y="137"/>
                    <a:pt x="231" y="47"/>
                    <a:pt x="186" y="35"/>
                  </a:cubicBezTo>
                  <a:cubicBezTo>
                    <a:pt x="189" y="26"/>
                    <a:pt x="191" y="18"/>
                    <a:pt x="194" y="10"/>
                  </a:cubicBezTo>
                  <a:cubicBezTo>
                    <a:pt x="256" y="7"/>
                    <a:pt x="304" y="25"/>
                    <a:pt x="335" y="61"/>
                  </a:cubicBezTo>
                  <a:close/>
                  <a:moveTo>
                    <a:pt x="104" y="37"/>
                  </a:moveTo>
                  <a:cubicBezTo>
                    <a:pt x="104" y="37"/>
                    <a:pt x="104" y="37"/>
                    <a:pt x="104" y="37"/>
                  </a:cubicBezTo>
                  <a:cubicBezTo>
                    <a:pt x="129" y="22"/>
                    <a:pt x="156" y="12"/>
                    <a:pt x="183" y="10"/>
                  </a:cubicBezTo>
                  <a:cubicBezTo>
                    <a:pt x="184" y="10"/>
                    <a:pt x="186" y="10"/>
                    <a:pt x="187" y="10"/>
                  </a:cubicBezTo>
                  <a:cubicBezTo>
                    <a:pt x="184" y="18"/>
                    <a:pt x="182" y="27"/>
                    <a:pt x="180" y="35"/>
                  </a:cubicBezTo>
                  <a:cubicBezTo>
                    <a:pt x="169" y="40"/>
                    <a:pt x="107" y="72"/>
                    <a:pt x="61" y="101"/>
                  </a:cubicBezTo>
                  <a:cubicBezTo>
                    <a:pt x="49" y="109"/>
                    <a:pt x="38" y="117"/>
                    <a:pt x="29" y="124"/>
                  </a:cubicBezTo>
                  <a:cubicBezTo>
                    <a:pt x="46" y="88"/>
                    <a:pt x="72" y="58"/>
                    <a:pt x="104" y="37"/>
                  </a:cubicBezTo>
                  <a:close/>
                  <a:moveTo>
                    <a:pt x="23" y="138"/>
                  </a:moveTo>
                  <a:cubicBezTo>
                    <a:pt x="49" y="110"/>
                    <a:pt x="151" y="57"/>
                    <a:pt x="177" y="43"/>
                  </a:cubicBezTo>
                  <a:cubicBezTo>
                    <a:pt x="174" y="56"/>
                    <a:pt x="172" y="68"/>
                    <a:pt x="170" y="80"/>
                  </a:cubicBezTo>
                  <a:cubicBezTo>
                    <a:pt x="161" y="83"/>
                    <a:pt x="142" y="94"/>
                    <a:pt x="118" y="109"/>
                  </a:cubicBezTo>
                  <a:cubicBezTo>
                    <a:pt x="81" y="133"/>
                    <a:pt x="35" y="166"/>
                    <a:pt x="11" y="183"/>
                  </a:cubicBezTo>
                  <a:cubicBezTo>
                    <a:pt x="13" y="168"/>
                    <a:pt x="17" y="153"/>
                    <a:pt x="23" y="138"/>
                  </a:cubicBezTo>
                  <a:close/>
                  <a:moveTo>
                    <a:pt x="7" y="238"/>
                  </a:moveTo>
                  <a:cubicBezTo>
                    <a:pt x="7" y="222"/>
                    <a:pt x="7" y="207"/>
                    <a:pt x="9" y="192"/>
                  </a:cubicBezTo>
                  <a:cubicBezTo>
                    <a:pt x="76" y="144"/>
                    <a:pt x="152" y="93"/>
                    <a:pt x="169" y="87"/>
                  </a:cubicBezTo>
                  <a:cubicBezTo>
                    <a:pt x="164" y="122"/>
                    <a:pt x="164" y="158"/>
                    <a:pt x="167" y="192"/>
                  </a:cubicBezTo>
                  <a:cubicBezTo>
                    <a:pt x="154" y="195"/>
                    <a:pt x="130" y="208"/>
                    <a:pt x="105" y="224"/>
                  </a:cubicBezTo>
                  <a:cubicBezTo>
                    <a:pt x="69" y="247"/>
                    <a:pt x="30" y="277"/>
                    <a:pt x="16" y="290"/>
                  </a:cubicBezTo>
                  <a:cubicBezTo>
                    <a:pt x="11" y="270"/>
                    <a:pt x="8" y="253"/>
                    <a:pt x="7" y="238"/>
                  </a:cubicBezTo>
                  <a:close/>
                  <a:moveTo>
                    <a:pt x="18" y="297"/>
                  </a:moveTo>
                  <a:cubicBezTo>
                    <a:pt x="35" y="280"/>
                    <a:pt x="136" y="205"/>
                    <a:pt x="168" y="199"/>
                  </a:cubicBezTo>
                  <a:cubicBezTo>
                    <a:pt x="169" y="214"/>
                    <a:pt x="171" y="228"/>
                    <a:pt x="174" y="243"/>
                  </a:cubicBezTo>
                  <a:cubicBezTo>
                    <a:pt x="158" y="244"/>
                    <a:pt x="124" y="264"/>
                    <a:pt x="93" y="284"/>
                  </a:cubicBezTo>
                  <a:cubicBezTo>
                    <a:pt x="65" y="302"/>
                    <a:pt x="39" y="320"/>
                    <a:pt x="29" y="328"/>
                  </a:cubicBezTo>
                  <a:cubicBezTo>
                    <a:pt x="24" y="317"/>
                    <a:pt x="21" y="307"/>
                    <a:pt x="18" y="297"/>
                  </a:cubicBezTo>
                  <a:close/>
                  <a:moveTo>
                    <a:pt x="31" y="334"/>
                  </a:moveTo>
                  <a:cubicBezTo>
                    <a:pt x="80" y="299"/>
                    <a:pt x="154" y="250"/>
                    <a:pt x="175" y="249"/>
                  </a:cubicBezTo>
                  <a:cubicBezTo>
                    <a:pt x="181" y="280"/>
                    <a:pt x="189" y="309"/>
                    <a:pt x="198" y="337"/>
                  </a:cubicBezTo>
                  <a:cubicBezTo>
                    <a:pt x="194" y="338"/>
                    <a:pt x="190" y="340"/>
                    <a:pt x="186" y="343"/>
                  </a:cubicBezTo>
                  <a:cubicBezTo>
                    <a:pt x="157" y="361"/>
                    <a:pt x="106" y="411"/>
                    <a:pt x="95" y="434"/>
                  </a:cubicBezTo>
                  <a:cubicBezTo>
                    <a:pt x="65" y="398"/>
                    <a:pt x="45" y="365"/>
                    <a:pt x="31" y="334"/>
                  </a:cubicBezTo>
                  <a:close/>
                </a:path>
              </a:pathLst>
            </a:custGeom>
            <a:solidFill>
              <a:srgbClr val="F15B44"/>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grpSp>
      <p:sp>
        <p:nvSpPr>
          <p:cNvPr id="249" name="矩形 28"/>
          <p:cNvSpPr/>
          <p:nvPr/>
        </p:nvSpPr>
        <p:spPr>
          <a:xfrm>
            <a:off x="347328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accent3"/>
              </a:solidFill>
              <a:latin typeface="Arial"/>
              <a:ea typeface="微软雅黑"/>
            </a:endParaRPr>
          </a:p>
        </p:txBody>
      </p:sp>
      <p:sp>
        <p:nvSpPr>
          <p:cNvPr id="250" name="content.2.title"/>
          <p:cNvSpPr/>
          <p:nvPr/>
        </p:nvSpPr>
        <p:spPr>
          <a:xfrm>
            <a:off x="2794680" y="4236120"/>
            <a:ext cx="342216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accent3"/>
                </a:solidFill>
                <a:latin typeface="微软雅黑"/>
                <a:ea typeface="微软雅黑"/>
              </a:rPr>
              <a:t>培训师团队</a:t>
            </a:r>
            <a:endParaRPr lang="en-US" sz="1800" b="0" strike="noStrike" spc="-1">
              <a:solidFill>
                <a:srgbClr val="000000"/>
              </a:solidFill>
              <a:latin typeface="Arial"/>
            </a:endParaRPr>
          </a:p>
        </p:txBody>
      </p:sp>
      <p:sp>
        <p:nvSpPr>
          <p:cNvPr id="251" name="content.2.content"/>
          <p:cNvSpPr/>
          <p:nvPr/>
        </p:nvSpPr>
        <p:spPr>
          <a:xfrm>
            <a:off x="2793240" y="4528080"/>
            <a:ext cx="3364560" cy="2329920"/>
          </a:xfrm>
          <a:prstGeom prst="rect">
            <a:avLst/>
          </a:prstGeom>
          <a:noFill/>
          <a:ln w="0">
            <a:noFill/>
          </a:ln>
        </p:spPr>
        <p:style>
          <a:lnRef idx="0"/>
          <a:fillRef idx="0"/>
          <a:effectRef idx="0"/>
          <a:fontRef idx="minor"/>
        </p:style>
        <p:txBody>
          <a:bodyPr lIns="0" tIns="0" rIns="0" bIns="0" anchor="t">
            <a:noAutofit/>
          </a:bodyPr>
          <a:lstStyle/>
          <a:p>
            <a:r>
              <a:rPr lang="zh-CN" sz="1400" b="0" strike="noStrike" spc="-1">
                <a:solidFill>
                  <a:schemeClr val="accent3"/>
                </a:solidFill>
                <a:latin typeface="微软雅黑"/>
                <a:ea typeface="微软雅黑"/>
              </a:rPr>
              <a:t>负责具体培训实施</a:t>
            </a:r>
            <a:endParaRPr lang="en-US" sz="1400" b="0" strike="noStrike" spc="-1">
              <a:solidFill>
                <a:srgbClr val="000000"/>
              </a:solidFill>
              <a:latin typeface="Arial"/>
            </a:endParaRPr>
          </a:p>
          <a:p>
            <a:pPr defTabSz="914400">
              <a:lnSpc>
                <a:spcPct val="150000"/>
              </a:lnSpc>
              <a:tabLst>
                <a:tab pos="0"/>
              </a:tabLst>
            </a:pPr>
            <a:r>
              <a:rPr lang="zh-CN" sz="1400" b="0" strike="noStrike" spc="-1">
                <a:solidFill>
                  <a:schemeClr val="accent3"/>
                </a:solidFill>
                <a:latin typeface="微软雅黑"/>
                <a:ea typeface="微软雅黑"/>
              </a:rPr>
              <a:t>协助制定课程方案</a:t>
            </a:r>
            <a:endParaRPr lang="en-US" sz="1400" b="0" strike="noStrike" spc="-1">
              <a:solidFill>
                <a:srgbClr val="000000"/>
              </a:solidFill>
              <a:latin typeface="Arial"/>
            </a:endParaRPr>
          </a:p>
        </p:txBody>
      </p:sp>
      <p:sp>
        <p:nvSpPr>
          <p:cNvPr id="252" name="矩形 33"/>
          <p:cNvSpPr/>
          <p:nvPr/>
        </p:nvSpPr>
        <p:spPr>
          <a:xfrm>
            <a:off x="620856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accent3"/>
              </a:solidFill>
              <a:latin typeface="Arial"/>
              <a:ea typeface="微软雅黑"/>
            </a:endParaRPr>
          </a:p>
        </p:txBody>
      </p:sp>
      <p:sp>
        <p:nvSpPr>
          <p:cNvPr id="253" name="content.3.title"/>
          <p:cNvSpPr/>
          <p:nvPr/>
        </p:nvSpPr>
        <p:spPr>
          <a:xfrm>
            <a:off x="7593840" y="2768040"/>
            <a:ext cx="338616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accent3"/>
                </a:solidFill>
                <a:latin typeface="微软雅黑"/>
                <a:ea typeface="微软雅黑"/>
              </a:rPr>
              <a:t>安全管理专家顾问</a:t>
            </a:r>
            <a:endParaRPr lang="en-US" sz="1800" b="0" strike="noStrike" spc="-1">
              <a:solidFill>
                <a:srgbClr val="000000"/>
              </a:solidFill>
              <a:latin typeface="Arial"/>
            </a:endParaRPr>
          </a:p>
        </p:txBody>
      </p:sp>
      <p:sp>
        <p:nvSpPr>
          <p:cNvPr id="254" name="content.3.content"/>
          <p:cNvSpPr/>
          <p:nvPr/>
        </p:nvSpPr>
        <p:spPr>
          <a:xfrm>
            <a:off x="7593840" y="3060000"/>
            <a:ext cx="3662280" cy="793440"/>
          </a:xfrm>
          <a:prstGeom prst="rect">
            <a:avLst/>
          </a:prstGeom>
          <a:noFill/>
          <a:ln w="0">
            <a:noFill/>
          </a:ln>
        </p:spPr>
        <p:style>
          <a:lnRef idx="0"/>
          <a:fillRef idx="0"/>
          <a:effectRef idx="0"/>
          <a:fontRef idx="minor"/>
        </p:style>
        <p:txBody>
          <a:bodyPr lIns="0" tIns="0" rIns="0" bIns="0" anchor="t">
            <a:noAutofit/>
          </a:bodyPr>
          <a:lstStyle/>
          <a:p>
            <a:r>
              <a:rPr lang="zh-CN" sz="1400" b="0" strike="noStrike" spc="-1">
                <a:solidFill>
                  <a:schemeClr val="accent3"/>
                </a:solidFill>
                <a:latin typeface="微软雅黑"/>
                <a:ea typeface="微软雅黑"/>
              </a:rPr>
              <a:t>提供专业支持和建议</a:t>
            </a:r>
            <a:endParaRPr lang="en-US" sz="1400" b="0" strike="noStrike" spc="-1">
              <a:solidFill>
                <a:srgbClr val="000000"/>
              </a:solidFill>
              <a:latin typeface="Arial"/>
            </a:endParaRPr>
          </a:p>
          <a:p>
            <a:pPr defTabSz="914400">
              <a:lnSpc>
                <a:spcPct val="150000"/>
              </a:lnSpc>
              <a:tabLst>
                <a:tab pos="0"/>
              </a:tabLst>
            </a:pPr>
            <a:r>
              <a:rPr lang="zh-CN" sz="1400" b="0" strike="noStrike" spc="-1">
                <a:solidFill>
                  <a:schemeClr val="accent3"/>
                </a:solidFill>
                <a:latin typeface="微软雅黑"/>
                <a:ea typeface="微软雅黑"/>
              </a:rPr>
              <a:t>帮助解决难题</a:t>
            </a:r>
            <a:endParaRPr lang="en-US" sz="1400" b="0" strike="noStrike" spc="-1">
              <a:solidFill>
                <a:srgbClr val="000000"/>
              </a:solidFill>
              <a:latin typeface="Arial"/>
            </a:endParaRPr>
          </a:p>
        </p:txBody>
      </p:sp>
      <p:sp>
        <p:nvSpPr>
          <p:cNvPr id="255" name="矩形 38"/>
          <p:cNvSpPr/>
          <p:nvPr/>
        </p:nvSpPr>
        <p:spPr>
          <a:xfrm>
            <a:off x="894204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accent3"/>
              </a:solidFill>
              <a:latin typeface="Arial"/>
              <a:ea typeface="微软雅黑"/>
            </a:endParaRPr>
          </a:p>
        </p:txBody>
      </p:sp>
      <p:sp>
        <p:nvSpPr>
          <p:cNvPr id="256" name="content.4.title"/>
          <p:cNvSpPr/>
          <p:nvPr/>
        </p:nvSpPr>
        <p:spPr>
          <a:xfrm>
            <a:off x="7593840" y="4269600"/>
            <a:ext cx="393912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en-US" sz="1800" b="1" strike="noStrike" spc="-1">
                <a:solidFill>
                  <a:schemeClr val="accent3"/>
                </a:solidFill>
                <a:latin typeface="微软雅黑"/>
                <a:ea typeface="微软雅黑"/>
              </a:rPr>
              <a:t> </a:t>
            </a:r>
            <a:endParaRPr lang="en-US" sz="1800" b="0" strike="noStrike" spc="-1">
              <a:solidFill>
                <a:srgbClr val="000000"/>
              </a:solidFill>
              <a:latin typeface="Arial"/>
            </a:endParaRPr>
          </a:p>
        </p:txBody>
      </p:sp>
      <p:sp>
        <p:nvSpPr>
          <p:cNvPr id="257" name="content.4.content"/>
          <p:cNvSpPr/>
          <p:nvPr/>
        </p:nvSpPr>
        <p:spPr>
          <a:xfrm>
            <a:off x="7593840" y="4641120"/>
            <a:ext cx="3876480" cy="175104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en-US" sz="1400" b="0" strike="noStrike" spc="-1">
                <a:solidFill>
                  <a:schemeClr val="accent3"/>
                </a:solidFill>
                <a:latin typeface="微软雅黑"/>
                <a:ea typeface="微软雅黑"/>
              </a:rPr>
              <a:t> </a:t>
            </a:r>
            <a:endParaRPr lang="en-US" sz="1400" b="0" strike="noStrike" spc="-1">
              <a:solidFill>
                <a:srgbClr val="000000"/>
              </a:solidFill>
              <a:latin typeface="Arial"/>
            </a:endParaRPr>
          </a:p>
        </p:txBody>
      </p:sp>
      <p:sp>
        <p:nvSpPr>
          <p:cNvPr id="258" name="PlaceHolder 1"/>
          <p:cNvSpPr>
            <a:spLocks noGrp="1"/>
          </p:cNvSpPr>
          <p:nvPr>
            <p:ph type="title" idx="4294967295"/>
          </p:nvPr>
        </p:nvSpPr>
        <p:spPr>
          <a:xfrm>
            <a:off x="0" y="0"/>
            <a:ext cx="10799640" cy="719640"/>
          </a:xfrm>
          <a:prstGeom prst="rect">
            <a:avLst/>
          </a:prstGeom>
          <a:noFill/>
          <a:ln w="0">
            <a:noFill/>
          </a:ln>
        </p:spPr>
        <p:txBody>
          <a:bodyPr lIns="90000" tIns="47160" rIns="90000" bIns="47160" anchor="ctr">
            <a:noAutofit/>
          </a:bodyPr>
          <a:lstStyle/>
          <a:p>
            <a:pPr marL="571680" indent="-571680" defTabSz="914400">
              <a:lnSpc>
                <a:spcPct val="100000"/>
              </a:lnSpc>
              <a:buClr>
                <a:srgbClr val="F2BA02"/>
              </a:buClr>
              <a:buFont typeface="Wingdings" charset="2"/>
              <a:buChar char=""/>
            </a:pPr>
            <a:r>
              <a:rPr lang="zh-CN" sz="3600" b="1" strike="noStrike" spc="299">
                <a:solidFill>
                  <a:schemeClr val="accent3"/>
                </a:solidFill>
                <a:latin typeface="Arial"/>
                <a:ea typeface="微软雅黑"/>
              </a:rPr>
              <a:t>安全管理培训师资组织结构</a:t>
            </a:r>
            <a:endParaRPr lang="en-US" sz="3600" b="0" strike="noStrike" spc="-1">
              <a:solidFill>
                <a:schemeClr val="dk1"/>
              </a:solidFill>
              <a:latin typeface="Arial"/>
            </a:endParaRPr>
          </a:p>
        </p:txBody>
      </p:sp>
      <p:sp>
        <p:nvSpPr>
          <p:cNvPr id="259" name="矩形 19"/>
          <p:cNvSpPr/>
          <p:nvPr/>
        </p:nvSpPr>
        <p:spPr>
          <a:xfrm>
            <a:off x="72972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accent3"/>
              </a:solidFill>
              <a:latin typeface="Arial"/>
              <a:ea typeface="微软雅黑"/>
            </a:endParaRPr>
          </a:p>
        </p:txBody>
      </p:sp>
      <p:sp>
        <p:nvSpPr>
          <p:cNvPr id="260" name="content.1.title"/>
          <p:cNvSpPr/>
          <p:nvPr/>
        </p:nvSpPr>
        <p:spPr>
          <a:xfrm>
            <a:off x="2802240" y="2827800"/>
            <a:ext cx="340524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accent3"/>
                </a:solidFill>
                <a:latin typeface="微软雅黑"/>
                <a:ea typeface="微软雅黑"/>
              </a:rPr>
              <a:t>核心领导团队</a:t>
            </a:r>
            <a:endParaRPr lang="en-US" sz="1800" b="0" strike="noStrike" spc="-1">
              <a:solidFill>
                <a:srgbClr val="000000"/>
              </a:solidFill>
              <a:latin typeface="Arial"/>
            </a:endParaRPr>
          </a:p>
        </p:txBody>
      </p:sp>
      <p:sp>
        <p:nvSpPr>
          <p:cNvPr id="261" name="content.1.content"/>
          <p:cNvSpPr/>
          <p:nvPr/>
        </p:nvSpPr>
        <p:spPr>
          <a:xfrm>
            <a:off x="2794680" y="3134520"/>
            <a:ext cx="3344760" cy="954000"/>
          </a:xfrm>
          <a:prstGeom prst="rect">
            <a:avLst/>
          </a:prstGeom>
          <a:noFill/>
          <a:ln w="0">
            <a:noFill/>
          </a:ln>
        </p:spPr>
        <p:style>
          <a:lnRef idx="0"/>
          <a:fillRef idx="0"/>
          <a:effectRef idx="0"/>
          <a:fontRef idx="minor"/>
        </p:style>
        <p:txBody>
          <a:bodyPr lIns="0" tIns="0" rIns="0" bIns="0" anchor="t">
            <a:noAutofit/>
          </a:bodyPr>
          <a:lstStyle/>
          <a:p>
            <a:r>
              <a:rPr lang="zh-CN" sz="1400" b="0" strike="noStrike" spc="-1">
                <a:solidFill>
                  <a:schemeClr val="accent3"/>
                </a:solidFill>
                <a:latin typeface="微软雅黑"/>
                <a:ea typeface="微软雅黑"/>
              </a:rPr>
              <a:t>负责整体规划和协调工作</a:t>
            </a:r>
            <a:endParaRPr lang="en-US" sz="1400" b="0" strike="noStrike" spc="-1">
              <a:solidFill>
                <a:srgbClr val="000000"/>
              </a:solidFill>
              <a:latin typeface="Arial"/>
            </a:endParaRPr>
          </a:p>
          <a:p>
            <a:pPr defTabSz="914400">
              <a:lnSpc>
                <a:spcPct val="150000"/>
              </a:lnSpc>
              <a:tabLst>
                <a:tab pos="0"/>
              </a:tabLst>
            </a:pPr>
            <a:r>
              <a:rPr lang="zh-CN" sz="1400" b="0" strike="noStrike" spc="-1">
                <a:solidFill>
                  <a:schemeClr val="accent3"/>
                </a:solidFill>
                <a:latin typeface="微软雅黑"/>
                <a:ea typeface="微软雅黑"/>
              </a:rPr>
              <a:t>领导培训师团队</a:t>
            </a:r>
            <a:endParaRPr lang="en-US" sz="1400" b="0" strike="noStrike" spc="-1">
              <a:solidFill>
                <a:srgbClr val="000000"/>
              </a:solidFill>
              <a:latin typeface="Arial"/>
            </a:endParaRPr>
          </a:p>
        </p:txBody>
      </p:sp>
      <p:sp>
        <p:nvSpPr>
          <p:cNvPr id="262" name="Freeform 5"/>
          <p:cNvSpPr/>
          <p:nvPr/>
        </p:nvSpPr>
        <p:spPr>
          <a:xfrm>
            <a:off x="1904760" y="2747880"/>
            <a:ext cx="526680" cy="596880"/>
          </a:xfrm>
          <a:custGeom>
            <a:gdLst>
              <a:gd name="textAreaLeft" fmla="*/ 0 w 526680"/>
              <a:gd name="textAreaRight" fmla="*/ 527040 w 526680"/>
              <a:gd name="textAreaTop" fmla="*/ 0 h 596880"/>
              <a:gd name="textAreaBottom" fmla="*/ 597240 h 596880"/>
            </a:gdLst>
            <a:rect l="textAreaLeft" t="textAreaTop" r="textAreaRight" b="textAreaBottom"/>
            <a:pathLst>
              <a:path w="285" h="127">
                <a:moveTo>
                  <a:pt x="33" y="15"/>
                </a:moveTo>
                <a:cubicBezTo>
                  <a:pt x="0" y="28"/>
                  <a:pt x="3" y="95"/>
                  <a:pt x="25" y="109"/>
                </a:cubicBezTo>
                <a:cubicBezTo>
                  <a:pt x="47" y="123"/>
                  <a:pt x="229" y="127"/>
                  <a:pt x="257" y="114"/>
                </a:cubicBezTo>
                <a:cubicBezTo>
                  <a:pt x="285" y="101"/>
                  <a:pt x="282" y="28"/>
                  <a:pt x="259" y="14"/>
                </a:cubicBezTo>
                <a:cubicBezTo>
                  <a:pt x="236" y="0"/>
                  <a:pt x="70" y="0"/>
                  <a:pt x="33" y="15"/>
                </a:cubicBezTo>
                <a:close/>
              </a:path>
            </a:pathLst>
          </a:custGeom>
          <a:solidFill>
            <a:srgbClr val="F48067"/>
          </a:solidFill>
          <a:ln w="0">
            <a:noFill/>
          </a:ln>
        </p:spPr>
        <p:style>
          <a:lnRef idx="0"/>
          <a:fillRef idx="0"/>
          <a:effectRef idx="0"/>
          <a:fontRef idx="minor"/>
        </p:style>
        <p:txBody>
          <a:bodyPr numCol="1" spcCol="0" anchor="t">
            <a:noAutofit/>
          </a:bodyPr>
          <a:lstStyle/>
          <a:p>
            <a:pPr defTabSz="914400">
              <a:lnSpc>
                <a:spcPct val="100000"/>
              </a:lnSpc>
            </a:pPr>
            <a:r>
              <a:rPr lang="en-US" sz="2000" b="1" strike="noStrike" spc="-1">
                <a:solidFill>
                  <a:schemeClr val="lt1"/>
                </a:solidFill>
                <a:latin typeface="字魂105号-简雅黑"/>
                <a:ea typeface="字魂105号-简雅黑"/>
              </a:rPr>
              <a:t>01</a:t>
            </a:r>
            <a:r>
              <a:rPr lang="zh-CN" sz="2000" b="1" strike="noStrike" spc="-1">
                <a:solidFill>
                  <a:schemeClr val="lt1"/>
                </a:solidFill>
                <a:latin typeface="字魂105号-简雅黑"/>
                <a:ea typeface="字魂105号-简雅黑"/>
              </a:rPr>
              <a:t>、</a:t>
            </a:r>
            <a:endParaRPr lang="en-US" sz="2000" b="0" strike="noStrike" spc="-1">
              <a:solidFill>
                <a:srgbClr val="000000"/>
              </a:solidFill>
              <a:latin typeface="Arial"/>
            </a:endParaRPr>
          </a:p>
        </p:txBody>
      </p:sp>
      <p:sp>
        <p:nvSpPr>
          <p:cNvPr id="263" name="Freeform 14"/>
          <p:cNvSpPr/>
          <p:nvPr/>
        </p:nvSpPr>
        <p:spPr>
          <a:xfrm>
            <a:off x="6604200" y="2767680"/>
            <a:ext cx="525240" cy="542880"/>
          </a:xfrm>
          <a:custGeom>
            <a:gdLst>
              <a:gd name="textAreaLeft" fmla="*/ 0 w 525240"/>
              <a:gd name="textAreaRight" fmla="*/ 525600 w 525240"/>
              <a:gd name="textAreaTop" fmla="*/ 0 h 542880"/>
              <a:gd name="textAreaBottom" fmla="*/ 543240 h 542880"/>
            </a:gdLst>
            <a:rect l="textAreaLeft" t="textAreaTop" r="textAreaRight" b="textAreaBottom"/>
            <a:pathLst>
              <a:path w="285" h="127">
                <a:moveTo>
                  <a:pt x="33" y="15"/>
                </a:moveTo>
                <a:cubicBezTo>
                  <a:pt x="0" y="28"/>
                  <a:pt x="3" y="95"/>
                  <a:pt x="25" y="109"/>
                </a:cubicBezTo>
                <a:cubicBezTo>
                  <a:pt x="47" y="123"/>
                  <a:pt x="229" y="127"/>
                  <a:pt x="257" y="114"/>
                </a:cubicBezTo>
                <a:cubicBezTo>
                  <a:pt x="285" y="101"/>
                  <a:pt x="282" y="28"/>
                  <a:pt x="259" y="14"/>
                </a:cubicBezTo>
                <a:cubicBezTo>
                  <a:pt x="236" y="0"/>
                  <a:pt x="70" y="0"/>
                  <a:pt x="33" y="15"/>
                </a:cubicBezTo>
                <a:close/>
              </a:path>
            </a:pathLst>
          </a:custGeom>
          <a:solidFill>
            <a:srgbClr val="F89E5B"/>
          </a:solidFill>
          <a:ln w="0">
            <a:noFill/>
          </a:ln>
        </p:spPr>
        <p:style>
          <a:lnRef idx="0"/>
          <a:fillRef idx="0"/>
          <a:effectRef idx="0"/>
          <a:fontRef idx="minor"/>
        </p:style>
        <p:txBody>
          <a:bodyPr numCol="1" spcCol="0" anchor="t">
            <a:noAutofit/>
          </a:bodyPr>
          <a:lstStyle/>
          <a:p>
            <a:pPr defTabSz="914400">
              <a:lnSpc>
                <a:spcPct val="100000"/>
              </a:lnSpc>
            </a:pPr>
            <a:r>
              <a:rPr lang="en-US" sz="2000" b="1" strike="noStrike" spc="-1">
                <a:solidFill>
                  <a:schemeClr val="lt1"/>
                </a:solidFill>
                <a:latin typeface="字魂105号-简雅黑"/>
                <a:ea typeface="字魂105号-简雅黑"/>
              </a:rPr>
              <a:t>03</a:t>
            </a:r>
            <a:r>
              <a:rPr lang="zh-CN" sz="2000" b="1" strike="noStrike" spc="-1">
                <a:solidFill>
                  <a:schemeClr val="lt1"/>
                </a:solidFill>
                <a:latin typeface="字魂105号-简雅黑"/>
                <a:ea typeface="字魂105号-简雅黑"/>
              </a:rPr>
              <a:t>、</a:t>
            </a:r>
            <a:endParaRPr lang="en-US" sz="2000" b="0" strike="noStrike" spc="-1">
              <a:solidFill>
                <a:srgbClr val="000000"/>
              </a:solidFill>
              <a:latin typeface="Arial"/>
            </a:endParaRPr>
          </a:p>
        </p:txBody>
      </p:sp>
      <p:sp>
        <p:nvSpPr>
          <p:cNvPr id="264" name="Freeform 15"/>
          <p:cNvSpPr/>
          <p:nvPr/>
        </p:nvSpPr>
        <p:spPr>
          <a:xfrm>
            <a:off x="1935000" y="4236480"/>
            <a:ext cx="526680" cy="511560"/>
          </a:xfrm>
          <a:custGeom>
            <a:gdLst>
              <a:gd name="textAreaLeft" fmla="*/ 0 w 526680"/>
              <a:gd name="textAreaRight" fmla="*/ 527040 w 526680"/>
              <a:gd name="textAreaTop" fmla="*/ 0 h 511560"/>
              <a:gd name="textAreaBottom" fmla="*/ 511920 h 511560"/>
            </a:gdLst>
            <a:rect l="textAreaLeft" t="textAreaTop" r="textAreaRight" b="textAreaBottom"/>
            <a:pathLst>
              <a:path w="228" h="127">
                <a:moveTo>
                  <a:pt x="26" y="15"/>
                </a:moveTo>
                <a:cubicBezTo>
                  <a:pt x="0" y="28"/>
                  <a:pt x="2" y="95"/>
                  <a:pt x="20" y="109"/>
                </a:cubicBezTo>
                <a:cubicBezTo>
                  <a:pt x="38" y="123"/>
                  <a:pt x="184" y="127"/>
                  <a:pt x="206" y="114"/>
                </a:cubicBezTo>
                <a:cubicBezTo>
                  <a:pt x="228" y="101"/>
                  <a:pt x="226" y="28"/>
                  <a:pt x="208" y="14"/>
                </a:cubicBezTo>
                <a:cubicBezTo>
                  <a:pt x="189" y="0"/>
                  <a:pt x="56" y="0"/>
                  <a:pt x="26" y="15"/>
                </a:cubicBezTo>
                <a:close/>
              </a:path>
            </a:pathLst>
          </a:custGeom>
          <a:solidFill>
            <a:srgbClr val="FDBE62"/>
          </a:solidFill>
          <a:ln w="0">
            <a:noFill/>
          </a:ln>
        </p:spPr>
        <p:style>
          <a:lnRef idx="0"/>
          <a:fillRef idx="0"/>
          <a:effectRef idx="0"/>
          <a:fontRef idx="minor"/>
        </p:style>
        <p:txBody>
          <a:bodyPr numCol="1" spcCol="0" anchor="t">
            <a:noAutofit/>
          </a:bodyPr>
          <a:lstStyle/>
          <a:p>
            <a:pPr defTabSz="914400">
              <a:lnSpc>
                <a:spcPct val="100000"/>
              </a:lnSpc>
            </a:pPr>
            <a:r>
              <a:rPr lang="en-US" sz="2000" b="1" strike="noStrike" spc="-1">
                <a:solidFill>
                  <a:schemeClr val="lt1"/>
                </a:solidFill>
                <a:latin typeface="字魂105号-简雅黑"/>
                <a:ea typeface="字魂105号-简雅黑"/>
              </a:rPr>
              <a:t>02</a:t>
            </a:r>
            <a:r>
              <a:rPr lang="zh-CN" sz="2000" b="1" strike="noStrike" spc="-1">
                <a:solidFill>
                  <a:schemeClr val="lt1"/>
                </a:solidFill>
                <a:latin typeface="字魂105号-简雅黑"/>
                <a:ea typeface="字魂105号-简雅黑"/>
              </a:rPr>
              <a:t>、</a:t>
            </a:r>
            <a:endParaRPr lang="en-US" sz="2000" b="0" strike="noStrike" spc="-1">
              <a:solidFill>
                <a:srgbClr val="000000"/>
              </a:solidFill>
              <a:latin typeface="Arial"/>
            </a:endParaRPr>
          </a:p>
        </p:txBody>
      </p:sp>
      <p:sp>
        <p:nvSpPr>
          <p:cNvPr id="265" name="Freeform 10"/>
          <p:cNvSpPr/>
          <p:nvPr/>
        </p:nvSpPr>
        <p:spPr>
          <a:xfrm>
            <a:off x="6588360" y="4236480"/>
            <a:ext cx="576000" cy="542880"/>
          </a:xfrm>
          <a:custGeom>
            <a:gdLst>
              <a:gd name="textAreaLeft" fmla="*/ 0 w 576000"/>
              <a:gd name="textAreaRight" fmla="*/ 576360 w 576000"/>
              <a:gd name="textAreaTop" fmla="*/ 0 h 542880"/>
              <a:gd name="textAreaBottom" fmla="*/ 543240 h 542880"/>
            </a:gdLst>
            <a:rect l="textAreaLeft" t="textAreaTop" r="textAreaRight" b="textAreaBottom"/>
            <a:pathLst>
              <a:path w="313" h="127">
                <a:moveTo>
                  <a:pt x="36" y="15"/>
                </a:moveTo>
                <a:cubicBezTo>
                  <a:pt x="0" y="29"/>
                  <a:pt x="3" y="95"/>
                  <a:pt x="28" y="109"/>
                </a:cubicBezTo>
                <a:cubicBezTo>
                  <a:pt x="52" y="123"/>
                  <a:pt x="252" y="127"/>
                  <a:pt x="283" y="114"/>
                </a:cubicBezTo>
                <a:cubicBezTo>
                  <a:pt x="313" y="101"/>
                  <a:pt x="310" y="28"/>
                  <a:pt x="285" y="14"/>
                </a:cubicBezTo>
                <a:cubicBezTo>
                  <a:pt x="260" y="0"/>
                  <a:pt x="77" y="0"/>
                  <a:pt x="36" y="15"/>
                </a:cubicBezTo>
                <a:close/>
              </a:path>
            </a:pathLst>
          </a:custGeom>
          <a:solidFill>
            <a:srgbClr val="90CFAE"/>
          </a:solidFill>
          <a:ln w="0">
            <a:noFill/>
          </a:ln>
        </p:spPr>
        <p:style>
          <a:lnRef idx="0"/>
          <a:fillRef idx="0"/>
          <a:effectRef idx="0"/>
          <a:fontRef idx="minor"/>
        </p:style>
        <p:txBody>
          <a:bodyPr numCol="1" spcCol="0" anchor="t">
            <a:noAutofit/>
          </a:bodyPr>
          <a:lstStyle/>
          <a:p>
            <a:pPr defTabSz="914400">
              <a:lnSpc>
                <a:spcPct val="100000"/>
              </a:lnSpc>
            </a:pPr>
            <a:r>
              <a:rPr lang="en-US" sz="2000" b="1" strike="noStrike" spc="-1">
                <a:solidFill>
                  <a:schemeClr val="lt1"/>
                </a:solidFill>
                <a:latin typeface="字魂105号-简雅黑"/>
                <a:ea typeface="字魂105号-简雅黑"/>
              </a:rPr>
              <a:t>04</a:t>
            </a:r>
            <a:r>
              <a:rPr lang="zh-CN" sz="2000" b="1" strike="noStrike" spc="-1">
                <a:solidFill>
                  <a:schemeClr val="lt1"/>
                </a:solidFill>
                <a:latin typeface="字魂105号-简雅黑"/>
                <a:ea typeface="字魂105号-简雅黑"/>
              </a:rPr>
              <a:t>、</a:t>
            </a:r>
            <a:endParaRPr lang="en-US" sz="2000" b="0" strike="noStrike" spc="-1">
              <a:solidFill>
                <a:srgbClr val="000000"/>
              </a:solidFill>
              <a:latin typeface="Arial"/>
            </a:endParaRPr>
          </a:p>
        </p:txBody>
      </p:sp>
      <p:grpSp>
        <p:nvGrpSpPr>
          <p:cNvPr id="266" name="组合 81"/>
          <p:cNvGrpSpPr/>
          <p:nvPr/>
        </p:nvGrpSpPr>
        <p:grpSpPr>
          <a:xfrm>
            <a:off x="381960" y="5287680"/>
            <a:ext cx="988200" cy="1001880"/>
            <a:chOff x="381960" y="5287680"/>
            <a:chExt cx="988200" cy="1001880"/>
          </a:xfrm>
        </p:grpSpPr>
        <p:sp>
          <p:nvSpPr>
            <p:cNvPr id="267" name="Freeform 723"/>
            <p:cNvSpPr/>
            <p:nvPr/>
          </p:nvSpPr>
          <p:spPr>
            <a:xfrm rot="19051800">
              <a:off x="975960" y="6191640"/>
              <a:ext cx="52560" cy="90720"/>
            </a:xfrm>
            <a:custGeom>
              <a:gdLst>
                <a:gd name="textAreaLeft" fmla="*/ 0 w 52560"/>
                <a:gd name="textAreaRight" fmla="*/ 52920 w 52560"/>
                <a:gd name="textAreaTop" fmla="*/ 0 h 90720"/>
                <a:gd name="textAreaBottom" fmla="*/ 91080 h 90720"/>
              </a:gdLst>
              <a:rect l="textAreaLeft" t="textAreaTop" r="textAreaRight" b="textAreaBottom"/>
              <a:pathLst>
                <a:path w="40" h="69">
                  <a:moveTo>
                    <a:pt x="35" y="0"/>
                  </a:moveTo>
                  <a:cubicBezTo>
                    <a:pt x="29" y="6"/>
                    <a:pt x="7" y="30"/>
                    <a:pt x="0" y="41"/>
                  </a:cubicBezTo>
                  <a:cubicBezTo>
                    <a:pt x="0" y="43"/>
                    <a:pt x="1" y="46"/>
                    <a:pt x="2" y="48"/>
                  </a:cubicBezTo>
                  <a:cubicBezTo>
                    <a:pt x="4" y="56"/>
                    <a:pt x="7" y="62"/>
                    <a:pt x="11" y="69"/>
                  </a:cubicBezTo>
                  <a:cubicBezTo>
                    <a:pt x="18" y="58"/>
                    <a:pt x="37" y="36"/>
                    <a:pt x="40" y="33"/>
                  </a:cubicBezTo>
                  <a:cubicBezTo>
                    <a:pt x="38" y="22"/>
                    <a:pt x="36" y="11"/>
                    <a:pt x="35" y="0"/>
                  </a:cubicBezTo>
                  <a:close/>
                </a:path>
              </a:pathLst>
            </a:custGeom>
            <a:solidFill>
              <a:srgbClr val="D2E8C5"/>
            </a:solidFill>
            <a:ln w="0">
              <a:noFill/>
            </a:ln>
          </p:spPr>
          <p:style>
            <a:lnRef idx="0"/>
            <a:fillRef idx="0"/>
            <a:effectRef idx="0"/>
            <a:fontRef idx="minor"/>
          </p:style>
          <p:txBody>
            <a:bodyPr tIns="45360" bIns="45360"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268" name="Freeform 726"/>
            <p:cNvSpPr/>
            <p:nvPr/>
          </p:nvSpPr>
          <p:spPr>
            <a:xfrm rot="19051800">
              <a:off x="945360" y="6166080"/>
              <a:ext cx="50400" cy="89640"/>
            </a:xfrm>
            <a:custGeom>
              <a:gdLst>
                <a:gd name="textAreaLeft" fmla="*/ 0 w 50400"/>
                <a:gd name="textAreaRight" fmla="*/ 50760 w 50400"/>
                <a:gd name="textAreaTop" fmla="*/ 0 h 89640"/>
                <a:gd name="textAreaBottom" fmla="*/ 90000 h 89640"/>
              </a:gdLst>
              <a:rect l="textAreaLeft" t="textAreaTop" r="textAreaRight" b="textAreaBottom"/>
              <a:pathLst>
                <a:path w="39" h="69">
                  <a:moveTo>
                    <a:pt x="35" y="0"/>
                  </a:moveTo>
                  <a:cubicBezTo>
                    <a:pt x="29" y="7"/>
                    <a:pt x="5" y="32"/>
                    <a:pt x="0" y="43"/>
                  </a:cubicBezTo>
                  <a:cubicBezTo>
                    <a:pt x="0" y="52"/>
                    <a:pt x="1" y="61"/>
                    <a:pt x="3" y="69"/>
                  </a:cubicBezTo>
                  <a:cubicBezTo>
                    <a:pt x="12" y="57"/>
                    <a:pt x="36" y="32"/>
                    <a:pt x="39" y="29"/>
                  </a:cubicBezTo>
                  <a:cubicBezTo>
                    <a:pt x="37" y="19"/>
                    <a:pt x="36" y="9"/>
                    <a:pt x="35" y="0"/>
                  </a:cubicBezTo>
                  <a:close/>
                </a:path>
              </a:pathLst>
            </a:custGeom>
            <a:solidFill>
              <a:srgbClr val="D2E8C5"/>
            </a:solidFill>
            <a:ln w="0">
              <a:noFill/>
            </a:ln>
          </p:spPr>
          <p:style>
            <a:lnRef idx="0"/>
            <a:fillRef idx="0"/>
            <a:effectRef idx="0"/>
            <a:fontRef idx="minor"/>
          </p:style>
          <p:txBody>
            <a:bodyPr tIns="45000" bIns="45000"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269" name="Freeform 728"/>
            <p:cNvSpPr/>
            <p:nvPr/>
          </p:nvSpPr>
          <p:spPr>
            <a:xfrm rot="19051800">
              <a:off x="881640" y="6096240"/>
              <a:ext cx="22320" cy="53640"/>
            </a:xfrm>
            <a:custGeom>
              <a:gdLst>
                <a:gd name="textAreaLeft" fmla="*/ 0 w 22320"/>
                <a:gd name="textAreaRight" fmla="*/ 22680 w 22320"/>
                <a:gd name="textAreaTop" fmla="*/ 0 h 53640"/>
                <a:gd name="textAreaBottom" fmla="*/ 54000 h 53640"/>
              </a:gdLst>
              <a:rect l="textAreaLeft" t="textAreaTop" r="textAreaRight" b="textAreaBottom"/>
              <a:pathLst>
                <a:path w="18" h="41">
                  <a:moveTo>
                    <a:pt x="17" y="0"/>
                  </a:moveTo>
                  <a:cubicBezTo>
                    <a:pt x="13" y="6"/>
                    <a:pt x="6" y="21"/>
                    <a:pt x="0" y="41"/>
                  </a:cubicBezTo>
                  <a:cubicBezTo>
                    <a:pt x="6" y="32"/>
                    <a:pt x="16" y="22"/>
                    <a:pt x="18" y="20"/>
                  </a:cubicBezTo>
                  <a:cubicBezTo>
                    <a:pt x="17" y="11"/>
                    <a:pt x="17" y="4"/>
                    <a:pt x="17" y="0"/>
                  </a:cubicBezTo>
                  <a:close/>
                </a:path>
              </a:pathLst>
            </a:custGeom>
            <a:solidFill>
              <a:srgbClr val="D2E8C5"/>
            </a:solidFill>
            <a:ln w="0">
              <a:noFill/>
            </a:ln>
          </p:spPr>
          <p:style>
            <a:lnRef idx="0"/>
            <a:fillRef idx="0"/>
            <a:effectRef idx="0"/>
            <a:fontRef idx="minor"/>
          </p:style>
          <p:txBody>
            <a:bodyPr tIns="27000" bIns="27000"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270" name="Freeform 729"/>
            <p:cNvSpPr/>
            <p:nvPr/>
          </p:nvSpPr>
          <p:spPr>
            <a:xfrm rot="19051800">
              <a:off x="919800" y="6138720"/>
              <a:ext cx="44640" cy="90720"/>
            </a:xfrm>
            <a:custGeom>
              <a:gdLst>
                <a:gd name="textAreaLeft" fmla="*/ 0 w 44640"/>
                <a:gd name="textAreaRight" fmla="*/ 45000 w 44640"/>
                <a:gd name="textAreaTop" fmla="*/ 0 h 90720"/>
                <a:gd name="textAreaBottom" fmla="*/ 91080 h 90720"/>
              </a:gdLst>
              <a:rect l="textAreaLeft" t="textAreaTop" r="textAreaRight" b="textAreaBottom"/>
              <a:pathLst>
                <a:path w="35" h="69">
                  <a:moveTo>
                    <a:pt x="32" y="0"/>
                  </a:moveTo>
                  <a:cubicBezTo>
                    <a:pt x="26" y="7"/>
                    <a:pt x="6" y="30"/>
                    <a:pt x="1" y="41"/>
                  </a:cubicBezTo>
                  <a:cubicBezTo>
                    <a:pt x="0" y="51"/>
                    <a:pt x="0" y="60"/>
                    <a:pt x="0" y="69"/>
                  </a:cubicBezTo>
                  <a:cubicBezTo>
                    <a:pt x="8" y="56"/>
                    <a:pt x="32" y="31"/>
                    <a:pt x="35" y="28"/>
                  </a:cubicBezTo>
                  <a:cubicBezTo>
                    <a:pt x="34" y="18"/>
                    <a:pt x="33" y="9"/>
                    <a:pt x="32" y="0"/>
                  </a:cubicBezTo>
                  <a:close/>
                </a:path>
              </a:pathLst>
            </a:custGeom>
            <a:solidFill>
              <a:srgbClr val="D2E8C5"/>
            </a:solidFill>
            <a:ln w="0">
              <a:noFill/>
            </a:ln>
          </p:spPr>
          <p:style>
            <a:lnRef idx="0"/>
            <a:fillRef idx="0"/>
            <a:effectRef idx="0"/>
            <a:fontRef idx="minor"/>
          </p:style>
          <p:txBody>
            <a:bodyPr tIns="45360" bIns="45360"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271" name="Freeform 730"/>
            <p:cNvSpPr/>
            <p:nvPr/>
          </p:nvSpPr>
          <p:spPr>
            <a:xfrm rot="19051800">
              <a:off x="897480" y="6119280"/>
              <a:ext cx="39240" cy="75240"/>
            </a:xfrm>
            <a:custGeom>
              <a:gdLst>
                <a:gd name="textAreaLeft" fmla="*/ 0 w 39240"/>
                <a:gd name="textAreaRight" fmla="*/ 39600 w 39240"/>
                <a:gd name="textAreaTop" fmla="*/ 0 h 75240"/>
                <a:gd name="textAreaBottom" fmla="*/ 75600 h 75240"/>
              </a:gdLst>
              <a:rect l="textAreaLeft" t="textAreaTop" r="textAreaRight" b="textAreaBottom"/>
              <a:pathLst>
                <a:path w="30" h="57">
                  <a:moveTo>
                    <a:pt x="28" y="0"/>
                  </a:moveTo>
                  <a:cubicBezTo>
                    <a:pt x="24" y="4"/>
                    <a:pt x="11" y="18"/>
                    <a:pt x="7" y="27"/>
                  </a:cubicBezTo>
                  <a:cubicBezTo>
                    <a:pt x="4" y="37"/>
                    <a:pt x="2" y="47"/>
                    <a:pt x="0" y="58"/>
                  </a:cubicBezTo>
                  <a:cubicBezTo>
                    <a:pt x="8" y="44"/>
                    <a:pt x="27" y="23"/>
                    <a:pt x="30" y="21"/>
                  </a:cubicBezTo>
                  <a:cubicBezTo>
                    <a:pt x="29" y="13"/>
                    <a:pt x="29" y="6"/>
                    <a:pt x="28" y="0"/>
                  </a:cubicBezTo>
                  <a:close/>
                </a:path>
              </a:pathLst>
            </a:custGeom>
            <a:solidFill>
              <a:srgbClr val="D2E8C5"/>
            </a:solidFill>
            <a:ln w="0">
              <a:noFill/>
            </a:ln>
          </p:spPr>
          <p:style>
            <a:lnRef idx="0"/>
            <a:fillRef idx="0"/>
            <a:effectRef idx="0"/>
            <a:fontRef idx="minor"/>
          </p:style>
          <p:txBody>
            <a:bodyPr tIns="37800" bIns="37800"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272" name="Freeform 732"/>
            <p:cNvSpPr/>
            <p:nvPr/>
          </p:nvSpPr>
          <p:spPr>
            <a:xfrm rot="19051800">
              <a:off x="954720" y="6098040"/>
              <a:ext cx="70560" cy="107640"/>
            </a:xfrm>
            <a:custGeom>
              <a:gdLst>
                <a:gd name="textAreaLeft" fmla="*/ 0 w 70560"/>
                <a:gd name="textAreaRight" fmla="*/ 70920 w 70560"/>
                <a:gd name="textAreaTop" fmla="*/ 0 h 107640"/>
                <a:gd name="textAreaBottom" fmla="*/ 108000 h 107640"/>
              </a:gdLst>
              <a:rect l="textAreaLeft" t="textAreaTop" r="textAreaRight" b="textAreaBottom"/>
              <a:pathLst>
                <a:path w="54" h="82">
                  <a:moveTo>
                    <a:pt x="3" y="27"/>
                  </a:moveTo>
                  <a:cubicBezTo>
                    <a:pt x="13" y="33"/>
                    <a:pt x="45" y="71"/>
                    <a:pt x="54" y="82"/>
                  </a:cubicBezTo>
                  <a:cubicBezTo>
                    <a:pt x="53" y="76"/>
                    <a:pt x="52" y="71"/>
                    <a:pt x="51" y="65"/>
                  </a:cubicBezTo>
                  <a:cubicBezTo>
                    <a:pt x="50" y="61"/>
                    <a:pt x="49" y="57"/>
                    <a:pt x="48" y="54"/>
                  </a:cubicBezTo>
                  <a:cubicBezTo>
                    <a:pt x="34" y="37"/>
                    <a:pt x="8" y="8"/>
                    <a:pt x="0" y="0"/>
                  </a:cubicBezTo>
                  <a:cubicBezTo>
                    <a:pt x="1" y="9"/>
                    <a:pt x="2" y="18"/>
                    <a:pt x="3" y="27"/>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273" name="Freeform 733"/>
            <p:cNvSpPr/>
            <p:nvPr/>
          </p:nvSpPr>
          <p:spPr>
            <a:xfrm rot="19051800">
              <a:off x="929520" y="6082560"/>
              <a:ext cx="62640" cy="93240"/>
            </a:xfrm>
            <a:custGeom>
              <a:gdLst>
                <a:gd name="textAreaLeft" fmla="*/ 0 w 62640"/>
                <a:gd name="textAreaRight" fmla="*/ 63000 w 62640"/>
                <a:gd name="textAreaTop" fmla="*/ 0 h 93240"/>
                <a:gd name="textAreaBottom" fmla="*/ 93600 h 93240"/>
              </a:gdLst>
              <a:rect l="textAreaLeft" t="textAreaTop" r="textAreaRight" b="textAreaBottom"/>
              <a:pathLst>
                <a:path w="48" h="72">
                  <a:moveTo>
                    <a:pt x="2" y="20"/>
                  </a:moveTo>
                  <a:cubicBezTo>
                    <a:pt x="8" y="25"/>
                    <a:pt x="38" y="60"/>
                    <a:pt x="48" y="72"/>
                  </a:cubicBezTo>
                  <a:cubicBezTo>
                    <a:pt x="43" y="57"/>
                    <a:pt x="38" y="45"/>
                    <a:pt x="32" y="34"/>
                  </a:cubicBezTo>
                  <a:cubicBezTo>
                    <a:pt x="28" y="29"/>
                    <a:pt x="8" y="7"/>
                    <a:pt x="0" y="0"/>
                  </a:cubicBezTo>
                  <a:cubicBezTo>
                    <a:pt x="1" y="6"/>
                    <a:pt x="1" y="13"/>
                    <a:pt x="2" y="20"/>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274" name="Freeform 734"/>
            <p:cNvSpPr/>
            <p:nvPr/>
          </p:nvSpPr>
          <p:spPr>
            <a:xfrm rot="19051800">
              <a:off x="902160" y="6074280"/>
              <a:ext cx="36720" cy="63720"/>
            </a:xfrm>
            <a:custGeom>
              <a:gdLst>
                <a:gd name="textAreaLeft" fmla="*/ 0 w 36720"/>
                <a:gd name="textAreaRight" fmla="*/ 37080 w 36720"/>
                <a:gd name="textAreaTop" fmla="*/ 0 h 63720"/>
                <a:gd name="textAreaBottom" fmla="*/ 64080 h 63720"/>
              </a:gdLst>
              <a:rect l="textAreaLeft" t="textAreaTop" r="textAreaRight" b="textAreaBottom"/>
              <a:pathLst>
                <a:path w="28" h="49">
                  <a:moveTo>
                    <a:pt x="0" y="0"/>
                  </a:moveTo>
                  <a:cubicBezTo>
                    <a:pt x="0" y="4"/>
                    <a:pt x="0" y="11"/>
                    <a:pt x="1" y="19"/>
                  </a:cubicBezTo>
                  <a:cubicBezTo>
                    <a:pt x="5" y="23"/>
                    <a:pt x="21" y="39"/>
                    <a:pt x="29" y="49"/>
                  </a:cubicBezTo>
                  <a:cubicBezTo>
                    <a:pt x="23" y="36"/>
                    <a:pt x="16" y="26"/>
                    <a:pt x="11" y="18"/>
                  </a:cubicBezTo>
                  <a:cubicBezTo>
                    <a:pt x="6" y="11"/>
                    <a:pt x="2" y="5"/>
                    <a:pt x="0" y="0"/>
                  </a:cubicBezTo>
                  <a:close/>
                </a:path>
              </a:pathLst>
            </a:custGeom>
            <a:solidFill>
              <a:srgbClr val="D2E8C5"/>
            </a:solidFill>
            <a:ln w="0">
              <a:noFill/>
            </a:ln>
          </p:spPr>
          <p:style>
            <a:lnRef idx="0"/>
            <a:fillRef idx="0"/>
            <a:effectRef idx="0"/>
            <a:fontRef idx="minor"/>
          </p:style>
          <p:txBody>
            <a:bodyPr tIns="32040" bIns="32040"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275" name="Freeform 737"/>
            <p:cNvSpPr/>
            <p:nvPr/>
          </p:nvSpPr>
          <p:spPr>
            <a:xfrm rot="19051800">
              <a:off x="984240" y="6125400"/>
              <a:ext cx="67320" cy="105480"/>
            </a:xfrm>
            <a:custGeom>
              <a:gdLst>
                <a:gd name="textAreaLeft" fmla="*/ 0 w 67320"/>
                <a:gd name="textAreaRight" fmla="*/ 67680 w 67320"/>
                <a:gd name="textAreaTop" fmla="*/ 0 h 105480"/>
                <a:gd name="textAreaBottom" fmla="*/ 105840 h 105480"/>
              </a:gdLst>
              <a:rect l="textAreaLeft" t="textAreaTop" r="textAreaRight" b="textAreaBottom"/>
              <a:pathLst>
                <a:path w="52" h="81">
                  <a:moveTo>
                    <a:pt x="4" y="29"/>
                  </a:moveTo>
                  <a:cubicBezTo>
                    <a:pt x="13" y="36"/>
                    <a:pt x="44" y="72"/>
                    <a:pt x="51" y="81"/>
                  </a:cubicBezTo>
                  <a:cubicBezTo>
                    <a:pt x="52" y="73"/>
                    <a:pt x="52" y="65"/>
                    <a:pt x="51" y="56"/>
                  </a:cubicBezTo>
                  <a:cubicBezTo>
                    <a:pt x="48" y="52"/>
                    <a:pt x="12" y="9"/>
                    <a:pt x="0" y="0"/>
                  </a:cubicBezTo>
                  <a:cubicBezTo>
                    <a:pt x="1" y="9"/>
                    <a:pt x="2" y="19"/>
                    <a:pt x="4" y="29"/>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276" name="Freeform 738"/>
            <p:cNvSpPr/>
            <p:nvPr/>
          </p:nvSpPr>
          <p:spPr>
            <a:xfrm rot="19051800">
              <a:off x="1013040" y="6156360"/>
              <a:ext cx="61560" cy="94320"/>
            </a:xfrm>
            <a:custGeom>
              <a:gdLst>
                <a:gd name="textAreaLeft" fmla="*/ 0 w 61560"/>
                <a:gd name="textAreaRight" fmla="*/ 61920 w 61560"/>
                <a:gd name="textAreaTop" fmla="*/ 0 h 94320"/>
                <a:gd name="textAreaBottom" fmla="*/ 94680 h 94320"/>
              </a:gdLst>
              <a:rect l="textAreaLeft" t="textAreaTop" r="textAreaRight" b="textAreaBottom"/>
              <a:pathLst>
                <a:path w="47" h="72">
                  <a:moveTo>
                    <a:pt x="5" y="32"/>
                  </a:moveTo>
                  <a:cubicBezTo>
                    <a:pt x="14" y="37"/>
                    <a:pt x="38" y="65"/>
                    <a:pt x="44" y="72"/>
                  </a:cubicBezTo>
                  <a:cubicBezTo>
                    <a:pt x="45" y="66"/>
                    <a:pt x="46" y="59"/>
                    <a:pt x="47" y="52"/>
                  </a:cubicBezTo>
                  <a:cubicBezTo>
                    <a:pt x="43" y="48"/>
                    <a:pt x="12" y="10"/>
                    <a:pt x="0" y="0"/>
                  </a:cubicBezTo>
                  <a:cubicBezTo>
                    <a:pt x="1" y="10"/>
                    <a:pt x="3" y="21"/>
                    <a:pt x="5" y="32"/>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277" name="Freeform 813"/>
            <p:cNvSpPr/>
            <p:nvPr/>
          </p:nvSpPr>
          <p:spPr>
            <a:xfrm rot="19051800">
              <a:off x="1250640" y="5990400"/>
              <a:ext cx="36720" cy="28800"/>
            </a:xfrm>
            <a:custGeom>
              <a:gdLst>
                <a:gd name="textAreaLeft" fmla="*/ 0 w 36720"/>
                <a:gd name="textAreaRight" fmla="*/ 37080 w 36720"/>
                <a:gd name="textAreaTop" fmla="*/ 0 h 28800"/>
                <a:gd name="textAreaBottom" fmla="*/ 29160 h 28800"/>
              </a:gdLst>
              <a:rect l="textAreaLeft" t="textAreaTop" r="textAreaRight" b="textAreaBottom"/>
              <a:pathLst>
                <a:path w="28" h="22">
                  <a:moveTo>
                    <a:pt x="14" y="0"/>
                  </a:moveTo>
                  <a:cubicBezTo>
                    <a:pt x="0" y="0"/>
                    <a:pt x="0" y="22"/>
                    <a:pt x="14" y="22"/>
                  </a:cubicBezTo>
                  <a:cubicBezTo>
                    <a:pt x="28" y="22"/>
                    <a:pt x="28" y="0"/>
                    <a:pt x="14" y="0"/>
                  </a:cubicBezTo>
                  <a:close/>
                </a:path>
              </a:pathLst>
            </a:custGeom>
            <a:solidFill>
              <a:srgbClr val="FFF687"/>
            </a:solidFill>
            <a:ln w="0">
              <a:noFill/>
            </a:ln>
          </p:spPr>
          <p:style>
            <a:lnRef idx="0"/>
            <a:fillRef idx="0"/>
            <a:effectRef idx="0"/>
            <a:fontRef idx="minor"/>
          </p:style>
          <p:txBody>
            <a:bodyPr tIns="14400" bIns="14400"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278" name="Freeform 824"/>
            <p:cNvSpPr/>
            <p:nvPr/>
          </p:nvSpPr>
          <p:spPr>
            <a:xfrm rot="19051800">
              <a:off x="583200" y="5369760"/>
              <a:ext cx="550440" cy="789480"/>
            </a:xfrm>
            <a:custGeom>
              <a:gdLst>
                <a:gd name="textAreaLeft" fmla="*/ 0 w 550440"/>
                <a:gd name="textAreaRight" fmla="*/ 550800 w 550440"/>
                <a:gd name="textAreaTop" fmla="*/ 0 h 789480"/>
                <a:gd name="textAreaBottom" fmla="*/ 789840 h 789480"/>
              </a:gdLst>
              <a:rect l="textAreaLeft" t="textAreaTop" r="textAreaRight" b="textAreaBottom"/>
              <a:pathLst>
                <a:path w="421" h="603">
                  <a:moveTo>
                    <a:pt x="223" y="603"/>
                  </a:moveTo>
                  <a:cubicBezTo>
                    <a:pt x="223" y="603"/>
                    <a:pt x="280" y="493"/>
                    <a:pt x="342" y="419"/>
                  </a:cubicBezTo>
                  <a:cubicBezTo>
                    <a:pt x="403" y="346"/>
                    <a:pt x="421" y="245"/>
                    <a:pt x="394" y="157"/>
                  </a:cubicBezTo>
                  <a:cubicBezTo>
                    <a:pt x="368" y="69"/>
                    <a:pt x="295" y="42"/>
                    <a:pt x="259" y="50"/>
                  </a:cubicBezTo>
                  <a:cubicBezTo>
                    <a:pt x="259" y="50"/>
                    <a:pt x="239" y="0"/>
                    <a:pt x="152" y="23"/>
                  </a:cubicBezTo>
                  <a:cubicBezTo>
                    <a:pt x="66" y="47"/>
                    <a:pt x="0" y="138"/>
                    <a:pt x="6" y="270"/>
                  </a:cubicBezTo>
                  <a:cubicBezTo>
                    <a:pt x="12" y="402"/>
                    <a:pt x="163" y="520"/>
                    <a:pt x="223" y="603"/>
                  </a:cubicBezTo>
                  <a:close/>
                </a:path>
              </a:pathLst>
            </a:custGeom>
            <a:solidFill>
              <a:srgbClr val="CCECFC"/>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279" name="Freeform 825"/>
            <p:cNvSpPr/>
            <p:nvPr/>
          </p:nvSpPr>
          <p:spPr>
            <a:xfrm rot="19051800">
              <a:off x="583920" y="5375880"/>
              <a:ext cx="533520" cy="784800"/>
            </a:xfrm>
            <a:custGeom>
              <a:gdLst>
                <a:gd name="textAreaLeft" fmla="*/ 0 w 533520"/>
                <a:gd name="textAreaRight" fmla="*/ 533880 w 533520"/>
                <a:gd name="textAreaTop" fmla="*/ 0 h 784800"/>
                <a:gd name="textAreaBottom" fmla="*/ 785160 h 784800"/>
              </a:gdLst>
              <a:rect l="textAreaLeft" t="textAreaTop" r="textAreaRight" b="textAreaBottom"/>
              <a:pathLst>
                <a:path w="408" h="600">
                  <a:moveTo>
                    <a:pt x="221" y="600"/>
                  </a:moveTo>
                  <a:cubicBezTo>
                    <a:pt x="224" y="585"/>
                    <a:pt x="224" y="569"/>
                    <a:pt x="221" y="554"/>
                  </a:cubicBezTo>
                  <a:cubicBezTo>
                    <a:pt x="216" y="529"/>
                    <a:pt x="203" y="506"/>
                    <a:pt x="191" y="484"/>
                  </a:cubicBezTo>
                  <a:cubicBezTo>
                    <a:pt x="170" y="445"/>
                    <a:pt x="149" y="407"/>
                    <a:pt x="128" y="369"/>
                  </a:cubicBezTo>
                  <a:cubicBezTo>
                    <a:pt x="116" y="347"/>
                    <a:pt x="105" y="326"/>
                    <a:pt x="98" y="303"/>
                  </a:cubicBezTo>
                  <a:cubicBezTo>
                    <a:pt x="86" y="261"/>
                    <a:pt x="92" y="215"/>
                    <a:pt x="110" y="176"/>
                  </a:cubicBezTo>
                  <a:cubicBezTo>
                    <a:pt x="122" y="152"/>
                    <a:pt x="138" y="129"/>
                    <a:pt x="162" y="115"/>
                  </a:cubicBezTo>
                  <a:cubicBezTo>
                    <a:pt x="185" y="100"/>
                    <a:pt x="215" y="96"/>
                    <a:pt x="239" y="108"/>
                  </a:cubicBezTo>
                  <a:cubicBezTo>
                    <a:pt x="256" y="102"/>
                    <a:pt x="274" y="108"/>
                    <a:pt x="290" y="115"/>
                  </a:cubicBezTo>
                  <a:cubicBezTo>
                    <a:pt x="335" y="138"/>
                    <a:pt x="370" y="177"/>
                    <a:pt x="392" y="223"/>
                  </a:cubicBezTo>
                  <a:cubicBezTo>
                    <a:pt x="397" y="234"/>
                    <a:pt x="402" y="247"/>
                    <a:pt x="405" y="259"/>
                  </a:cubicBezTo>
                  <a:cubicBezTo>
                    <a:pt x="408" y="225"/>
                    <a:pt x="404" y="190"/>
                    <a:pt x="394" y="157"/>
                  </a:cubicBezTo>
                  <a:cubicBezTo>
                    <a:pt x="368" y="69"/>
                    <a:pt x="295" y="42"/>
                    <a:pt x="259" y="50"/>
                  </a:cubicBezTo>
                  <a:cubicBezTo>
                    <a:pt x="259" y="50"/>
                    <a:pt x="239" y="0"/>
                    <a:pt x="152" y="23"/>
                  </a:cubicBezTo>
                  <a:cubicBezTo>
                    <a:pt x="66" y="47"/>
                    <a:pt x="0" y="138"/>
                    <a:pt x="6" y="270"/>
                  </a:cubicBezTo>
                  <a:cubicBezTo>
                    <a:pt x="12" y="400"/>
                    <a:pt x="160" y="518"/>
                    <a:pt x="221" y="600"/>
                  </a:cubicBezTo>
                  <a:close/>
                </a:path>
              </a:pathLst>
            </a:custGeom>
            <a:solidFill>
              <a:srgbClr val="A2DEF9"/>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280" name="Freeform 826"/>
            <p:cNvSpPr/>
            <p:nvPr/>
          </p:nvSpPr>
          <p:spPr>
            <a:xfrm rot="19051800">
              <a:off x="1020240" y="5734080"/>
              <a:ext cx="102240" cy="121320"/>
            </a:xfrm>
            <a:custGeom>
              <a:gdLst>
                <a:gd name="textAreaLeft" fmla="*/ 0 w 102240"/>
                <a:gd name="textAreaRight" fmla="*/ 102600 w 102240"/>
                <a:gd name="textAreaTop" fmla="*/ 0 h 121320"/>
                <a:gd name="textAreaBottom" fmla="*/ 121680 h 121320"/>
              </a:gdLst>
              <a:rect l="textAreaLeft" t="textAreaTop" r="textAreaRight" b="textAreaBottom"/>
              <a:pathLst>
                <a:path w="78" h="93">
                  <a:moveTo>
                    <a:pt x="10" y="90"/>
                  </a:moveTo>
                  <a:cubicBezTo>
                    <a:pt x="22" y="80"/>
                    <a:pt x="31" y="66"/>
                    <a:pt x="41" y="54"/>
                  </a:cubicBezTo>
                  <a:cubicBezTo>
                    <a:pt x="52" y="40"/>
                    <a:pt x="63" y="25"/>
                    <a:pt x="74" y="11"/>
                  </a:cubicBezTo>
                  <a:cubicBezTo>
                    <a:pt x="78" y="6"/>
                    <a:pt x="72" y="0"/>
                    <a:pt x="68" y="5"/>
                  </a:cubicBezTo>
                  <a:cubicBezTo>
                    <a:pt x="56" y="18"/>
                    <a:pt x="45" y="32"/>
                    <a:pt x="33" y="45"/>
                  </a:cubicBezTo>
                  <a:cubicBezTo>
                    <a:pt x="22" y="58"/>
                    <a:pt x="10" y="70"/>
                    <a:pt x="3" y="84"/>
                  </a:cubicBezTo>
                  <a:cubicBezTo>
                    <a:pt x="0" y="89"/>
                    <a:pt x="6" y="93"/>
                    <a:pt x="10" y="90"/>
                  </a:cubicBezTo>
                  <a:close/>
                </a:path>
              </a:pathLst>
            </a:custGeom>
            <a:solidFill>
              <a:srgbClr val="FFFFFF"/>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281" name="Freeform 827"/>
            <p:cNvSpPr/>
            <p:nvPr/>
          </p:nvSpPr>
          <p:spPr>
            <a:xfrm rot="19051800">
              <a:off x="1073520" y="5887080"/>
              <a:ext cx="22320" cy="36720"/>
            </a:xfrm>
            <a:custGeom>
              <a:gdLst>
                <a:gd name="textAreaLeft" fmla="*/ 0 w 22320"/>
                <a:gd name="textAreaRight" fmla="*/ 22680 w 22320"/>
                <a:gd name="textAreaTop" fmla="*/ 0 h 36720"/>
                <a:gd name="textAreaBottom" fmla="*/ 37080 h 36720"/>
              </a:gdLst>
              <a:rect l="textAreaLeft" t="textAreaTop" r="textAreaRight" b="textAreaBottom"/>
              <a:pathLst>
                <a:path w="17" h="28">
                  <a:moveTo>
                    <a:pt x="6" y="26"/>
                  </a:moveTo>
                  <a:cubicBezTo>
                    <a:pt x="12" y="21"/>
                    <a:pt x="17" y="12"/>
                    <a:pt x="16" y="3"/>
                  </a:cubicBezTo>
                  <a:cubicBezTo>
                    <a:pt x="15" y="1"/>
                    <a:pt x="11" y="0"/>
                    <a:pt x="10" y="3"/>
                  </a:cubicBezTo>
                  <a:cubicBezTo>
                    <a:pt x="8" y="5"/>
                    <a:pt x="8" y="9"/>
                    <a:pt x="6" y="12"/>
                  </a:cubicBezTo>
                  <a:cubicBezTo>
                    <a:pt x="4" y="15"/>
                    <a:pt x="3" y="18"/>
                    <a:pt x="1" y="22"/>
                  </a:cubicBezTo>
                  <a:cubicBezTo>
                    <a:pt x="0" y="24"/>
                    <a:pt x="3" y="28"/>
                    <a:pt x="6" y="26"/>
                  </a:cubicBezTo>
                  <a:close/>
                </a:path>
              </a:pathLst>
            </a:custGeom>
            <a:solidFill>
              <a:srgbClr val="FFFFFF"/>
            </a:solidFill>
            <a:ln w="0">
              <a:noFill/>
            </a:ln>
          </p:spPr>
          <p:style>
            <a:lnRef idx="0"/>
            <a:fillRef idx="0"/>
            <a:effectRef idx="0"/>
            <a:fontRef idx="minor"/>
          </p:style>
          <p:txBody>
            <a:bodyPr tIns="18360" bIns="18360"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282" name="Freeform 828"/>
            <p:cNvSpPr/>
            <p:nvPr/>
          </p:nvSpPr>
          <p:spPr>
            <a:xfrm rot="19051800">
              <a:off x="565560" y="5397120"/>
              <a:ext cx="620280" cy="785880"/>
            </a:xfrm>
            <a:custGeom>
              <a:gdLst>
                <a:gd name="textAreaLeft" fmla="*/ 0 w 620280"/>
                <a:gd name="textAreaRight" fmla="*/ 620640 w 620280"/>
                <a:gd name="textAreaTop" fmla="*/ 0 h 785880"/>
                <a:gd name="textAreaBottom" fmla="*/ 786240 h 785880"/>
              </a:gdLst>
              <a:rect l="textAreaLeft" t="textAreaTop" r="textAreaRight" b="textAreaBottom"/>
              <a:pathLst>
                <a:path w="472" h="601">
                  <a:moveTo>
                    <a:pt x="177" y="484"/>
                  </a:moveTo>
                  <a:cubicBezTo>
                    <a:pt x="210" y="518"/>
                    <a:pt x="241" y="550"/>
                    <a:pt x="250" y="598"/>
                  </a:cubicBezTo>
                  <a:cubicBezTo>
                    <a:pt x="250" y="598"/>
                    <a:pt x="250" y="598"/>
                    <a:pt x="250" y="598"/>
                  </a:cubicBezTo>
                  <a:cubicBezTo>
                    <a:pt x="250" y="598"/>
                    <a:pt x="250" y="598"/>
                    <a:pt x="250" y="598"/>
                  </a:cubicBezTo>
                  <a:cubicBezTo>
                    <a:pt x="250" y="599"/>
                    <a:pt x="250" y="599"/>
                    <a:pt x="251" y="599"/>
                  </a:cubicBezTo>
                  <a:cubicBezTo>
                    <a:pt x="251" y="599"/>
                    <a:pt x="251" y="599"/>
                    <a:pt x="251" y="599"/>
                  </a:cubicBezTo>
                  <a:cubicBezTo>
                    <a:pt x="251" y="600"/>
                    <a:pt x="251" y="600"/>
                    <a:pt x="251" y="600"/>
                  </a:cubicBezTo>
                  <a:cubicBezTo>
                    <a:pt x="251" y="600"/>
                    <a:pt x="252" y="600"/>
                    <a:pt x="252" y="600"/>
                  </a:cubicBezTo>
                  <a:cubicBezTo>
                    <a:pt x="252" y="600"/>
                    <a:pt x="252" y="600"/>
                    <a:pt x="252" y="600"/>
                  </a:cubicBezTo>
                  <a:cubicBezTo>
                    <a:pt x="253" y="600"/>
                    <a:pt x="253" y="601"/>
                    <a:pt x="253" y="601"/>
                  </a:cubicBezTo>
                  <a:cubicBezTo>
                    <a:pt x="253" y="601"/>
                    <a:pt x="253" y="601"/>
                    <a:pt x="253" y="601"/>
                  </a:cubicBezTo>
                  <a:cubicBezTo>
                    <a:pt x="253" y="601"/>
                    <a:pt x="253" y="601"/>
                    <a:pt x="253" y="601"/>
                  </a:cubicBezTo>
                  <a:cubicBezTo>
                    <a:pt x="254" y="601"/>
                    <a:pt x="254" y="600"/>
                    <a:pt x="255" y="600"/>
                  </a:cubicBezTo>
                  <a:cubicBezTo>
                    <a:pt x="255" y="600"/>
                    <a:pt x="255" y="600"/>
                    <a:pt x="255" y="600"/>
                  </a:cubicBezTo>
                  <a:cubicBezTo>
                    <a:pt x="256" y="600"/>
                    <a:pt x="256" y="600"/>
                    <a:pt x="256" y="599"/>
                  </a:cubicBezTo>
                  <a:cubicBezTo>
                    <a:pt x="256" y="599"/>
                    <a:pt x="256" y="599"/>
                    <a:pt x="256" y="599"/>
                  </a:cubicBezTo>
                  <a:cubicBezTo>
                    <a:pt x="256" y="599"/>
                    <a:pt x="256" y="599"/>
                    <a:pt x="256" y="599"/>
                  </a:cubicBezTo>
                  <a:cubicBezTo>
                    <a:pt x="257" y="598"/>
                    <a:pt x="296" y="506"/>
                    <a:pt x="392" y="395"/>
                  </a:cubicBezTo>
                  <a:cubicBezTo>
                    <a:pt x="445" y="332"/>
                    <a:pt x="474" y="195"/>
                    <a:pt x="432" y="105"/>
                  </a:cubicBezTo>
                  <a:cubicBezTo>
                    <a:pt x="406" y="48"/>
                    <a:pt x="357" y="20"/>
                    <a:pt x="289" y="23"/>
                  </a:cubicBezTo>
                  <a:cubicBezTo>
                    <a:pt x="284" y="19"/>
                    <a:pt x="262" y="0"/>
                    <a:pt x="227" y="0"/>
                  </a:cubicBezTo>
                  <a:cubicBezTo>
                    <a:pt x="227" y="0"/>
                    <a:pt x="227" y="0"/>
                    <a:pt x="227" y="0"/>
                  </a:cubicBezTo>
                  <a:cubicBezTo>
                    <a:pt x="188" y="0"/>
                    <a:pt x="148" y="24"/>
                    <a:pt x="108" y="71"/>
                  </a:cubicBezTo>
                  <a:cubicBezTo>
                    <a:pt x="0" y="198"/>
                    <a:pt x="68" y="326"/>
                    <a:pt x="105" y="394"/>
                  </a:cubicBezTo>
                  <a:cubicBezTo>
                    <a:pt x="125" y="431"/>
                    <a:pt x="151" y="458"/>
                    <a:pt x="177" y="484"/>
                  </a:cubicBezTo>
                  <a:close/>
                  <a:moveTo>
                    <a:pt x="242" y="309"/>
                  </a:moveTo>
                  <a:cubicBezTo>
                    <a:pt x="215" y="285"/>
                    <a:pt x="201" y="231"/>
                    <a:pt x="203" y="192"/>
                  </a:cubicBezTo>
                  <a:cubicBezTo>
                    <a:pt x="205" y="168"/>
                    <a:pt x="213" y="151"/>
                    <a:pt x="225" y="146"/>
                  </a:cubicBezTo>
                  <a:cubicBezTo>
                    <a:pt x="234" y="141"/>
                    <a:pt x="244" y="139"/>
                    <a:pt x="252" y="139"/>
                  </a:cubicBezTo>
                  <a:cubicBezTo>
                    <a:pt x="242" y="190"/>
                    <a:pt x="235" y="252"/>
                    <a:pt x="242" y="309"/>
                  </a:cubicBezTo>
                  <a:close/>
                  <a:moveTo>
                    <a:pt x="259" y="140"/>
                  </a:moveTo>
                  <a:cubicBezTo>
                    <a:pt x="268" y="141"/>
                    <a:pt x="275" y="145"/>
                    <a:pt x="282" y="152"/>
                  </a:cubicBezTo>
                  <a:cubicBezTo>
                    <a:pt x="293" y="164"/>
                    <a:pt x="298" y="183"/>
                    <a:pt x="296" y="208"/>
                  </a:cubicBezTo>
                  <a:cubicBezTo>
                    <a:pt x="292" y="256"/>
                    <a:pt x="261" y="296"/>
                    <a:pt x="249" y="309"/>
                  </a:cubicBezTo>
                  <a:cubicBezTo>
                    <a:pt x="241" y="253"/>
                    <a:pt x="248" y="191"/>
                    <a:pt x="259" y="140"/>
                  </a:cubicBezTo>
                  <a:close/>
                  <a:moveTo>
                    <a:pt x="254" y="133"/>
                  </a:moveTo>
                  <a:cubicBezTo>
                    <a:pt x="253" y="132"/>
                    <a:pt x="252" y="132"/>
                    <a:pt x="251" y="132"/>
                  </a:cubicBezTo>
                  <a:cubicBezTo>
                    <a:pt x="251" y="132"/>
                    <a:pt x="251" y="132"/>
                    <a:pt x="251" y="132"/>
                  </a:cubicBezTo>
                  <a:cubicBezTo>
                    <a:pt x="242" y="132"/>
                    <a:pt x="232" y="135"/>
                    <a:pt x="222" y="140"/>
                  </a:cubicBezTo>
                  <a:cubicBezTo>
                    <a:pt x="208" y="146"/>
                    <a:pt x="199" y="165"/>
                    <a:pt x="197" y="191"/>
                  </a:cubicBezTo>
                  <a:cubicBezTo>
                    <a:pt x="194" y="235"/>
                    <a:pt x="211" y="295"/>
                    <a:pt x="243" y="318"/>
                  </a:cubicBezTo>
                  <a:cubicBezTo>
                    <a:pt x="247" y="343"/>
                    <a:pt x="250" y="367"/>
                    <a:pt x="252" y="391"/>
                  </a:cubicBezTo>
                  <a:cubicBezTo>
                    <a:pt x="234" y="376"/>
                    <a:pt x="173" y="318"/>
                    <a:pt x="167" y="228"/>
                  </a:cubicBezTo>
                  <a:cubicBezTo>
                    <a:pt x="163" y="172"/>
                    <a:pt x="168" y="143"/>
                    <a:pt x="183" y="126"/>
                  </a:cubicBezTo>
                  <a:cubicBezTo>
                    <a:pt x="197" y="110"/>
                    <a:pt x="224" y="105"/>
                    <a:pt x="261" y="103"/>
                  </a:cubicBezTo>
                  <a:cubicBezTo>
                    <a:pt x="258" y="112"/>
                    <a:pt x="256" y="122"/>
                    <a:pt x="254" y="133"/>
                  </a:cubicBezTo>
                  <a:close/>
                  <a:moveTo>
                    <a:pt x="178" y="122"/>
                  </a:moveTo>
                  <a:cubicBezTo>
                    <a:pt x="161" y="140"/>
                    <a:pt x="156" y="170"/>
                    <a:pt x="160" y="229"/>
                  </a:cubicBezTo>
                  <a:cubicBezTo>
                    <a:pt x="167" y="335"/>
                    <a:pt x="251" y="398"/>
                    <a:pt x="253" y="400"/>
                  </a:cubicBezTo>
                  <a:cubicBezTo>
                    <a:pt x="255" y="431"/>
                    <a:pt x="256" y="461"/>
                    <a:pt x="256" y="488"/>
                  </a:cubicBezTo>
                  <a:cubicBezTo>
                    <a:pt x="239" y="476"/>
                    <a:pt x="179" y="431"/>
                    <a:pt x="139" y="328"/>
                  </a:cubicBezTo>
                  <a:cubicBezTo>
                    <a:pt x="108" y="250"/>
                    <a:pt x="114" y="150"/>
                    <a:pt x="151" y="94"/>
                  </a:cubicBezTo>
                  <a:cubicBezTo>
                    <a:pt x="171" y="65"/>
                    <a:pt x="198" y="51"/>
                    <a:pt x="230" y="51"/>
                  </a:cubicBezTo>
                  <a:cubicBezTo>
                    <a:pt x="244" y="51"/>
                    <a:pt x="258" y="53"/>
                    <a:pt x="273" y="58"/>
                  </a:cubicBezTo>
                  <a:cubicBezTo>
                    <a:pt x="270" y="69"/>
                    <a:pt x="266" y="82"/>
                    <a:pt x="263" y="96"/>
                  </a:cubicBezTo>
                  <a:cubicBezTo>
                    <a:pt x="222" y="98"/>
                    <a:pt x="194" y="103"/>
                    <a:pt x="178" y="122"/>
                  </a:cubicBezTo>
                  <a:close/>
                  <a:moveTo>
                    <a:pt x="250" y="318"/>
                  </a:moveTo>
                  <a:cubicBezTo>
                    <a:pt x="258" y="310"/>
                    <a:pt x="298" y="266"/>
                    <a:pt x="303" y="208"/>
                  </a:cubicBezTo>
                  <a:cubicBezTo>
                    <a:pt x="305" y="182"/>
                    <a:pt x="299" y="161"/>
                    <a:pt x="286" y="147"/>
                  </a:cubicBezTo>
                  <a:cubicBezTo>
                    <a:pt x="279" y="140"/>
                    <a:pt x="270" y="135"/>
                    <a:pt x="260" y="133"/>
                  </a:cubicBezTo>
                  <a:cubicBezTo>
                    <a:pt x="263" y="123"/>
                    <a:pt x="265" y="112"/>
                    <a:pt x="268" y="103"/>
                  </a:cubicBezTo>
                  <a:cubicBezTo>
                    <a:pt x="294" y="102"/>
                    <a:pt x="313" y="115"/>
                    <a:pt x="327" y="139"/>
                  </a:cubicBezTo>
                  <a:cubicBezTo>
                    <a:pt x="349" y="178"/>
                    <a:pt x="347" y="242"/>
                    <a:pt x="331" y="269"/>
                  </a:cubicBezTo>
                  <a:cubicBezTo>
                    <a:pt x="323" y="283"/>
                    <a:pt x="311" y="296"/>
                    <a:pt x="301" y="310"/>
                  </a:cubicBezTo>
                  <a:cubicBezTo>
                    <a:pt x="284" y="331"/>
                    <a:pt x="267" y="352"/>
                    <a:pt x="257" y="376"/>
                  </a:cubicBezTo>
                  <a:cubicBezTo>
                    <a:pt x="255" y="357"/>
                    <a:pt x="253" y="337"/>
                    <a:pt x="250" y="318"/>
                  </a:cubicBezTo>
                  <a:close/>
                  <a:moveTo>
                    <a:pt x="306" y="314"/>
                  </a:moveTo>
                  <a:cubicBezTo>
                    <a:pt x="317" y="300"/>
                    <a:pt x="328" y="287"/>
                    <a:pt x="337" y="272"/>
                  </a:cubicBezTo>
                  <a:cubicBezTo>
                    <a:pt x="354" y="244"/>
                    <a:pt x="356" y="178"/>
                    <a:pt x="333" y="135"/>
                  </a:cubicBezTo>
                  <a:cubicBezTo>
                    <a:pt x="318" y="110"/>
                    <a:pt x="297" y="96"/>
                    <a:pt x="269" y="96"/>
                  </a:cubicBezTo>
                  <a:cubicBezTo>
                    <a:pt x="273" y="83"/>
                    <a:pt x="277" y="71"/>
                    <a:pt x="280" y="61"/>
                  </a:cubicBezTo>
                  <a:cubicBezTo>
                    <a:pt x="368" y="92"/>
                    <a:pt x="399" y="139"/>
                    <a:pt x="388" y="228"/>
                  </a:cubicBezTo>
                  <a:cubicBezTo>
                    <a:pt x="382" y="282"/>
                    <a:pt x="345" y="337"/>
                    <a:pt x="313" y="386"/>
                  </a:cubicBezTo>
                  <a:cubicBezTo>
                    <a:pt x="293" y="417"/>
                    <a:pt x="273" y="446"/>
                    <a:pt x="263" y="473"/>
                  </a:cubicBezTo>
                  <a:cubicBezTo>
                    <a:pt x="262" y="448"/>
                    <a:pt x="261" y="422"/>
                    <a:pt x="259" y="394"/>
                  </a:cubicBezTo>
                  <a:cubicBezTo>
                    <a:pt x="265" y="364"/>
                    <a:pt x="286" y="339"/>
                    <a:pt x="306" y="314"/>
                  </a:cubicBezTo>
                  <a:close/>
                  <a:moveTo>
                    <a:pt x="290" y="30"/>
                  </a:moveTo>
                  <a:cubicBezTo>
                    <a:pt x="354" y="27"/>
                    <a:pt x="401" y="54"/>
                    <a:pt x="426" y="107"/>
                  </a:cubicBezTo>
                  <a:cubicBezTo>
                    <a:pt x="466" y="194"/>
                    <a:pt x="438" y="331"/>
                    <a:pt x="387" y="390"/>
                  </a:cubicBezTo>
                  <a:cubicBezTo>
                    <a:pt x="316" y="473"/>
                    <a:pt x="276" y="545"/>
                    <a:pt x="259" y="578"/>
                  </a:cubicBezTo>
                  <a:cubicBezTo>
                    <a:pt x="261" y="558"/>
                    <a:pt x="263" y="529"/>
                    <a:pt x="263" y="494"/>
                  </a:cubicBezTo>
                  <a:cubicBezTo>
                    <a:pt x="270" y="463"/>
                    <a:pt x="293" y="427"/>
                    <a:pt x="318" y="389"/>
                  </a:cubicBezTo>
                  <a:cubicBezTo>
                    <a:pt x="351" y="340"/>
                    <a:pt x="388" y="284"/>
                    <a:pt x="395" y="229"/>
                  </a:cubicBezTo>
                  <a:cubicBezTo>
                    <a:pt x="406" y="136"/>
                    <a:pt x="374" y="87"/>
                    <a:pt x="282" y="54"/>
                  </a:cubicBezTo>
                  <a:cubicBezTo>
                    <a:pt x="286" y="42"/>
                    <a:pt x="289" y="34"/>
                    <a:pt x="290" y="30"/>
                  </a:cubicBezTo>
                  <a:close/>
                  <a:moveTo>
                    <a:pt x="113" y="75"/>
                  </a:moveTo>
                  <a:cubicBezTo>
                    <a:pt x="152" y="30"/>
                    <a:pt x="190" y="7"/>
                    <a:pt x="227" y="7"/>
                  </a:cubicBezTo>
                  <a:cubicBezTo>
                    <a:pt x="227" y="7"/>
                    <a:pt x="227" y="7"/>
                    <a:pt x="227" y="7"/>
                  </a:cubicBezTo>
                  <a:cubicBezTo>
                    <a:pt x="258" y="7"/>
                    <a:pt x="278" y="23"/>
                    <a:pt x="284" y="28"/>
                  </a:cubicBezTo>
                  <a:cubicBezTo>
                    <a:pt x="283" y="31"/>
                    <a:pt x="279" y="40"/>
                    <a:pt x="275" y="52"/>
                  </a:cubicBezTo>
                  <a:cubicBezTo>
                    <a:pt x="260" y="47"/>
                    <a:pt x="245" y="44"/>
                    <a:pt x="230" y="44"/>
                  </a:cubicBezTo>
                  <a:cubicBezTo>
                    <a:pt x="196" y="44"/>
                    <a:pt x="167" y="60"/>
                    <a:pt x="146" y="91"/>
                  </a:cubicBezTo>
                  <a:cubicBezTo>
                    <a:pt x="107" y="147"/>
                    <a:pt x="102" y="251"/>
                    <a:pt x="133" y="331"/>
                  </a:cubicBezTo>
                  <a:cubicBezTo>
                    <a:pt x="177" y="444"/>
                    <a:pt x="245" y="489"/>
                    <a:pt x="256" y="496"/>
                  </a:cubicBezTo>
                  <a:cubicBezTo>
                    <a:pt x="256" y="532"/>
                    <a:pt x="254" y="561"/>
                    <a:pt x="252" y="580"/>
                  </a:cubicBezTo>
                  <a:cubicBezTo>
                    <a:pt x="240" y="539"/>
                    <a:pt x="211" y="510"/>
                    <a:pt x="182" y="479"/>
                  </a:cubicBezTo>
                  <a:cubicBezTo>
                    <a:pt x="157" y="453"/>
                    <a:pt x="131" y="427"/>
                    <a:pt x="111" y="391"/>
                  </a:cubicBezTo>
                  <a:cubicBezTo>
                    <a:pt x="75" y="324"/>
                    <a:pt x="8" y="199"/>
                    <a:pt x="113" y="75"/>
                  </a:cubicBezTo>
                  <a:close/>
                </a:path>
              </a:pathLst>
            </a:custGeom>
            <a:solidFill>
              <a:srgbClr val="66C0E4"/>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9" dur="3400" fill="hold" nodeType="withEffect">
                                  <p:stCondLst>
                                    <p:cond delay="0"/>
                                  </p:stCondLst>
                                  <p:childTnLst>
                                    <p:set>
                                      <p:cBhvr>
                                        <p:cTn id="6" dur="1" fill="hold">
                                          <p:stCondLst>
                                            <p:cond delay="0"/>
                                          </p:stCondLst>
                                        </p:cTn>
                                        <p:tgtEl>
                                          <p:spTgt spid="237"/>
                                        </p:tgtEl>
                                        <p:attrNameLst>
                                          <p:attrName>style.visibility</p:attrName>
                                        </p:attrNameLst>
                                      </p:cBhvr>
                                      <p:to>
                                        <p:strVal val="visible"/>
                                      </p:to>
                                    </p:set>
                                    <p:anim calcmode="lin" valueType="num">
                                      <p:cBhvr additive="repl">
                                        <p:cTn id="7" dur="3400" fill="hold"/>
                                        <p:tgtEl>
                                          <p:spTgt spid="237"/>
                                        </p:tgtEl>
                                        <p:attrNameLst>
                                          <p:attrName>ppt_x</p:attrName>
                                        </p:attrNameLst>
                                      </p:cBhvr>
                                      <p:tavLst>
                                        <p:tav tm="0">
                                          <p:val>
                                            <p:strVal val="0-#ppt_w/2"/>
                                          </p:val>
                                        </p:tav>
                                        <p:tav tm="100000">
                                          <p:val>
                                            <p:strVal val="#ppt_x"/>
                                          </p:val>
                                        </p:tav>
                                      </p:tavLst>
                                    </p:anim>
                                    <p:anim calcmode="lin" valueType="num">
                                      <p:cBhvr additive="repl">
                                        <p:cTn id="8" dur="3400" fill="hold"/>
                                        <p:tgtEl>
                                          <p:spTgt spid="237"/>
                                        </p:tgtEl>
                                        <p:attrNameLst>
                                          <p:attrName>ppt_y</p:attrName>
                                        </p:attrNameLst>
                                      </p:cBhvr>
                                      <p:tavLst>
                                        <p:tav tm="0">
                                          <p:val>
                                            <p:strVal val="0-#ppt_h/2"/>
                                          </p:val>
                                        </p:tav>
                                        <p:tav tm="100000">
                                          <p:val>
                                            <p:strVal val="#ppt_y"/>
                                          </p:val>
                                        </p:tav>
                                      </p:tavLst>
                                    </p:anim>
                                  </p:childTnLst>
                                </p:cTn>
                              </p:par>
                              <p:par>
                                <p:cTn id="9" presetID="2" presetClass="entr" presetSubtype="9" dur="4000" fill="hold" nodeType="withEffect">
                                  <p:stCondLst>
                                    <p:cond delay="0"/>
                                  </p:stCondLst>
                                  <p:childTnLst>
                                    <p:set>
                                      <p:cBhvr>
                                        <p:cTn id="10" dur="1" fill="hold">
                                          <p:stCondLst>
                                            <p:cond delay="0"/>
                                          </p:stCondLst>
                                        </p:cTn>
                                        <p:tgtEl>
                                          <p:spTgt spid="266"/>
                                        </p:tgtEl>
                                        <p:attrNameLst>
                                          <p:attrName>style.visibility</p:attrName>
                                        </p:attrNameLst>
                                      </p:cBhvr>
                                      <p:to>
                                        <p:strVal val="visible"/>
                                      </p:to>
                                    </p:set>
                                    <p:anim calcmode="lin" valueType="num">
                                      <p:cBhvr additive="repl">
                                        <p:cTn id="11" dur="4000" fill="hold"/>
                                        <p:tgtEl>
                                          <p:spTgt spid="266"/>
                                        </p:tgtEl>
                                        <p:attrNameLst>
                                          <p:attrName>ppt_x</p:attrName>
                                        </p:attrNameLst>
                                      </p:cBhvr>
                                      <p:tavLst>
                                        <p:tav tm="0">
                                          <p:val>
                                            <p:strVal val="0-#ppt_w/2"/>
                                          </p:val>
                                        </p:tav>
                                        <p:tav tm="100000">
                                          <p:val>
                                            <p:strVal val="#ppt_x"/>
                                          </p:val>
                                        </p:tav>
                                      </p:tavLst>
                                    </p:anim>
                                    <p:anim calcmode="lin" valueType="num">
                                      <p:cBhvr additive="repl">
                                        <p:cTn id="12" dur="4000" fill="hold"/>
                                        <p:tgtEl>
                                          <p:spTgt spid="26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283" name="组合 81"/>
          <p:cNvGrpSpPr/>
          <p:nvPr/>
        </p:nvGrpSpPr>
        <p:grpSpPr>
          <a:xfrm>
            <a:off x="5322960" y="5068080"/>
            <a:ext cx="988200" cy="1001880"/>
            <a:chOff x="5322960" y="5068080"/>
            <a:chExt cx="988200" cy="1001880"/>
          </a:xfrm>
        </p:grpSpPr>
        <p:sp>
          <p:nvSpPr>
            <p:cNvPr id="284" name="Freeform 723"/>
            <p:cNvSpPr/>
            <p:nvPr/>
          </p:nvSpPr>
          <p:spPr>
            <a:xfrm rot="19051800">
              <a:off x="5916960" y="5972040"/>
              <a:ext cx="52560" cy="90720"/>
            </a:xfrm>
            <a:custGeom>
              <a:gdLst>
                <a:gd name="textAreaLeft" fmla="*/ 0 w 52560"/>
                <a:gd name="textAreaRight" fmla="*/ 52920 w 52560"/>
                <a:gd name="textAreaTop" fmla="*/ 0 h 90720"/>
                <a:gd name="textAreaBottom" fmla="*/ 91080 h 90720"/>
              </a:gdLst>
              <a:rect l="textAreaLeft" t="textAreaTop" r="textAreaRight" b="textAreaBottom"/>
              <a:pathLst>
                <a:path w="40" h="69">
                  <a:moveTo>
                    <a:pt x="35" y="0"/>
                  </a:moveTo>
                  <a:cubicBezTo>
                    <a:pt x="29" y="6"/>
                    <a:pt x="7" y="30"/>
                    <a:pt x="0" y="41"/>
                  </a:cubicBezTo>
                  <a:cubicBezTo>
                    <a:pt x="0" y="43"/>
                    <a:pt x="1" y="46"/>
                    <a:pt x="2" y="48"/>
                  </a:cubicBezTo>
                  <a:cubicBezTo>
                    <a:pt x="4" y="56"/>
                    <a:pt x="7" y="62"/>
                    <a:pt x="11" y="69"/>
                  </a:cubicBezTo>
                  <a:cubicBezTo>
                    <a:pt x="18" y="58"/>
                    <a:pt x="37" y="36"/>
                    <a:pt x="40" y="33"/>
                  </a:cubicBezTo>
                  <a:cubicBezTo>
                    <a:pt x="38" y="22"/>
                    <a:pt x="36" y="11"/>
                    <a:pt x="35" y="0"/>
                  </a:cubicBezTo>
                  <a:close/>
                </a:path>
              </a:pathLst>
            </a:custGeom>
            <a:solidFill>
              <a:srgbClr val="D2E8C5"/>
            </a:solidFill>
            <a:ln w="0">
              <a:noFill/>
            </a:ln>
          </p:spPr>
          <p:style>
            <a:lnRef idx="0"/>
            <a:fillRef idx="0"/>
            <a:effectRef idx="0"/>
            <a:fontRef idx="minor"/>
          </p:style>
          <p:txBody>
            <a:bodyPr tIns="45360" bIns="45360"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285" name="Freeform 726"/>
            <p:cNvSpPr/>
            <p:nvPr/>
          </p:nvSpPr>
          <p:spPr>
            <a:xfrm rot="19051800">
              <a:off x="5886360" y="5946120"/>
              <a:ext cx="50400" cy="89640"/>
            </a:xfrm>
            <a:custGeom>
              <a:gdLst>
                <a:gd name="textAreaLeft" fmla="*/ 0 w 50400"/>
                <a:gd name="textAreaRight" fmla="*/ 50760 w 50400"/>
                <a:gd name="textAreaTop" fmla="*/ 0 h 89640"/>
                <a:gd name="textAreaBottom" fmla="*/ 90000 h 89640"/>
              </a:gdLst>
              <a:rect l="textAreaLeft" t="textAreaTop" r="textAreaRight" b="textAreaBottom"/>
              <a:pathLst>
                <a:path w="39" h="69">
                  <a:moveTo>
                    <a:pt x="35" y="0"/>
                  </a:moveTo>
                  <a:cubicBezTo>
                    <a:pt x="29" y="7"/>
                    <a:pt x="5" y="32"/>
                    <a:pt x="0" y="43"/>
                  </a:cubicBezTo>
                  <a:cubicBezTo>
                    <a:pt x="0" y="52"/>
                    <a:pt x="1" y="61"/>
                    <a:pt x="3" y="69"/>
                  </a:cubicBezTo>
                  <a:cubicBezTo>
                    <a:pt x="12" y="57"/>
                    <a:pt x="36" y="32"/>
                    <a:pt x="39" y="29"/>
                  </a:cubicBezTo>
                  <a:cubicBezTo>
                    <a:pt x="37" y="19"/>
                    <a:pt x="36" y="9"/>
                    <a:pt x="35" y="0"/>
                  </a:cubicBezTo>
                  <a:close/>
                </a:path>
              </a:pathLst>
            </a:custGeom>
            <a:solidFill>
              <a:srgbClr val="D2E8C5"/>
            </a:solidFill>
            <a:ln w="0">
              <a:noFill/>
            </a:ln>
          </p:spPr>
          <p:style>
            <a:lnRef idx="0"/>
            <a:fillRef idx="0"/>
            <a:effectRef idx="0"/>
            <a:fontRef idx="minor"/>
          </p:style>
          <p:txBody>
            <a:bodyPr tIns="45000" bIns="45000"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286" name="Freeform 728"/>
            <p:cNvSpPr/>
            <p:nvPr/>
          </p:nvSpPr>
          <p:spPr>
            <a:xfrm rot="19051800">
              <a:off x="5822640" y="5876640"/>
              <a:ext cx="22320" cy="53640"/>
            </a:xfrm>
            <a:custGeom>
              <a:gdLst>
                <a:gd name="textAreaLeft" fmla="*/ 0 w 22320"/>
                <a:gd name="textAreaRight" fmla="*/ 22680 w 22320"/>
                <a:gd name="textAreaTop" fmla="*/ 0 h 53640"/>
                <a:gd name="textAreaBottom" fmla="*/ 54000 h 53640"/>
              </a:gdLst>
              <a:rect l="textAreaLeft" t="textAreaTop" r="textAreaRight" b="textAreaBottom"/>
              <a:pathLst>
                <a:path w="18" h="41">
                  <a:moveTo>
                    <a:pt x="17" y="0"/>
                  </a:moveTo>
                  <a:cubicBezTo>
                    <a:pt x="13" y="6"/>
                    <a:pt x="6" y="21"/>
                    <a:pt x="0" y="41"/>
                  </a:cubicBezTo>
                  <a:cubicBezTo>
                    <a:pt x="6" y="32"/>
                    <a:pt x="16" y="22"/>
                    <a:pt x="18" y="20"/>
                  </a:cubicBezTo>
                  <a:cubicBezTo>
                    <a:pt x="17" y="11"/>
                    <a:pt x="17" y="4"/>
                    <a:pt x="17" y="0"/>
                  </a:cubicBezTo>
                  <a:close/>
                </a:path>
              </a:pathLst>
            </a:custGeom>
            <a:solidFill>
              <a:srgbClr val="D2E8C5"/>
            </a:solidFill>
            <a:ln w="0">
              <a:noFill/>
            </a:ln>
          </p:spPr>
          <p:style>
            <a:lnRef idx="0"/>
            <a:fillRef idx="0"/>
            <a:effectRef idx="0"/>
            <a:fontRef idx="minor"/>
          </p:style>
          <p:txBody>
            <a:bodyPr tIns="27000" bIns="27000"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287" name="Freeform 729"/>
            <p:cNvSpPr/>
            <p:nvPr/>
          </p:nvSpPr>
          <p:spPr>
            <a:xfrm rot="19051800">
              <a:off x="5860800" y="5919120"/>
              <a:ext cx="44640" cy="90720"/>
            </a:xfrm>
            <a:custGeom>
              <a:gdLst>
                <a:gd name="textAreaLeft" fmla="*/ 0 w 44640"/>
                <a:gd name="textAreaRight" fmla="*/ 45000 w 44640"/>
                <a:gd name="textAreaTop" fmla="*/ 0 h 90720"/>
                <a:gd name="textAreaBottom" fmla="*/ 91080 h 90720"/>
              </a:gdLst>
              <a:rect l="textAreaLeft" t="textAreaTop" r="textAreaRight" b="textAreaBottom"/>
              <a:pathLst>
                <a:path w="35" h="69">
                  <a:moveTo>
                    <a:pt x="32" y="0"/>
                  </a:moveTo>
                  <a:cubicBezTo>
                    <a:pt x="26" y="7"/>
                    <a:pt x="6" y="30"/>
                    <a:pt x="1" y="41"/>
                  </a:cubicBezTo>
                  <a:cubicBezTo>
                    <a:pt x="0" y="51"/>
                    <a:pt x="0" y="60"/>
                    <a:pt x="0" y="69"/>
                  </a:cubicBezTo>
                  <a:cubicBezTo>
                    <a:pt x="8" y="56"/>
                    <a:pt x="32" y="31"/>
                    <a:pt x="35" y="28"/>
                  </a:cubicBezTo>
                  <a:cubicBezTo>
                    <a:pt x="34" y="18"/>
                    <a:pt x="33" y="9"/>
                    <a:pt x="32" y="0"/>
                  </a:cubicBezTo>
                  <a:close/>
                </a:path>
              </a:pathLst>
            </a:custGeom>
            <a:solidFill>
              <a:srgbClr val="D2E8C5"/>
            </a:solidFill>
            <a:ln w="0">
              <a:noFill/>
            </a:ln>
          </p:spPr>
          <p:style>
            <a:lnRef idx="0"/>
            <a:fillRef idx="0"/>
            <a:effectRef idx="0"/>
            <a:fontRef idx="minor"/>
          </p:style>
          <p:txBody>
            <a:bodyPr tIns="45360" bIns="45360"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288" name="Freeform 730"/>
            <p:cNvSpPr/>
            <p:nvPr/>
          </p:nvSpPr>
          <p:spPr>
            <a:xfrm rot="19051800">
              <a:off x="5838480" y="5899320"/>
              <a:ext cx="39240" cy="75240"/>
            </a:xfrm>
            <a:custGeom>
              <a:gdLst>
                <a:gd name="textAreaLeft" fmla="*/ 0 w 39240"/>
                <a:gd name="textAreaRight" fmla="*/ 39600 w 39240"/>
                <a:gd name="textAreaTop" fmla="*/ 0 h 75240"/>
                <a:gd name="textAreaBottom" fmla="*/ 75600 h 75240"/>
              </a:gdLst>
              <a:rect l="textAreaLeft" t="textAreaTop" r="textAreaRight" b="textAreaBottom"/>
              <a:pathLst>
                <a:path w="30" h="57">
                  <a:moveTo>
                    <a:pt x="28" y="0"/>
                  </a:moveTo>
                  <a:cubicBezTo>
                    <a:pt x="24" y="4"/>
                    <a:pt x="11" y="18"/>
                    <a:pt x="7" y="27"/>
                  </a:cubicBezTo>
                  <a:cubicBezTo>
                    <a:pt x="4" y="37"/>
                    <a:pt x="2" y="47"/>
                    <a:pt x="0" y="58"/>
                  </a:cubicBezTo>
                  <a:cubicBezTo>
                    <a:pt x="8" y="44"/>
                    <a:pt x="27" y="23"/>
                    <a:pt x="30" y="21"/>
                  </a:cubicBezTo>
                  <a:cubicBezTo>
                    <a:pt x="29" y="13"/>
                    <a:pt x="29" y="6"/>
                    <a:pt x="28" y="0"/>
                  </a:cubicBezTo>
                  <a:close/>
                </a:path>
              </a:pathLst>
            </a:custGeom>
            <a:solidFill>
              <a:srgbClr val="D2E8C5"/>
            </a:solidFill>
            <a:ln w="0">
              <a:noFill/>
            </a:ln>
          </p:spPr>
          <p:style>
            <a:lnRef idx="0"/>
            <a:fillRef idx="0"/>
            <a:effectRef idx="0"/>
            <a:fontRef idx="minor"/>
          </p:style>
          <p:txBody>
            <a:bodyPr tIns="37800" bIns="37800"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289" name="Freeform 732"/>
            <p:cNvSpPr/>
            <p:nvPr/>
          </p:nvSpPr>
          <p:spPr>
            <a:xfrm rot="19051800">
              <a:off x="5895720" y="5878080"/>
              <a:ext cx="70560" cy="107640"/>
            </a:xfrm>
            <a:custGeom>
              <a:gdLst>
                <a:gd name="textAreaLeft" fmla="*/ 0 w 70560"/>
                <a:gd name="textAreaRight" fmla="*/ 70920 w 70560"/>
                <a:gd name="textAreaTop" fmla="*/ 0 h 107640"/>
                <a:gd name="textAreaBottom" fmla="*/ 108000 h 107640"/>
              </a:gdLst>
              <a:rect l="textAreaLeft" t="textAreaTop" r="textAreaRight" b="textAreaBottom"/>
              <a:pathLst>
                <a:path w="54" h="82">
                  <a:moveTo>
                    <a:pt x="3" y="27"/>
                  </a:moveTo>
                  <a:cubicBezTo>
                    <a:pt x="13" y="33"/>
                    <a:pt x="45" y="71"/>
                    <a:pt x="54" y="82"/>
                  </a:cubicBezTo>
                  <a:cubicBezTo>
                    <a:pt x="53" y="76"/>
                    <a:pt x="52" y="71"/>
                    <a:pt x="51" y="65"/>
                  </a:cubicBezTo>
                  <a:cubicBezTo>
                    <a:pt x="50" y="61"/>
                    <a:pt x="49" y="57"/>
                    <a:pt x="48" y="54"/>
                  </a:cubicBezTo>
                  <a:cubicBezTo>
                    <a:pt x="34" y="37"/>
                    <a:pt x="8" y="8"/>
                    <a:pt x="0" y="0"/>
                  </a:cubicBezTo>
                  <a:cubicBezTo>
                    <a:pt x="1" y="9"/>
                    <a:pt x="2" y="18"/>
                    <a:pt x="3" y="27"/>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290" name="Freeform 733"/>
            <p:cNvSpPr/>
            <p:nvPr/>
          </p:nvSpPr>
          <p:spPr>
            <a:xfrm rot="19051800">
              <a:off x="5870160" y="5862600"/>
              <a:ext cx="62640" cy="93240"/>
            </a:xfrm>
            <a:custGeom>
              <a:gdLst>
                <a:gd name="textAreaLeft" fmla="*/ 0 w 62640"/>
                <a:gd name="textAreaRight" fmla="*/ 63000 w 62640"/>
                <a:gd name="textAreaTop" fmla="*/ 0 h 93240"/>
                <a:gd name="textAreaBottom" fmla="*/ 93600 h 93240"/>
              </a:gdLst>
              <a:rect l="textAreaLeft" t="textAreaTop" r="textAreaRight" b="textAreaBottom"/>
              <a:pathLst>
                <a:path w="48" h="72">
                  <a:moveTo>
                    <a:pt x="2" y="20"/>
                  </a:moveTo>
                  <a:cubicBezTo>
                    <a:pt x="8" y="25"/>
                    <a:pt x="38" y="60"/>
                    <a:pt x="48" y="72"/>
                  </a:cubicBezTo>
                  <a:cubicBezTo>
                    <a:pt x="43" y="57"/>
                    <a:pt x="38" y="45"/>
                    <a:pt x="32" y="34"/>
                  </a:cubicBezTo>
                  <a:cubicBezTo>
                    <a:pt x="28" y="29"/>
                    <a:pt x="8" y="7"/>
                    <a:pt x="0" y="0"/>
                  </a:cubicBezTo>
                  <a:cubicBezTo>
                    <a:pt x="1" y="6"/>
                    <a:pt x="1" y="13"/>
                    <a:pt x="2" y="20"/>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291" name="Freeform 734"/>
            <p:cNvSpPr/>
            <p:nvPr/>
          </p:nvSpPr>
          <p:spPr>
            <a:xfrm rot="19051800">
              <a:off x="5843160" y="5854680"/>
              <a:ext cx="36720" cy="63720"/>
            </a:xfrm>
            <a:custGeom>
              <a:gdLst>
                <a:gd name="textAreaLeft" fmla="*/ 0 w 36720"/>
                <a:gd name="textAreaRight" fmla="*/ 37080 w 36720"/>
                <a:gd name="textAreaTop" fmla="*/ 0 h 63720"/>
                <a:gd name="textAreaBottom" fmla="*/ 64080 h 63720"/>
              </a:gdLst>
              <a:rect l="textAreaLeft" t="textAreaTop" r="textAreaRight" b="textAreaBottom"/>
              <a:pathLst>
                <a:path w="28" h="49">
                  <a:moveTo>
                    <a:pt x="0" y="0"/>
                  </a:moveTo>
                  <a:cubicBezTo>
                    <a:pt x="0" y="4"/>
                    <a:pt x="0" y="11"/>
                    <a:pt x="1" y="19"/>
                  </a:cubicBezTo>
                  <a:cubicBezTo>
                    <a:pt x="5" y="23"/>
                    <a:pt x="21" y="39"/>
                    <a:pt x="29" y="49"/>
                  </a:cubicBezTo>
                  <a:cubicBezTo>
                    <a:pt x="23" y="36"/>
                    <a:pt x="16" y="26"/>
                    <a:pt x="11" y="18"/>
                  </a:cubicBezTo>
                  <a:cubicBezTo>
                    <a:pt x="6" y="11"/>
                    <a:pt x="2" y="5"/>
                    <a:pt x="0" y="0"/>
                  </a:cubicBezTo>
                  <a:close/>
                </a:path>
              </a:pathLst>
            </a:custGeom>
            <a:solidFill>
              <a:srgbClr val="D2E8C5"/>
            </a:solidFill>
            <a:ln w="0">
              <a:noFill/>
            </a:ln>
          </p:spPr>
          <p:style>
            <a:lnRef idx="0"/>
            <a:fillRef idx="0"/>
            <a:effectRef idx="0"/>
            <a:fontRef idx="minor"/>
          </p:style>
          <p:txBody>
            <a:bodyPr tIns="32040" bIns="32040"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292" name="Freeform 737"/>
            <p:cNvSpPr/>
            <p:nvPr/>
          </p:nvSpPr>
          <p:spPr>
            <a:xfrm rot="19051800">
              <a:off x="5925240" y="5905800"/>
              <a:ext cx="67320" cy="105480"/>
            </a:xfrm>
            <a:custGeom>
              <a:gdLst>
                <a:gd name="textAreaLeft" fmla="*/ 0 w 67320"/>
                <a:gd name="textAreaRight" fmla="*/ 67680 w 67320"/>
                <a:gd name="textAreaTop" fmla="*/ 0 h 105480"/>
                <a:gd name="textAreaBottom" fmla="*/ 105840 h 105480"/>
              </a:gdLst>
              <a:rect l="textAreaLeft" t="textAreaTop" r="textAreaRight" b="textAreaBottom"/>
              <a:pathLst>
                <a:path w="52" h="81">
                  <a:moveTo>
                    <a:pt x="4" y="29"/>
                  </a:moveTo>
                  <a:cubicBezTo>
                    <a:pt x="13" y="36"/>
                    <a:pt x="44" y="72"/>
                    <a:pt x="51" y="81"/>
                  </a:cubicBezTo>
                  <a:cubicBezTo>
                    <a:pt x="52" y="73"/>
                    <a:pt x="52" y="65"/>
                    <a:pt x="51" y="56"/>
                  </a:cubicBezTo>
                  <a:cubicBezTo>
                    <a:pt x="48" y="52"/>
                    <a:pt x="12" y="9"/>
                    <a:pt x="0" y="0"/>
                  </a:cubicBezTo>
                  <a:cubicBezTo>
                    <a:pt x="1" y="9"/>
                    <a:pt x="2" y="19"/>
                    <a:pt x="4" y="29"/>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293" name="Freeform 738"/>
            <p:cNvSpPr/>
            <p:nvPr/>
          </p:nvSpPr>
          <p:spPr>
            <a:xfrm rot="19051800">
              <a:off x="5953680" y="5936760"/>
              <a:ext cx="61560" cy="94320"/>
            </a:xfrm>
            <a:custGeom>
              <a:gdLst>
                <a:gd name="textAreaLeft" fmla="*/ 0 w 61560"/>
                <a:gd name="textAreaRight" fmla="*/ 61920 w 61560"/>
                <a:gd name="textAreaTop" fmla="*/ 0 h 94320"/>
                <a:gd name="textAreaBottom" fmla="*/ 94680 h 94320"/>
              </a:gdLst>
              <a:rect l="textAreaLeft" t="textAreaTop" r="textAreaRight" b="textAreaBottom"/>
              <a:pathLst>
                <a:path w="47" h="72">
                  <a:moveTo>
                    <a:pt x="5" y="32"/>
                  </a:moveTo>
                  <a:cubicBezTo>
                    <a:pt x="14" y="37"/>
                    <a:pt x="38" y="65"/>
                    <a:pt x="44" y="72"/>
                  </a:cubicBezTo>
                  <a:cubicBezTo>
                    <a:pt x="45" y="66"/>
                    <a:pt x="46" y="59"/>
                    <a:pt x="47" y="52"/>
                  </a:cubicBezTo>
                  <a:cubicBezTo>
                    <a:pt x="43" y="48"/>
                    <a:pt x="12" y="10"/>
                    <a:pt x="0" y="0"/>
                  </a:cubicBezTo>
                  <a:cubicBezTo>
                    <a:pt x="1" y="10"/>
                    <a:pt x="3" y="21"/>
                    <a:pt x="5" y="32"/>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294" name="Freeform 813"/>
            <p:cNvSpPr/>
            <p:nvPr/>
          </p:nvSpPr>
          <p:spPr>
            <a:xfrm rot="19051800">
              <a:off x="6191640" y="5770800"/>
              <a:ext cx="36720" cy="28800"/>
            </a:xfrm>
            <a:custGeom>
              <a:gdLst>
                <a:gd name="textAreaLeft" fmla="*/ 0 w 36720"/>
                <a:gd name="textAreaRight" fmla="*/ 37080 w 36720"/>
                <a:gd name="textAreaTop" fmla="*/ 0 h 28800"/>
                <a:gd name="textAreaBottom" fmla="*/ 29160 h 28800"/>
              </a:gdLst>
              <a:rect l="textAreaLeft" t="textAreaTop" r="textAreaRight" b="textAreaBottom"/>
              <a:pathLst>
                <a:path w="28" h="22">
                  <a:moveTo>
                    <a:pt x="14" y="0"/>
                  </a:moveTo>
                  <a:cubicBezTo>
                    <a:pt x="0" y="0"/>
                    <a:pt x="0" y="22"/>
                    <a:pt x="14" y="22"/>
                  </a:cubicBezTo>
                  <a:cubicBezTo>
                    <a:pt x="28" y="22"/>
                    <a:pt x="28" y="0"/>
                    <a:pt x="14" y="0"/>
                  </a:cubicBezTo>
                  <a:close/>
                </a:path>
              </a:pathLst>
            </a:custGeom>
            <a:solidFill>
              <a:srgbClr val="FFF687"/>
            </a:solidFill>
            <a:ln w="0">
              <a:noFill/>
            </a:ln>
          </p:spPr>
          <p:style>
            <a:lnRef idx="0"/>
            <a:fillRef idx="0"/>
            <a:effectRef idx="0"/>
            <a:fontRef idx="minor"/>
          </p:style>
          <p:txBody>
            <a:bodyPr tIns="14400" bIns="14400"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295" name="Freeform 824"/>
            <p:cNvSpPr/>
            <p:nvPr/>
          </p:nvSpPr>
          <p:spPr>
            <a:xfrm rot="19051800">
              <a:off x="5524200" y="5150160"/>
              <a:ext cx="550440" cy="789480"/>
            </a:xfrm>
            <a:custGeom>
              <a:gdLst>
                <a:gd name="textAreaLeft" fmla="*/ 0 w 550440"/>
                <a:gd name="textAreaRight" fmla="*/ 550800 w 550440"/>
                <a:gd name="textAreaTop" fmla="*/ 0 h 789480"/>
                <a:gd name="textAreaBottom" fmla="*/ 789840 h 789480"/>
              </a:gdLst>
              <a:rect l="textAreaLeft" t="textAreaTop" r="textAreaRight" b="textAreaBottom"/>
              <a:pathLst>
                <a:path w="421" h="603">
                  <a:moveTo>
                    <a:pt x="223" y="603"/>
                  </a:moveTo>
                  <a:cubicBezTo>
                    <a:pt x="223" y="603"/>
                    <a:pt x="280" y="493"/>
                    <a:pt x="342" y="419"/>
                  </a:cubicBezTo>
                  <a:cubicBezTo>
                    <a:pt x="403" y="346"/>
                    <a:pt x="421" y="245"/>
                    <a:pt x="394" y="157"/>
                  </a:cubicBezTo>
                  <a:cubicBezTo>
                    <a:pt x="368" y="69"/>
                    <a:pt x="295" y="42"/>
                    <a:pt x="259" y="50"/>
                  </a:cubicBezTo>
                  <a:cubicBezTo>
                    <a:pt x="259" y="50"/>
                    <a:pt x="239" y="0"/>
                    <a:pt x="152" y="23"/>
                  </a:cubicBezTo>
                  <a:cubicBezTo>
                    <a:pt x="66" y="47"/>
                    <a:pt x="0" y="138"/>
                    <a:pt x="6" y="270"/>
                  </a:cubicBezTo>
                  <a:cubicBezTo>
                    <a:pt x="12" y="402"/>
                    <a:pt x="163" y="520"/>
                    <a:pt x="223" y="603"/>
                  </a:cubicBezTo>
                  <a:close/>
                </a:path>
              </a:pathLst>
            </a:custGeom>
            <a:solidFill>
              <a:srgbClr val="CCECFC"/>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296" name="Freeform 825"/>
            <p:cNvSpPr/>
            <p:nvPr/>
          </p:nvSpPr>
          <p:spPr>
            <a:xfrm rot="19051800">
              <a:off x="5524920" y="5156280"/>
              <a:ext cx="533520" cy="784800"/>
            </a:xfrm>
            <a:custGeom>
              <a:gdLst>
                <a:gd name="textAreaLeft" fmla="*/ 0 w 533520"/>
                <a:gd name="textAreaRight" fmla="*/ 533880 w 533520"/>
                <a:gd name="textAreaTop" fmla="*/ 0 h 784800"/>
                <a:gd name="textAreaBottom" fmla="*/ 785160 h 784800"/>
              </a:gdLst>
              <a:rect l="textAreaLeft" t="textAreaTop" r="textAreaRight" b="textAreaBottom"/>
              <a:pathLst>
                <a:path w="408" h="600">
                  <a:moveTo>
                    <a:pt x="221" y="600"/>
                  </a:moveTo>
                  <a:cubicBezTo>
                    <a:pt x="224" y="585"/>
                    <a:pt x="224" y="569"/>
                    <a:pt x="221" y="554"/>
                  </a:cubicBezTo>
                  <a:cubicBezTo>
                    <a:pt x="216" y="529"/>
                    <a:pt x="203" y="506"/>
                    <a:pt x="191" y="484"/>
                  </a:cubicBezTo>
                  <a:cubicBezTo>
                    <a:pt x="170" y="445"/>
                    <a:pt x="149" y="407"/>
                    <a:pt x="128" y="369"/>
                  </a:cubicBezTo>
                  <a:cubicBezTo>
                    <a:pt x="116" y="347"/>
                    <a:pt x="105" y="326"/>
                    <a:pt x="98" y="303"/>
                  </a:cubicBezTo>
                  <a:cubicBezTo>
                    <a:pt x="86" y="261"/>
                    <a:pt x="92" y="215"/>
                    <a:pt x="110" y="176"/>
                  </a:cubicBezTo>
                  <a:cubicBezTo>
                    <a:pt x="122" y="152"/>
                    <a:pt x="138" y="129"/>
                    <a:pt x="162" y="115"/>
                  </a:cubicBezTo>
                  <a:cubicBezTo>
                    <a:pt x="185" y="100"/>
                    <a:pt x="215" y="96"/>
                    <a:pt x="239" y="108"/>
                  </a:cubicBezTo>
                  <a:cubicBezTo>
                    <a:pt x="256" y="102"/>
                    <a:pt x="274" y="108"/>
                    <a:pt x="290" y="115"/>
                  </a:cubicBezTo>
                  <a:cubicBezTo>
                    <a:pt x="335" y="138"/>
                    <a:pt x="370" y="177"/>
                    <a:pt x="392" y="223"/>
                  </a:cubicBezTo>
                  <a:cubicBezTo>
                    <a:pt x="397" y="234"/>
                    <a:pt x="402" y="247"/>
                    <a:pt x="405" y="259"/>
                  </a:cubicBezTo>
                  <a:cubicBezTo>
                    <a:pt x="408" y="225"/>
                    <a:pt x="404" y="190"/>
                    <a:pt x="394" y="157"/>
                  </a:cubicBezTo>
                  <a:cubicBezTo>
                    <a:pt x="368" y="69"/>
                    <a:pt x="295" y="42"/>
                    <a:pt x="259" y="50"/>
                  </a:cubicBezTo>
                  <a:cubicBezTo>
                    <a:pt x="259" y="50"/>
                    <a:pt x="239" y="0"/>
                    <a:pt x="152" y="23"/>
                  </a:cubicBezTo>
                  <a:cubicBezTo>
                    <a:pt x="66" y="47"/>
                    <a:pt x="0" y="138"/>
                    <a:pt x="6" y="270"/>
                  </a:cubicBezTo>
                  <a:cubicBezTo>
                    <a:pt x="12" y="400"/>
                    <a:pt x="160" y="518"/>
                    <a:pt x="221" y="600"/>
                  </a:cubicBezTo>
                  <a:close/>
                </a:path>
              </a:pathLst>
            </a:custGeom>
            <a:solidFill>
              <a:srgbClr val="A2DEF9"/>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297" name="Freeform 826"/>
            <p:cNvSpPr/>
            <p:nvPr/>
          </p:nvSpPr>
          <p:spPr>
            <a:xfrm rot="19051800">
              <a:off x="5960880" y="5514480"/>
              <a:ext cx="102240" cy="121320"/>
            </a:xfrm>
            <a:custGeom>
              <a:gdLst>
                <a:gd name="textAreaLeft" fmla="*/ 0 w 102240"/>
                <a:gd name="textAreaRight" fmla="*/ 102600 w 102240"/>
                <a:gd name="textAreaTop" fmla="*/ 0 h 121320"/>
                <a:gd name="textAreaBottom" fmla="*/ 121680 h 121320"/>
              </a:gdLst>
              <a:rect l="textAreaLeft" t="textAreaTop" r="textAreaRight" b="textAreaBottom"/>
              <a:pathLst>
                <a:path w="78" h="93">
                  <a:moveTo>
                    <a:pt x="10" y="90"/>
                  </a:moveTo>
                  <a:cubicBezTo>
                    <a:pt x="22" y="80"/>
                    <a:pt x="31" y="66"/>
                    <a:pt x="41" y="54"/>
                  </a:cubicBezTo>
                  <a:cubicBezTo>
                    <a:pt x="52" y="40"/>
                    <a:pt x="63" y="25"/>
                    <a:pt x="74" y="11"/>
                  </a:cubicBezTo>
                  <a:cubicBezTo>
                    <a:pt x="78" y="6"/>
                    <a:pt x="72" y="0"/>
                    <a:pt x="68" y="5"/>
                  </a:cubicBezTo>
                  <a:cubicBezTo>
                    <a:pt x="56" y="18"/>
                    <a:pt x="45" y="32"/>
                    <a:pt x="33" y="45"/>
                  </a:cubicBezTo>
                  <a:cubicBezTo>
                    <a:pt x="22" y="58"/>
                    <a:pt x="10" y="70"/>
                    <a:pt x="3" y="84"/>
                  </a:cubicBezTo>
                  <a:cubicBezTo>
                    <a:pt x="0" y="89"/>
                    <a:pt x="6" y="93"/>
                    <a:pt x="10" y="90"/>
                  </a:cubicBezTo>
                  <a:close/>
                </a:path>
              </a:pathLst>
            </a:custGeom>
            <a:solidFill>
              <a:srgbClr val="FFFFFF"/>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298" name="Freeform 827"/>
            <p:cNvSpPr/>
            <p:nvPr/>
          </p:nvSpPr>
          <p:spPr>
            <a:xfrm rot="19051800">
              <a:off x="6014520" y="5667480"/>
              <a:ext cx="22320" cy="36720"/>
            </a:xfrm>
            <a:custGeom>
              <a:gdLst>
                <a:gd name="textAreaLeft" fmla="*/ 0 w 22320"/>
                <a:gd name="textAreaRight" fmla="*/ 22680 w 22320"/>
                <a:gd name="textAreaTop" fmla="*/ 0 h 36720"/>
                <a:gd name="textAreaBottom" fmla="*/ 37080 h 36720"/>
              </a:gdLst>
              <a:rect l="textAreaLeft" t="textAreaTop" r="textAreaRight" b="textAreaBottom"/>
              <a:pathLst>
                <a:path w="17" h="28">
                  <a:moveTo>
                    <a:pt x="6" y="26"/>
                  </a:moveTo>
                  <a:cubicBezTo>
                    <a:pt x="12" y="21"/>
                    <a:pt x="17" y="12"/>
                    <a:pt x="16" y="3"/>
                  </a:cubicBezTo>
                  <a:cubicBezTo>
                    <a:pt x="15" y="1"/>
                    <a:pt x="11" y="0"/>
                    <a:pt x="10" y="3"/>
                  </a:cubicBezTo>
                  <a:cubicBezTo>
                    <a:pt x="8" y="5"/>
                    <a:pt x="8" y="9"/>
                    <a:pt x="6" y="12"/>
                  </a:cubicBezTo>
                  <a:cubicBezTo>
                    <a:pt x="4" y="15"/>
                    <a:pt x="3" y="18"/>
                    <a:pt x="1" y="22"/>
                  </a:cubicBezTo>
                  <a:cubicBezTo>
                    <a:pt x="0" y="24"/>
                    <a:pt x="3" y="28"/>
                    <a:pt x="6" y="26"/>
                  </a:cubicBezTo>
                  <a:close/>
                </a:path>
              </a:pathLst>
            </a:custGeom>
            <a:solidFill>
              <a:srgbClr val="FFFFFF"/>
            </a:solidFill>
            <a:ln w="0">
              <a:noFill/>
            </a:ln>
          </p:spPr>
          <p:style>
            <a:lnRef idx="0"/>
            <a:fillRef idx="0"/>
            <a:effectRef idx="0"/>
            <a:fontRef idx="minor"/>
          </p:style>
          <p:txBody>
            <a:bodyPr tIns="18360" bIns="18360"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299" name="Freeform 828"/>
            <p:cNvSpPr/>
            <p:nvPr/>
          </p:nvSpPr>
          <p:spPr>
            <a:xfrm rot="19051800">
              <a:off x="5506560" y="5177520"/>
              <a:ext cx="620280" cy="785880"/>
            </a:xfrm>
            <a:custGeom>
              <a:gdLst>
                <a:gd name="textAreaLeft" fmla="*/ 0 w 620280"/>
                <a:gd name="textAreaRight" fmla="*/ 620640 w 620280"/>
                <a:gd name="textAreaTop" fmla="*/ 0 h 785880"/>
                <a:gd name="textAreaBottom" fmla="*/ 786240 h 785880"/>
              </a:gdLst>
              <a:rect l="textAreaLeft" t="textAreaTop" r="textAreaRight" b="textAreaBottom"/>
              <a:pathLst>
                <a:path w="472" h="601">
                  <a:moveTo>
                    <a:pt x="177" y="484"/>
                  </a:moveTo>
                  <a:cubicBezTo>
                    <a:pt x="210" y="518"/>
                    <a:pt x="241" y="550"/>
                    <a:pt x="250" y="598"/>
                  </a:cubicBezTo>
                  <a:cubicBezTo>
                    <a:pt x="250" y="598"/>
                    <a:pt x="250" y="598"/>
                    <a:pt x="250" y="598"/>
                  </a:cubicBezTo>
                  <a:cubicBezTo>
                    <a:pt x="250" y="598"/>
                    <a:pt x="250" y="598"/>
                    <a:pt x="250" y="598"/>
                  </a:cubicBezTo>
                  <a:cubicBezTo>
                    <a:pt x="250" y="599"/>
                    <a:pt x="250" y="599"/>
                    <a:pt x="251" y="599"/>
                  </a:cubicBezTo>
                  <a:cubicBezTo>
                    <a:pt x="251" y="599"/>
                    <a:pt x="251" y="599"/>
                    <a:pt x="251" y="599"/>
                  </a:cubicBezTo>
                  <a:cubicBezTo>
                    <a:pt x="251" y="600"/>
                    <a:pt x="251" y="600"/>
                    <a:pt x="251" y="600"/>
                  </a:cubicBezTo>
                  <a:cubicBezTo>
                    <a:pt x="251" y="600"/>
                    <a:pt x="252" y="600"/>
                    <a:pt x="252" y="600"/>
                  </a:cubicBezTo>
                  <a:cubicBezTo>
                    <a:pt x="252" y="600"/>
                    <a:pt x="252" y="600"/>
                    <a:pt x="252" y="600"/>
                  </a:cubicBezTo>
                  <a:cubicBezTo>
                    <a:pt x="253" y="600"/>
                    <a:pt x="253" y="601"/>
                    <a:pt x="253" y="601"/>
                  </a:cubicBezTo>
                  <a:cubicBezTo>
                    <a:pt x="253" y="601"/>
                    <a:pt x="253" y="601"/>
                    <a:pt x="253" y="601"/>
                  </a:cubicBezTo>
                  <a:cubicBezTo>
                    <a:pt x="253" y="601"/>
                    <a:pt x="253" y="601"/>
                    <a:pt x="253" y="601"/>
                  </a:cubicBezTo>
                  <a:cubicBezTo>
                    <a:pt x="254" y="601"/>
                    <a:pt x="254" y="600"/>
                    <a:pt x="255" y="600"/>
                  </a:cubicBezTo>
                  <a:cubicBezTo>
                    <a:pt x="255" y="600"/>
                    <a:pt x="255" y="600"/>
                    <a:pt x="255" y="600"/>
                  </a:cubicBezTo>
                  <a:cubicBezTo>
                    <a:pt x="256" y="600"/>
                    <a:pt x="256" y="600"/>
                    <a:pt x="256" y="599"/>
                  </a:cubicBezTo>
                  <a:cubicBezTo>
                    <a:pt x="256" y="599"/>
                    <a:pt x="256" y="599"/>
                    <a:pt x="256" y="599"/>
                  </a:cubicBezTo>
                  <a:cubicBezTo>
                    <a:pt x="256" y="599"/>
                    <a:pt x="256" y="599"/>
                    <a:pt x="256" y="599"/>
                  </a:cubicBezTo>
                  <a:cubicBezTo>
                    <a:pt x="257" y="598"/>
                    <a:pt x="296" y="506"/>
                    <a:pt x="392" y="395"/>
                  </a:cubicBezTo>
                  <a:cubicBezTo>
                    <a:pt x="445" y="332"/>
                    <a:pt x="474" y="195"/>
                    <a:pt x="432" y="105"/>
                  </a:cubicBezTo>
                  <a:cubicBezTo>
                    <a:pt x="406" y="48"/>
                    <a:pt x="357" y="20"/>
                    <a:pt x="289" y="23"/>
                  </a:cubicBezTo>
                  <a:cubicBezTo>
                    <a:pt x="284" y="19"/>
                    <a:pt x="262" y="0"/>
                    <a:pt x="227" y="0"/>
                  </a:cubicBezTo>
                  <a:cubicBezTo>
                    <a:pt x="227" y="0"/>
                    <a:pt x="227" y="0"/>
                    <a:pt x="227" y="0"/>
                  </a:cubicBezTo>
                  <a:cubicBezTo>
                    <a:pt x="188" y="0"/>
                    <a:pt x="148" y="24"/>
                    <a:pt x="108" y="71"/>
                  </a:cubicBezTo>
                  <a:cubicBezTo>
                    <a:pt x="0" y="198"/>
                    <a:pt x="68" y="326"/>
                    <a:pt x="105" y="394"/>
                  </a:cubicBezTo>
                  <a:cubicBezTo>
                    <a:pt x="125" y="431"/>
                    <a:pt x="151" y="458"/>
                    <a:pt x="177" y="484"/>
                  </a:cubicBezTo>
                  <a:close/>
                  <a:moveTo>
                    <a:pt x="242" y="309"/>
                  </a:moveTo>
                  <a:cubicBezTo>
                    <a:pt x="215" y="285"/>
                    <a:pt x="201" y="231"/>
                    <a:pt x="203" y="192"/>
                  </a:cubicBezTo>
                  <a:cubicBezTo>
                    <a:pt x="205" y="168"/>
                    <a:pt x="213" y="151"/>
                    <a:pt x="225" y="146"/>
                  </a:cubicBezTo>
                  <a:cubicBezTo>
                    <a:pt x="234" y="141"/>
                    <a:pt x="244" y="139"/>
                    <a:pt x="252" y="139"/>
                  </a:cubicBezTo>
                  <a:cubicBezTo>
                    <a:pt x="242" y="190"/>
                    <a:pt x="235" y="252"/>
                    <a:pt x="242" y="309"/>
                  </a:cubicBezTo>
                  <a:close/>
                  <a:moveTo>
                    <a:pt x="259" y="140"/>
                  </a:moveTo>
                  <a:cubicBezTo>
                    <a:pt x="268" y="141"/>
                    <a:pt x="275" y="145"/>
                    <a:pt x="282" y="152"/>
                  </a:cubicBezTo>
                  <a:cubicBezTo>
                    <a:pt x="293" y="164"/>
                    <a:pt x="298" y="183"/>
                    <a:pt x="296" y="208"/>
                  </a:cubicBezTo>
                  <a:cubicBezTo>
                    <a:pt x="292" y="256"/>
                    <a:pt x="261" y="296"/>
                    <a:pt x="249" y="309"/>
                  </a:cubicBezTo>
                  <a:cubicBezTo>
                    <a:pt x="241" y="253"/>
                    <a:pt x="248" y="191"/>
                    <a:pt x="259" y="140"/>
                  </a:cubicBezTo>
                  <a:close/>
                  <a:moveTo>
                    <a:pt x="254" y="133"/>
                  </a:moveTo>
                  <a:cubicBezTo>
                    <a:pt x="253" y="132"/>
                    <a:pt x="252" y="132"/>
                    <a:pt x="251" y="132"/>
                  </a:cubicBezTo>
                  <a:cubicBezTo>
                    <a:pt x="251" y="132"/>
                    <a:pt x="251" y="132"/>
                    <a:pt x="251" y="132"/>
                  </a:cubicBezTo>
                  <a:cubicBezTo>
                    <a:pt x="242" y="132"/>
                    <a:pt x="232" y="135"/>
                    <a:pt x="222" y="140"/>
                  </a:cubicBezTo>
                  <a:cubicBezTo>
                    <a:pt x="208" y="146"/>
                    <a:pt x="199" y="165"/>
                    <a:pt x="197" y="191"/>
                  </a:cubicBezTo>
                  <a:cubicBezTo>
                    <a:pt x="194" y="235"/>
                    <a:pt x="211" y="295"/>
                    <a:pt x="243" y="318"/>
                  </a:cubicBezTo>
                  <a:cubicBezTo>
                    <a:pt x="247" y="343"/>
                    <a:pt x="250" y="367"/>
                    <a:pt x="252" y="391"/>
                  </a:cubicBezTo>
                  <a:cubicBezTo>
                    <a:pt x="234" y="376"/>
                    <a:pt x="173" y="318"/>
                    <a:pt x="167" y="228"/>
                  </a:cubicBezTo>
                  <a:cubicBezTo>
                    <a:pt x="163" y="172"/>
                    <a:pt x="168" y="143"/>
                    <a:pt x="183" y="126"/>
                  </a:cubicBezTo>
                  <a:cubicBezTo>
                    <a:pt x="197" y="110"/>
                    <a:pt x="224" y="105"/>
                    <a:pt x="261" y="103"/>
                  </a:cubicBezTo>
                  <a:cubicBezTo>
                    <a:pt x="258" y="112"/>
                    <a:pt x="256" y="122"/>
                    <a:pt x="254" y="133"/>
                  </a:cubicBezTo>
                  <a:close/>
                  <a:moveTo>
                    <a:pt x="178" y="122"/>
                  </a:moveTo>
                  <a:cubicBezTo>
                    <a:pt x="161" y="140"/>
                    <a:pt x="156" y="170"/>
                    <a:pt x="160" y="229"/>
                  </a:cubicBezTo>
                  <a:cubicBezTo>
                    <a:pt x="167" y="335"/>
                    <a:pt x="251" y="398"/>
                    <a:pt x="253" y="400"/>
                  </a:cubicBezTo>
                  <a:cubicBezTo>
                    <a:pt x="255" y="431"/>
                    <a:pt x="256" y="461"/>
                    <a:pt x="256" y="488"/>
                  </a:cubicBezTo>
                  <a:cubicBezTo>
                    <a:pt x="239" y="476"/>
                    <a:pt x="179" y="431"/>
                    <a:pt x="139" y="328"/>
                  </a:cubicBezTo>
                  <a:cubicBezTo>
                    <a:pt x="108" y="250"/>
                    <a:pt x="114" y="150"/>
                    <a:pt x="151" y="94"/>
                  </a:cubicBezTo>
                  <a:cubicBezTo>
                    <a:pt x="171" y="65"/>
                    <a:pt x="198" y="51"/>
                    <a:pt x="230" y="51"/>
                  </a:cubicBezTo>
                  <a:cubicBezTo>
                    <a:pt x="244" y="51"/>
                    <a:pt x="258" y="53"/>
                    <a:pt x="273" y="58"/>
                  </a:cubicBezTo>
                  <a:cubicBezTo>
                    <a:pt x="270" y="69"/>
                    <a:pt x="266" y="82"/>
                    <a:pt x="263" y="96"/>
                  </a:cubicBezTo>
                  <a:cubicBezTo>
                    <a:pt x="222" y="98"/>
                    <a:pt x="194" y="103"/>
                    <a:pt x="178" y="122"/>
                  </a:cubicBezTo>
                  <a:close/>
                  <a:moveTo>
                    <a:pt x="250" y="318"/>
                  </a:moveTo>
                  <a:cubicBezTo>
                    <a:pt x="258" y="310"/>
                    <a:pt x="298" y="266"/>
                    <a:pt x="303" y="208"/>
                  </a:cubicBezTo>
                  <a:cubicBezTo>
                    <a:pt x="305" y="182"/>
                    <a:pt x="299" y="161"/>
                    <a:pt x="286" y="147"/>
                  </a:cubicBezTo>
                  <a:cubicBezTo>
                    <a:pt x="279" y="140"/>
                    <a:pt x="270" y="135"/>
                    <a:pt x="260" y="133"/>
                  </a:cubicBezTo>
                  <a:cubicBezTo>
                    <a:pt x="263" y="123"/>
                    <a:pt x="265" y="112"/>
                    <a:pt x="268" y="103"/>
                  </a:cubicBezTo>
                  <a:cubicBezTo>
                    <a:pt x="294" y="102"/>
                    <a:pt x="313" y="115"/>
                    <a:pt x="327" y="139"/>
                  </a:cubicBezTo>
                  <a:cubicBezTo>
                    <a:pt x="349" y="178"/>
                    <a:pt x="347" y="242"/>
                    <a:pt x="331" y="269"/>
                  </a:cubicBezTo>
                  <a:cubicBezTo>
                    <a:pt x="323" y="283"/>
                    <a:pt x="311" y="296"/>
                    <a:pt x="301" y="310"/>
                  </a:cubicBezTo>
                  <a:cubicBezTo>
                    <a:pt x="284" y="331"/>
                    <a:pt x="267" y="352"/>
                    <a:pt x="257" y="376"/>
                  </a:cubicBezTo>
                  <a:cubicBezTo>
                    <a:pt x="255" y="357"/>
                    <a:pt x="253" y="337"/>
                    <a:pt x="250" y="318"/>
                  </a:cubicBezTo>
                  <a:close/>
                  <a:moveTo>
                    <a:pt x="306" y="314"/>
                  </a:moveTo>
                  <a:cubicBezTo>
                    <a:pt x="317" y="300"/>
                    <a:pt x="328" y="287"/>
                    <a:pt x="337" y="272"/>
                  </a:cubicBezTo>
                  <a:cubicBezTo>
                    <a:pt x="354" y="244"/>
                    <a:pt x="356" y="178"/>
                    <a:pt x="333" y="135"/>
                  </a:cubicBezTo>
                  <a:cubicBezTo>
                    <a:pt x="318" y="110"/>
                    <a:pt x="297" y="96"/>
                    <a:pt x="269" y="96"/>
                  </a:cubicBezTo>
                  <a:cubicBezTo>
                    <a:pt x="273" y="83"/>
                    <a:pt x="277" y="71"/>
                    <a:pt x="280" y="61"/>
                  </a:cubicBezTo>
                  <a:cubicBezTo>
                    <a:pt x="368" y="92"/>
                    <a:pt x="399" y="139"/>
                    <a:pt x="388" y="228"/>
                  </a:cubicBezTo>
                  <a:cubicBezTo>
                    <a:pt x="382" y="282"/>
                    <a:pt x="345" y="337"/>
                    <a:pt x="313" y="386"/>
                  </a:cubicBezTo>
                  <a:cubicBezTo>
                    <a:pt x="293" y="417"/>
                    <a:pt x="273" y="446"/>
                    <a:pt x="263" y="473"/>
                  </a:cubicBezTo>
                  <a:cubicBezTo>
                    <a:pt x="262" y="448"/>
                    <a:pt x="261" y="422"/>
                    <a:pt x="259" y="394"/>
                  </a:cubicBezTo>
                  <a:cubicBezTo>
                    <a:pt x="265" y="364"/>
                    <a:pt x="286" y="339"/>
                    <a:pt x="306" y="314"/>
                  </a:cubicBezTo>
                  <a:close/>
                  <a:moveTo>
                    <a:pt x="290" y="30"/>
                  </a:moveTo>
                  <a:cubicBezTo>
                    <a:pt x="354" y="27"/>
                    <a:pt x="401" y="54"/>
                    <a:pt x="426" y="107"/>
                  </a:cubicBezTo>
                  <a:cubicBezTo>
                    <a:pt x="466" y="194"/>
                    <a:pt x="438" y="331"/>
                    <a:pt x="387" y="390"/>
                  </a:cubicBezTo>
                  <a:cubicBezTo>
                    <a:pt x="316" y="473"/>
                    <a:pt x="276" y="545"/>
                    <a:pt x="259" y="578"/>
                  </a:cubicBezTo>
                  <a:cubicBezTo>
                    <a:pt x="261" y="558"/>
                    <a:pt x="263" y="529"/>
                    <a:pt x="263" y="494"/>
                  </a:cubicBezTo>
                  <a:cubicBezTo>
                    <a:pt x="270" y="463"/>
                    <a:pt x="293" y="427"/>
                    <a:pt x="318" y="389"/>
                  </a:cubicBezTo>
                  <a:cubicBezTo>
                    <a:pt x="351" y="340"/>
                    <a:pt x="388" y="284"/>
                    <a:pt x="395" y="229"/>
                  </a:cubicBezTo>
                  <a:cubicBezTo>
                    <a:pt x="406" y="136"/>
                    <a:pt x="374" y="87"/>
                    <a:pt x="282" y="54"/>
                  </a:cubicBezTo>
                  <a:cubicBezTo>
                    <a:pt x="286" y="42"/>
                    <a:pt x="289" y="34"/>
                    <a:pt x="290" y="30"/>
                  </a:cubicBezTo>
                  <a:close/>
                  <a:moveTo>
                    <a:pt x="113" y="75"/>
                  </a:moveTo>
                  <a:cubicBezTo>
                    <a:pt x="152" y="30"/>
                    <a:pt x="190" y="7"/>
                    <a:pt x="227" y="7"/>
                  </a:cubicBezTo>
                  <a:cubicBezTo>
                    <a:pt x="227" y="7"/>
                    <a:pt x="227" y="7"/>
                    <a:pt x="227" y="7"/>
                  </a:cubicBezTo>
                  <a:cubicBezTo>
                    <a:pt x="258" y="7"/>
                    <a:pt x="278" y="23"/>
                    <a:pt x="284" y="28"/>
                  </a:cubicBezTo>
                  <a:cubicBezTo>
                    <a:pt x="283" y="31"/>
                    <a:pt x="279" y="40"/>
                    <a:pt x="275" y="52"/>
                  </a:cubicBezTo>
                  <a:cubicBezTo>
                    <a:pt x="260" y="47"/>
                    <a:pt x="245" y="44"/>
                    <a:pt x="230" y="44"/>
                  </a:cubicBezTo>
                  <a:cubicBezTo>
                    <a:pt x="196" y="44"/>
                    <a:pt x="167" y="60"/>
                    <a:pt x="146" y="91"/>
                  </a:cubicBezTo>
                  <a:cubicBezTo>
                    <a:pt x="107" y="147"/>
                    <a:pt x="102" y="251"/>
                    <a:pt x="133" y="331"/>
                  </a:cubicBezTo>
                  <a:cubicBezTo>
                    <a:pt x="177" y="444"/>
                    <a:pt x="245" y="489"/>
                    <a:pt x="256" y="496"/>
                  </a:cubicBezTo>
                  <a:cubicBezTo>
                    <a:pt x="256" y="532"/>
                    <a:pt x="254" y="561"/>
                    <a:pt x="252" y="580"/>
                  </a:cubicBezTo>
                  <a:cubicBezTo>
                    <a:pt x="240" y="539"/>
                    <a:pt x="211" y="510"/>
                    <a:pt x="182" y="479"/>
                  </a:cubicBezTo>
                  <a:cubicBezTo>
                    <a:pt x="157" y="453"/>
                    <a:pt x="131" y="427"/>
                    <a:pt x="111" y="391"/>
                  </a:cubicBezTo>
                  <a:cubicBezTo>
                    <a:pt x="75" y="324"/>
                    <a:pt x="8" y="199"/>
                    <a:pt x="113" y="75"/>
                  </a:cubicBezTo>
                  <a:close/>
                </a:path>
              </a:pathLst>
            </a:custGeom>
            <a:solidFill>
              <a:srgbClr val="66C0E4"/>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grpSp>
      <p:grpSp>
        <p:nvGrpSpPr>
          <p:cNvPr id="300" name="组合 64"/>
          <p:cNvGrpSpPr/>
          <p:nvPr/>
        </p:nvGrpSpPr>
        <p:grpSpPr>
          <a:xfrm>
            <a:off x="-119880" y="962280"/>
            <a:ext cx="1961640" cy="2948040"/>
            <a:chOff x="-119880" y="962280"/>
            <a:chExt cx="1961640" cy="2948040"/>
          </a:xfrm>
        </p:grpSpPr>
        <p:sp>
          <p:nvSpPr>
            <p:cNvPr id="301" name="Freeform 758"/>
            <p:cNvSpPr/>
            <p:nvPr/>
          </p:nvSpPr>
          <p:spPr>
            <a:xfrm>
              <a:off x="1761120" y="3724200"/>
              <a:ext cx="77760" cy="186120"/>
            </a:xfrm>
            <a:custGeom>
              <a:gdLst>
                <a:gd name="textAreaLeft" fmla="*/ 0 w 77760"/>
                <a:gd name="textAreaRight" fmla="*/ 78120 w 77760"/>
                <a:gd name="textAreaTop" fmla="*/ 0 h 186120"/>
                <a:gd name="textAreaBottom" fmla="*/ 186480 h 186120"/>
              </a:gdLst>
              <a:rect l="textAreaLeft" t="textAreaTop" r="textAreaRight" b="textAreaBottom"/>
              <a:pathLst>
                <a:path w="20" h="47">
                  <a:moveTo>
                    <a:pt x="12" y="0"/>
                  </a:moveTo>
                  <a:cubicBezTo>
                    <a:pt x="9" y="5"/>
                    <a:pt x="1" y="25"/>
                    <a:pt x="0" y="33"/>
                  </a:cubicBezTo>
                  <a:cubicBezTo>
                    <a:pt x="2" y="38"/>
                    <a:pt x="4" y="43"/>
                    <a:pt x="7" y="47"/>
                  </a:cubicBezTo>
                  <a:cubicBezTo>
                    <a:pt x="10" y="38"/>
                    <a:pt x="19" y="18"/>
                    <a:pt x="20" y="16"/>
                  </a:cubicBezTo>
                  <a:cubicBezTo>
                    <a:pt x="17" y="10"/>
                    <a:pt x="14" y="5"/>
                    <a:pt x="12" y="0"/>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302" name="Freeform 760"/>
            <p:cNvSpPr/>
            <p:nvPr/>
          </p:nvSpPr>
          <p:spPr>
            <a:xfrm>
              <a:off x="1720440" y="3548160"/>
              <a:ext cx="26640" cy="111600"/>
            </a:xfrm>
            <a:custGeom>
              <a:gdLst>
                <a:gd name="textAreaLeft" fmla="*/ 0 w 26640"/>
                <a:gd name="textAreaRight" fmla="*/ 27000 w 26640"/>
                <a:gd name="textAreaTop" fmla="*/ 0 h 111600"/>
                <a:gd name="textAreaBottom" fmla="*/ 111960 h 111600"/>
              </a:gdLst>
              <a:rect l="textAreaLeft" t="textAreaTop" r="textAreaRight" b="textAreaBottom"/>
              <a:pathLst>
                <a:path w="7" h="28">
                  <a:moveTo>
                    <a:pt x="1" y="0"/>
                  </a:moveTo>
                  <a:cubicBezTo>
                    <a:pt x="1" y="5"/>
                    <a:pt x="0" y="16"/>
                    <a:pt x="1" y="29"/>
                  </a:cubicBezTo>
                  <a:cubicBezTo>
                    <a:pt x="2" y="22"/>
                    <a:pt x="6" y="14"/>
                    <a:pt x="7" y="12"/>
                  </a:cubicBezTo>
                  <a:cubicBezTo>
                    <a:pt x="4" y="7"/>
                    <a:pt x="2" y="3"/>
                    <a:pt x="1" y="0"/>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303" name="Freeform 761"/>
            <p:cNvSpPr/>
            <p:nvPr/>
          </p:nvSpPr>
          <p:spPr>
            <a:xfrm>
              <a:off x="1737360" y="3653280"/>
              <a:ext cx="67320" cy="189360"/>
            </a:xfrm>
            <a:custGeom>
              <a:gdLst>
                <a:gd name="textAreaLeft" fmla="*/ 0 w 67320"/>
                <a:gd name="textAreaRight" fmla="*/ 67680 w 67320"/>
                <a:gd name="textAreaTop" fmla="*/ 0 h 189360"/>
                <a:gd name="textAreaBottom" fmla="*/ 189720 h 189360"/>
              </a:gdLst>
              <a:rect l="textAreaLeft" t="textAreaTop" r="textAreaRight" b="textAreaBottom"/>
              <a:pathLst>
                <a:path w="17" h="48">
                  <a:moveTo>
                    <a:pt x="10" y="0"/>
                  </a:moveTo>
                  <a:cubicBezTo>
                    <a:pt x="8" y="6"/>
                    <a:pt x="0" y="24"/>
                    <a:pt x="0" y="31"/>
                  </a:cubicBezTo>
                  <a:cubicBezTo>
                    <a:pt x="1" y="37"/>
                    <a:pt x="3" y="43"/>
                    <a:pt x="5" y="48"/>
                  </a:cubicBezTo>
                  <a:cubicBezTo>
                    <a:pt x="7" y="39"/>
                    <a:pt x="16" y="19"/>
                    <a:pt x="17" y="16"/>
                  </a:cubicBezTo>
                  <a:cubicBezTo>
                    <a:pt x="14" y="11"/>
                    <a:pt x="12" y="5"/>
                    <a:pt x="10" y="0"/>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304" name="Freeform 762"/>
            <p:cNvSpPr/>
            <p:nvPr/>
          </p:nvSpPr>
          <p:spPr>
            <a:xfrm>
              <a:off x="1723680" y="3602520"/>
              <a:ext cx="47160" cy="162360"/>
            </a:xfrm>
            <a:custGeom>
              <a:gdLst>
                <a:gd name="textAreaLeft" fmla="*/ 0 w 47160"/>
                <a:gd name="textAreaRight" fmla="*/ 47520 w 47160"/>
                <a:gd name="textAreaTop" fmla="*/ 0 h 162360"/>
                <a:gd name="textAreaBottom" fmla="*/ 162720 h 162360"/>
              </a:gdLst>
              <a:rect l="textAreaLeft" t="textAreaTop" r="textAreaRight" b="textAreaBottom"/>
              <a:pathLst>
                <a:path w="12" h="41">
                  <a:moveTo>
                    <a:pt x="6" y="0"/>
                  </a:moveTo>
                  <a:cubicBezTo>
                    <a:pt x="5" y="4"/>
                    <a:pt x="0" y="14"/>
                    <a:pt x="0" y="21"/>
                  </a:cubicBezTo>
                  <a:cubicBezTo>
                    <a:pt x="0" y="27"/>
                    <a:pt x="1" y="34"/>
                    <a:pt x="2" y="41"/>
                  </a:cubicBezTo>
                  <a:cubicBezTo>
                    <a:pt x="4" y="31"/>
                    <a:pt x="11" y="14"/>
                    <a:pt x="12" y="12"/>
                  </a:cubicBezTo>
                  <a:cubicBezTo>
                    <a:pt x="10" y="7"/>
                    <a:pt x="8" y="3"/>
                    <a:pt x="6" y="0"/>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305" name="Freeform 766"/>
            <p:cNvSpPr/>
            <p:nvPr/>
          </p:nvSpPr>
          <p:spPr>
            <a:xfrm>
              <a:off x="1733760" y="3551400"/>
              <a:ext cx="108000" cy="84240"/>
            </a:xfrm>
            <a:custGeom>
              <a:gdLst>
                <a:gd name="textAreaLeft" fmla="*/ 0 w 108000"/>
                <a:gd name="textAreaRight" fmla="*/ 108360 w 108000"/>
                <a:gd name="textAreaTop" fmla="*/ 0 h 84240"/>
                <a:gd name="textAreaBottom" fmla="*/ 84600 h 84240"/>
              </a:gdLst>
              <a:rect l="textAreaLeft" t="textAreaTop" r="textAreaRight" b="textAreaBottom"/>
              <a:pathLst>
                <a:path w="28" h="22">
                  <a:moveTo>
                    <a:pt x="0" y="0"/>
                  </a:moveTo>
                  <a:cubicBezTo>
                    <a:pt x="1" y="2"/>
                    <a:pt x="3" y="6"/>
                    <a:pt x="5" y="11"/>
                  </a:cubicBezTo>
                  <a:cubicBezTo>
                    <a:pt x="8" y="12"/>
                    <a:pt x="21" y="19"/>
                    <a:pt x="28" y="22"/>
                  </a:cubicBezTo>
                  <a:cubicBezTo>
                    <a:pt x="22" y="16"/>
                    <a:pt x="15" y="12"/>
                    <a:pt x="10" y="8"/>
                  </a:cubicBezTo>
                  <a:cubicBezTo>
                    <a:pt x="6" y="5"/>
                    <a:pt x="3" y="2"/>
                    <a:pt x="0" y="0"/>
                  </a:cubicBezTo>
                  <a:close/>
                </a:path>
              </a:pathLst>
            </a:custGeom>
            <a:solidFill>
              <a:srgbClr val="D2E8C5"/>
            </a:solidFill>
            <a:ln w="0">
              <a:noFill/>
            </a:ln>
          </p:spPr>
          <p:style>
            <a:lnRef idx="0"/>
            <a:fillRef idx="0"/>
            <a:effectRef idx="0"/>
            <a:fontRef idx="minor"/>
          </p:style>
          <p:txBody>
            <a:bodyPr tIns="42120" bIns="42120"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306" name="Freeform 787"/>
            <p:cNvSpPr/>
            <p:nvPr/>
          </p:nvSpPr>
          <p:spPr>
            <a:xfrm>
              <a:off x="547920" y="3585240"/>
              <a:ext cx="196200" cy="196200"/>
            </a:xfrm>
            <a:custGeom>
              <a:gdLst>
                <a:gd name="textAreaLeft" fmla="*/ 0 w 196200"/>
                <a:gd name="textAreaRight" fmla="*/ 196560 w 196200"/>
                <a:gd name="textAreaTop" fmla="*/ 0 h 196200"/>
                <a:gd name="textAreaBottom" fmla="*/ 196560 h 196200"/>
              </a:gdLst>
              <a:rect l="textAreaLeft" t="textAreaTop" r="textAreaRight" b="textAreaBottom"/>
              <a:pathLst>
                <a:path w="50" h="50">
                  <a:moveTo>
                    <a:pt x="41" y="8"/>
                  </a:moveTo>
                  <a:cubicBezTo>
                    <a:pt x="38" y="5"/>
                    <a:pt x="34" y="3"/>
                    <a:pt x="30" y="2"/>
                  </a:cubicBezTo>
                  <a:cubicBezTo>
                    <a:pt x="25" y="0"/>
                    <a:pt x="17" y="1"/>
                    <a:pt x="12" y="4"/>
                  </a:cubicBezTo>
                  <a:cubicBezTo>
                    <a:pt x="7" y="8"/>
                    <a:pt x="7" y="8"/>
                    <a:pt x="3" y="13"/>
                  </a:cubicBezTo>
                  <a:cubicBezTo>
                    <a:pt x="1" y="17"/>
                    <a:pt x="0" y="21"/>
                    <a:pt x="0" y="25"/>
                  </a:cubicBezTo>
                  <a:cubicBezTo>
                    <a:pt x="0" y="29"/>
                    <a:pt x="1" y="33"/>
                    <a:pt x="3" y="37"/>
                  </a:cubicBezTo>
                  <a:cubicBezTo>
                    <a:pt x="5" y="41"/>
                    <a:pt x="8" y="44"/>
                    <a:pt x="12" y="46"/>
                  </a:cubicBezTo>
                  <a:cubicBezTo>
                    <a:pt x="17" y="49"/>
                    <a:pt x="25" y="50"/>
                    <a:pt x="30" y="48"/>
                  </a:cubicBezTo>
                  <a:cubicBezTo>
                    <a:pt x="33" y="47"/>
                    <a:pt x="35" y="47"/>
                    <a:pt x="37" y="46"/>
                  </a:cubicBezTo>
                  <a:cubicBezTo>
                    <a:pt x="42" y="43"/>
                    <a:pt x="45" y="38"/>
                    <a:pt x="47" y="33"/>
                  </a:cubicBezTo>
                  <a:cubicBezTo>
                    <a:pt x="47" y="32"/>
                    <a:pt x="47" y="32"/>
                    <a:pt x="47" y="31"/>
                  </a:cubicBezTo>
                  <a:cubicBezTo>
                    <a:pt x="50" y="23"/>
                    <a:pt x="47" y="14"/>
                    <a:pt x="41" y="8"/>
                  </a:cubicBezTo>
                  <a:close/>
                </a:path>
              </a:pathLst>
            </a:custGeom>
            <a:solidFill>
              <a:srgbClr val="FFF687"/>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307" name="Freeform 844"/>
            <p:cNvSpPr/>
            <p:nvPr/>
          </p:nvSpPr>
          <p:spPr>
            <a:xfrm>
              <a:off x="-52200" y="974160"/>
              <a:ext cx="1687320" cy="2639520"/>
            </a:xfrm>
            <a:custGeom>
              <a:gdLst>
                <a:gd name="textAreaLeft" fmla="*/ 0 w 1687320"/>
                <a:gd name="textAreaRight" fmla="*/ 1687680 w 1687320"/>
                <a:gd name="textAreaTop" fmla="*/ 0 h 2639520"/>
                <a:gd name="textAreaBottom" fmla="*/ 2639880 h 2639520"/>
              </a:gdLst>
              <a:rect l="textAreaLeft" t="textAreaTop" r="textAreaRight" b="textAreaBottom"/>
              <a:pathLst>
                <a:path w="428" h="670">
                  <a:moveTo>
                    <a:pt x="386" y="670"/>
                  </a:moveTo>
                  <a:cubicBezTo>
                    <a:pt x="386" y="670"/>
                    <a:pt x="357" y="546"/>
                    <a:pt x="376" y="427"/>
                  </a:cubicBezTo>
                  <a:cubicBezTo>
                    <a:pt x="396" y="308"/>
                    <a:pt x="428" y="233"/>
                    <a:pt x="365" y="117"/>
                  </a:cubicBezTo>
                  <a:cubicBezTo>
                    <a:pt x="302" y="0"/>
                    <a:pt x="156" y="28"/>
                    <a:pt x="78" y="109"/>
                  </a:cubicBezTo>
                  <a:cubicBezTo>
                    <a:pt x="0" y="191"/>
                    <a:pt x="11" y="318"/>
                    <a:pt x="75" y="434"/>
                  </a:cubicBezTo>
                  <a:cubicBezTo>
                    <a:pt x="139" y="549"/>
                    <a:pt x="301" y="668"/>
                    <a:pt x="386" y="670"/>
                  </a:cubicBezTo>
                  <a:close/>
                </a:path>
              </a:pathLst>
            </a:custGeom>
            <a:solidFill>
              <a:srgbClr val="F6977C">
                <a:alpha val="78000"/>
              </a:srgbClr>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308" name="Freeform 845"/>
            <p:cNvSpPr/>
            <p:nvPr/>
          </p:nvSpPr>
          <p:spPr>
            <a:xfrm>
              <a:off x="-119880" y="962280"/>
              <a:ext cx="1490760" cy="2636280"/>
            </a:xfrm>
            <a:custGeom>
              <a:gdLst>
                <a:gd name="textAreaLeft" fmla="*/ 0 w 1490760"/>
                <a:gd name="textAreaRight" fmla="*/ 1491120 w 1490760"/>
                <a:gd name="textAreaTop" fmla="*/ 0 h 2636280"/>
                <a:gd name="textAreaBottom" fmla="*/ 2636640 h 2636280"/>
              </a:gdLst>
              <a:rect l="textAreaLeft" t="textAreaTop" r="textAreaRight" b="textAreaBottom"/>
              <a:pathLst>
                <a:path w="378" h="669">
                  <a:moveTo>
                    <a:pt x="378" y="669"/>
                  </a:moveTo>
                  <a:cubicBezTo>
                    <a:pt x="259" y="567"/>
                    <a:pt x="169" y="431"/>
                    <a:pt x="123" y="281"/>
                  </a:cubicBezTo>
                  <a:cubicBezTo>
                    <a:pt x="111" y="240"/>
                    <a:pt x="102" y="192"/>
                    <a:pt x="129" y="159"/>
                  </a:cubicBezTo>
                  <a:cubicBezTo>
                    <a:pt x="136" y="150"/>
                    <a:pt x="145" y="143"/>
                    <a:pt x="154" y="136"/>
                  </a:cubicBezTo>
                  <a:cubicBezTo>
                    <a:pt x="192" y="108"/>
                    <a:pt x="237" y="82"/>
                    <a:pt x="284" y="88"/>
                  </a:cubicBezTo>
                  <a:cubicBezTo>
                    <a:pt x="318" y="93"/>
                    <a:pt x="348" y="114"/>
                    <a:pt x="374" y="137"/>
                  </a:cubicBezTo>
                  <a:cubicBezTo>
                    <a:pt x="374" y="138"/>
                    <a:pt x="375" y="139"/>
                    <a:pt x="376" y="139"/>
                  </a:cubicBezTo>
                  <a:cubicBezTo>
                    <a:pt x="373" y="132"/>
                    <a:pt x="369" y="125"/>
                    <a:pt x="365" y="117"/>
                  </a:cubicBezTo>
                  <a:cubicBezTo>
                    <a:pt x="302" y="0"/>
                    <a:pt x="156" y="28"/>
                    <a:pt x="78" y="109"/>
                  </a:cubicBezTo>
                  <a:cubicBezTo>
                    <a:pt x="0" y="191"/>
                    <a:pt x="11" y="318"/>
                    <a:pt x="75" y="434"/>
                  </a:cubicBezTo>
                  <a:cubicBezTo>
                    <a:pt x="137" y="546"/>
                    <a:pt x="292" y="661"/>
                    <a:pt x="378" y="669"/>
                  </a:cubicBezTo>
                  <a:close/>
                </a:path>
              </a:pathLst>
            </a:custGeom>
            <a:solidFill>
              <a:srgbClr val="F48067">
                <a:alpha val="78000"/>
              </a:srgbClr>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309" name="Freeform 846"/>
            <p:cNvSpPr/>
            <p:nvPr/>
          </p:nvSpPr>
          <p:spPr>
            <a:xfrm>
              <a:off x="1235880" y="2592360"/>
              <a:ext cx="70920" cy="419760"/>
            </a:xfrm>
            <a:custGeom>
              <a:gdLst>
                <a:gd name="textAreaLeft" fmla="*/ 0 w 70920"/>
                <a:gd name="textAreaRight" fmla="*/ 71280 w 70920"/>
                <a:gd name="textAreaTop" fmla="*/ 0 h 419760"/>
                <a:gd name="textAreaBottom" fmla="*/ 420120 h 419760"/>
              </a:gdLst>
              <a:rect l="textAreaLeft" t="textAreaTop" r="textAreaRight" b="textAreaBottom"/>
              <a:pathLst>
                <a:path w="18" h="105">
                  <a:moveTo>
                    <a:pt x="12" y="101"/>
                  </a:moveTo>
                  <a:cubicBezTo>
                    <a:pt x="18" y="69"/>
                    <a:pt x="16" y="35"/>
                    <a:pt x="18" y="3"/>
                  </a:cubicBezTo>
                  <a:cubicBezTo>
                    <a:pt x="18" y="0"/>
                    <a:pt x="13" y="0"/>
                    <a:pt x="13" y="2"/>
                  </a:cubicBezTo>
                  <a:cubicBezTo>
                    <a:pt x="7" y="34"/>
                    <a:pt x="0" y="68"/>
                    <a:pt x="4" y="100"/>
                  </a:cubicBezTo>
                  <a:cubicBezTo>
                    <a:pt x="4" y="105"/>
                    <a:pt x="12" y="106"/>
                    <a:pt x="12" y="101"/>
                  </a:cubicBezTo>
                  <a:close/>
                </a:path>
              </a:pathLst>
            </a:custGeom>
            <a:solidFill>
              <a:srgbClr val="FFFFFF"/>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310" name="Freeform 847"/>
            <p:cNvSpPr/>
            <p:nvPr/>
          </p:nvSpPr>
          <p:spPr>
            <a:xfrm>
              <a:off x="1272960" y="3066840"/>
              <a:ext cx="50400" cy="148680"/>
            </a:xfrm>
            <a:custGeom>
              <a:gdLst>
                <a:gd name="textAreaLeft" fmla="*/ 0 w 50400"/>
                <a:gd name="textAreaRight" fmla="*/ 50760 w 50400"/>
                <a:gd name="textAreaTop" fmla="*/ 0 h 148680"/>
                <a:gd name="textAreaBottom" fmla="*/ 149040 h 148680"/>
              </a:gdLst>
              <a:rect l="textAreaLeft" t="textAreaTop" r="textAreaRight" b="textAreaBottom"/>
              <a:pathLst>
                <a:path w="13" h="38">
                  <a:moveTo>
                    <a:pt x="9" y="33"/>
                  </a:moveTo>
                  <a:cubicBezTo>
                    <a:pt x="13" y="25"/>
                    <a:pt x="11" y="11"/>
                    <a:pt x="6" y="3"/>
                  </a:cubicBezTo>
                  <a:cubicBezTo>
                    <a:pt x="4" y="0"/>
                    <a:pt x="0" y="2"/>
                    <a:pt x="0" y="5"/>
                  </a:cubicBezTo>
                  <a:cubicBezTo>
                    <a:pt x="0" y="9"/>
                    <a:pt x="1" y="13"/>
                    <a:pt x="1" y="17"/>
                  </a:cubicBezTo>
                  <a:cubicBezTo>
                    <a:pt x="1" y="22"/>
                    <a:pt x="0" y="27"/>
                    <a:pt x="1" y="31"/>
                  </a:cubicBezTo>
                  <a:cubicBezTo>
                    <a:pt x="2" y="35"/>
                    <a:pt x="7" y="38"/>
                    <a:pt x="9" y="33"/>
                  </a:cubicBezTo>
                  <a:close/>
                </a:path>
              </a:pathLst>
            </a:custGeom>
            <a:solidFill>
              <a:srgbClr val="FFFFFF"/>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311" name="Freeform 848"/>
            <p:cNvSpPr/>
            <p:nvPr/>
          </p:nvSpPr>
          <p:spPr>
            <a:xfrm>
              <a:off x="9000" y="1148760"/>
              <a:ext cx="1565280" cy="2480400"/>
            </a:xfrm>
            <a:custGeom>
              <a:gdLst>
                <a:gd name="textAreaLeft" fmla="*/ 0 w 1565280"/>
                <a:gd name="textAreaRight" fmla="*/ 1565640 w 1565280"/>
                <a:gd name="textAreaTop" fmla="*/ 0 h 2480400"/>
                <a:gd name="textAreaBottom" fmla="*/ 2480760 h 2480400"/>
              </a:gdLst>
              <a:rect l="textAreaLeft" t="textAreaTop" r="textAreaRight" b="textAreaBottom"/>
              <a:pathLst>
                <a:path w="398" h="630">
                  <a:moveTo>
                    <a:pt x="355" y="630"/>
                  </a:moveTo>
                  <a:cubicBezTo>
                    <a:pt x="355" y="630"/>
                    <a:pt x="356" y="630"/>
                    <a:pt x="356" y="630"/>
                  </a:cubicBezTo>
                  <a:cubicBezTo>
                    <a:pt x="356" y="630"/>
                    <a:pt x="356" y="630"/>
                    <a:pt x="356" y="630"/>
                  </a:cubicBezTo>
                  <a:cubicBezTo>
                    <a:pt x="356" y="630"/>
                    <a:pt x="356" y="630"/>
                    <a:pt x="356" y="630"/>
                  </a:cubicBezTo>
                  <a:cubicBezTo>
                    <a:pt x="356" y="630"/>
                    <a:pt x="357" y="630"/>
                    <a:pt x="357" y="630"/>
                  </a:cubicBezTo>
                  <a:cubicBezTo>
                    <a:pt x="357" y="630"/>
                    <a:pt x="357" y="630"/>
                    <a:pt x="357" y="630"/>
                  </a:cubicBezTo>
                  <a:cubicBezTo>
                    <a:pt x="358" y="630"/>
                    <a:pt x="358" y="630"/>
                    <a:pt x="359" y="630"/>
                  </a:cubicBezTo>
                  <a:cubicBezTo>
                    <a:pt x="359" y="630"/>
                    <a:pt x="359" y="630"/>
                    <a:pt x="359" y="630"/>
                  </a:cubicBezTo>
                  <a:cubicBezTo>
                    <a:pt x="359" y="630"/>
                    <a:pt x="359" y="630"/>
                    <a:pt x="359" y="630"/>
                  </a:cubicBezTo>
                  <a:cubicBezTo>
                    <a:pt x="359" y="630"/>
                    <a:pt x="359" y="630"/>
                    <a:pt x="359" y="630"/>
                  </a:cubicBezTo>
                  <a:cubicBezTo>
                    <a:pt x="359" y="630"/>
                    <a:pt x="359" y="630"/>
                    <a:pt x="359" y="630"/>
                  </a:cubicBezTo>
                  <a:cubicBezTo>
                    <a:pt x="359" y="629"/>
                    <a:pt x="360" y="629"/>
                    <a:pt x="360" y="629"/>
                  </a:cubicBezTo>
                  <a:cubicBezTo>
                    <a:pt x="360" y="629"/>
                    <a:pt x="360" y="629"/>
                    <a:pt x="360" y="629"/>
                  </a:cubicBezTo>
                  <a:cubicBezTo>
                    <a:pt x="360" y="628"/>
                    <a:pt x="360" y="628"/>
                    <a:pt x="360" y="627"/>
                  </a:cubicBezTo>
                  <a:cubicBezTo>
                    <a:pt x="360" y="627"/>
                    <a:pt x="360" y="627"/>
                    <a:pt x="360" y="627"/>
                  </a:cubicBezTo>
                  <a:cubicBezTo>
                    <a:pt x="360" y="627"/>
                    <a:pt x="360" y="627"/>
                    <a:pt x="360" y="627"/>
                  </a:cubicBezTo>
                  <a:cubicBezTo>
                    <a:pt x="360" y="625"/>
                    <a:pt x="334" y="479"/>
                    <a:pt x="372" y="316"/>
                  </a:cubicBezTo>
                  <a:cubicBezTo>
                    <a:pt x="398" y="204"/>
                    <a:pt x="387" y="112"/>
                    <a:pt x="340" y="57"/>
                  </a:cubicBezTo>
                  <a:cubicBezTo>
                    <a:pt x="307" y="18"/>
                    <a:pt x="257" y="0"/>
                    <a:pt x="192" y="3"/>
                  </a:cubicBezTo>
                  <a:cubicBezTo>
                    <a:pt x="192" y="3"/>
                    <a:pt x="191" y="3"/>
                    <a:pt x="191" y="3"/>
                  </a:cubicBezTo>
                  <a:cubicBezTo>
                    <a:pt x="188" y="3"/>
                    <a:pt x="186" y="3"/>
                    <a:pt x="183" y="4"/>
                  </a:cubicBezTo>
                  <a:cubicBezTo>
                    <a:pt x="154" y="6"/>
                    <a:pt x="126" y="16"/>
                    <a:pt x="101" y="32"/>
                  </a:cubicBezTo>
                  <a:cubicBezTo>
                    <a:pt x="101" y="32"/>
                    <a:pt x="101" y="32"/>
                    <a:pt x="101" y="32"/>
                  </a:cubicBezTo>
                  <a:cubicBezTo>
                    <a:pt x="47" y="66"/>
                    <a:pt x="12" y="124"/>
                    <a:pt x="3" y="190"/>
                  </a:cubicBezTo>
                  <a:cubicBezTo>
                    <a:pt x="3" y="190"/>
                    <a:pt x="3" y="190"/>
                    <a:pt x="3" y="190"/>
                  </a:cubicBezTo>
                  <a:cubicBezTo>
                    <a:pt x="1" y="206"/>
                    <a:pt x="0" y="222"/>
                    <a:pt x="1" y="238"/>
                  </a:cubicBezTo>
                  <a:cubicBezTo>
                    <a:pt x="2" y="255"/>
                    <a:pt x="5" y="274"/>
                    <a:pt x="11" y="296"/>
                  </a:cubicBezTo>
                  <a:cubicBezTo>
                    <a:pt x="11" y="296"/>
                    <a:pt x="11" y="297"/>
                    <a:pt x="11" y="297"/>
                  </a:cubicBezTo>
                  <a:cubicBezTo>
                    <a:pt x="14" y="309"/>
                    <a:pt x="19" y="321"/>
                    <a:pt x="24" y="333"/>
                  </a:cubicBezTo>
                  <a:cubicBezTo>
                    <a:pt x="24" y="334"/>
                    <a:pt x="24" y="334"/>
                    <a:pt x="24" y="335"/>
                  </a:cubicBezTo>
                  <a:cubicBezTo>
                    <a:pt x="24" y="335"/>
                    <a:pt x="24" y="335"/>
                    <a:pt x="24" y="335"/>
                  </a:cubicBezTo>
                  <a:cubicBezTo>
                    <a:pt x="61" y="420"/>
                    <a:pt x="149" y="529"/>
                    <a:pt x="355" y="630"/>
                  </a:cubicBezTo>
                  <a:close/>
                  <a:moveTo>
                    <a:pt x="100" y="439"/>
                  </a:moveTo>
                  <a:cubicBezTo>
                    <a:pt x="107" y="418"/>
                    <a:pt x="179" y="349"/>
                    <a:pt x="200" y="343"/>
                  </a:cubicBezTo>
                  <a:cubicBezTo>
                    <a:pt x="206" y="361"/>
                    <a:pt x="212" y="378"/>
                    <a:pt x="219" y="395"/>
                  </a:cubicBezTo>
                  <a:cubicBezTo>
                    <a:pt x="213" y="394"/>
                    <a:pt x="206" y="395"/>
                    <a:pt x="198" y="398"/>
                  </a:cubicBezTo>
                  <a:cubicBezTo>
                    <a:pt x="190" y="401"/>
                    <a:pt x="181" y="406"/>
                    <a:pt x="173" y="412"/>
                  </a:cubicBezTo>
                  <a:cubicBezTo>
                    <a:pt x="150" y="426"/>
                    <a:pt x="127" y="448"/>
                    <a:pt x="121" y="462"/>
                  </a:cubicBezTo>
                  <a:cubicBezTo>
                    <a:pt x="113" y="454"/>
                    <a:pt x="106" y="447"/>
                    <a:pt x="100" y="439"/>
                  </a:cubicBezTo>
                  <a:close/>
                  <a:moveTo>
                    <a:pt x="240" y="557"/>
                  </a:moveTo>
                  <a:cubicBezTo>
                    <a:pt x="246" y="536"/>
                    <a:pt x="258" y="503"/>
                    <a:pt x="266" y="498"/>
                  </a:cubicBezTo>
                  <a:cubicBezTo>
                    <a:pt x="266" y="498"/>
                    <a:pt x="266" y="498"/>
                    <a:pt x="266" y="498"/>
                  </a:cubicBezTo>
                  <a:cubicBezTo>
                    <a:pt x="266" y="498"/>
                    <a:pt x="267" y="498"/>
                    <a:pt x="267" y="498"/>
                  </a:cubicBezTo>
                  <a:cubicBezTo>
                    <a:pt x="267" y="498"/>
                    <a:pt x="268" y="499"/>
                    <a:pt x="269" y="499"/>
                  </a:cubicBezTo>
                  <a:cubicBezTo>
                    <a:pt x="276" y="511"/>
                    <a:pt x="283" y="523"/>
                    <a:pt x="289" y="534"/>
                  </a:cubicBezTo>
                  <a:cubicBezTo>
                    <a:pt x="283" y="539"/>
                    <a:pt x="264" y="556"/>
                    <a:pt x="259" y="569"/>
                  </a:cubicBezTo>
                  <a:cubicBezTo>
                    <a:pt x="252" y="565"/>
                    <a:pt x="246" y="561"/>
                    <a:pt x="240" y="557"/>
                  </a:cubicBezTo>
                  <a:close/>
                  <a:moveTo>
                    <a:pt x="264" y="573"/>
                  </a:moveTo>
                  <a:cubicBezTo>
                    <a:pt x="268" y="562"/>
                    <a:pt x="284" y="547"/>
                    <a:pt x="293" y="540"/>
                  </a:cubicBezTo>
                  <a:cubicBezTo>
                    <a:pt x="315" y="576"/>
                    <a:pt x="335" y="603"/>
                    <a:pt x="346" y="618"/>
                  </a:cubicBezTo>
                  <a:cubicBezTo>
                    <a:pt x="316" y="603"/>
                    <a:pt x="289" y="588"/>
                    <a:pt x="264" y="573"/>
                  </a:cubicBezTo>
                  <a:close/>
                  <a:moveTo>
                    <a:pt x="265" y="492"/>
                  </a:moveTo>
                  <a:cubicBezTo>
                    <a:pt x="264" y="492"/>
                    <a:pt x="264" y="492"/>
                    <a:pt x="263" y="492"/>
                  </a:cubicBezTo>
                  <a:cubicBezTo>
                    <a:pt x="263" y="492"/>
                    <a:pt x="262" y="493"/>
                    <a:pt x="262" y="493"/>
                  </a:cubicBezTo>
                  <a:cubicBezTo>
                    <a:pt x="251" y="500"/>
                    <a:pt x="238" y="539"/>
                    <a:pt x="234" y="553"/>
                  </a:cubicBezTo>
                  <a:cubicBezTo>
                    <a:pt x="190" y="524"/>
                    <a:pt x="155" y="495"/>
                    <a:pt x="126" y="467"/>
                  </a:cubicBezTo>
                  <a:cubicBezTo>
                    <a:pt x="126" y="467"/>
                    <a:pt x="126" y="467"/>
                    <a:pt x="126" y="466"/>
                  </a:cubicBezTo>
                  <a:cubicBezTo>
                    <a:pt x="131" y="451"/>
                    <a:pt x="171" y="416"/>
                    <a:pt x="200" y="404"/>
                  </a:cubicBezTo>
                  <a:cubicBezTo>
                    <a:pt x="210" y="401"/>
                    <a:pt x="218" y="400"/>
                    <a:pt x="222" y="402"/>
                  </a:cubicBezTo>
                  <a:cubicBezTo>
                    <a:pt x="226" y="411"/>
                    <a:pt x="229" y="419"/>
                    <a:pt x="233" y="427"/>
                  </a:cubicBezTo>
                  <a:cubicBezTo>
                    <a:pt x="243" y="450"/>
                    <a:pt x="254" y="472"/>
                    <a:pt x="265" y="492"/>
                  </a:cubicBezTo>
                  <a:close/>
                  <a:moveTo>
                    <a:pt x="352" y="615"/>
                  </a:moveTo>
                  <a:cubicBezTo>
                    <a:pt x="342" y="602"/>
                    <a:pt x="323" y="576"/>
                    <a:pt x="302" y="541"/>
                  </a:cubicBezTo>
                  <a:cubicBezTo>
                    <a:pt x="346" y="557"/>
                    <a:pt x="346" y="557"/>
                    <a:pt x="346" y="557"/>
                  </a:cubicBezTo>
                  <a:cubicBezTo>
                    <a:pt x="348" y="583"/>
                    <a:pt x="350" y="603"/>
                    <a:pt x="352" y="615"/>
                  </a:cubicBezTo>
                  <a:close/>
                  <a:moveTo>
                    <a:pt x="346" y="550"/>
                  </a:moveTo>
                  <a:cubicBezTo>
                    <a:pt x="296" y="532"/>
                    <a:pt x="296" y="532"/>
                    <a:pt x="296" y="532"/>
                  </a:cubicBezTo>
                  <a:cubicBezTo>
                    <a:pt x="291" y="523"/>
                    <a:pt x="285" y="513"/>
                    <a:pt x="279" y="503"/>
                  </a:cubicBezTo>
                  <a:cubicBezTo>
                    <a:pt x="300" y="512"/>
                    <a:pt x="337" y="528"/>
                    <a:pt x="345" y="532"/>
                  </a:cubicBezTo>
                  <a:cubicBezTo>
                    <a:pt x="346" y="538"/>
                    <a:pt x="346" y="544"/>
                    <a:pt x="346" y="550"/>
                  </a:cubicBezTo>
                  <a:close/>
                  <a:moveTo>
                    <a:pt x="345" y="524"/>
                  </a:moveTo>
                  <a:cubicBezTo>
                    <a:pt x="331" y="518"/>
                    <a:pt x="290" y="500"/>
                    <a:pt x="274" y="494"/>
                  </a:cubicBezTo>
                  <a:cubicBezTo>
                    <a:pt x="262" y="472"/>
                    <a:pt x="250" y="449"/>
                    <a:pt x="239" y="424"/>
                  </a:cubicBezTo>
                  <a:cubicBezTo>
                    <a:pt x="236" y="419"/>
                    <a:pt x="234" y="413"/>
                    <a:pt x="231" y="408"/>
                  </a:cubicBezTo>
                  <a:cubicBezTo>
                    <a:pt x="261" y="422"/>
                    <a:pt x="333" y="447"/>
                    <a:pt x="346" y="452"/>
                  </a:cubicBezTo>
                  <a:cubicBezTo>
                    <a:pt x="345" y="478"/>
                    <a:pt x="345" y="502"/>
                    <a:pt x="345" y="524"/>
                  </a:cubicBezTo>
                  <a:close/>
                  <a:moveTo>
                    <a:pt x="347" y="445"/>
                  </a:moveTo>
                  <a:cubicBezTo>
                    <a:pt x="328" y="438"/>
                    <a:pt x="248" y="410"/>
                    <a:pt x="227" y="398"/>
                  </a:cubicBezTo>
                  <a:cubicBezTo>
                    <a:pt x="220" y="381"/>
                    <a:pt x="213" y="362"/>
                    <a:pt x="207" y="343"/>
                  </a:cubicBezTo>
                  <a:cubicBezTo>
                    <a:pt x="229" y="350"/>
                    <a:pt x="301" y="393"/>
                    <a:pt x="349" y="423"/>
                  </a:cubicBezTo>
                  <a:cubicBezTo>
                    <a:pt x="348" y="431"/>
                    <a:pt x="347" y="438"/>
                    <a:pt x="347" y="445"/>
                  </a:cubicBezTo>
                  <a:close/>
                  <a:moveTo>
                    <a:pt x="349" y="416"/>
                  </a:moveTo>
                  <a:cubicBezTo>
                    <a:pt x="325" y="401"/>
                    <a:pt x="228" y="341"/>
                    <a:pt x="204" y="336"/>
                  </a:cubicBezTo>
                  <a:cubicBezTo>
                    <a:pt x="195" y="309"/>
                    <a:pt x="188" y="280"/>
                    <a:pt x="182" y="250"/>
                  </a:cubicBezTo>
                  <a:cubicBezTo>
                    <a:pt x="216" y="261"/>
                    <a:pt x="343" y="324"/>
                    <a:pt x="362" y="333"/>
                  </a:cubicBezTo>
                  <a:cubicBezTo>
                    <a:pt x="356" y="362"/>
                    <a:pt x="352" y="389"/>
                    <a:pt x="349" y="416"/>
                  </a:cubicBezTo>
                  <a:close/>
                  <a:moveTo>
                    <a:pt x="366" y="315"/>
                  </a:moveTo>
                  <a:cubicBezTo>
                    <a:pt x="365" y="319"/>
                    <a:pt x="364" y="322"/>
                    <a:pt x="363" y="326"/>
                  </a:cubicBezTo>
                  <a:cubicBezTo>
                    <a:pt x="339" y="314"/>
                    <a:pt x="210" y="251"/>
                    <a:pt x="181" y="243"/>
                  </a:cubicBezTo>
                  <a:cubicBezTo>
                    <a:pt x="178" y="229"/>
                    <a:pt x="176" y="214"/>
                    <a:pt x="175" y="199"/>
                  </a:cubicBezTo>
                  <a:cubicBezTo>
                    <a:pt x="206" y="203"/>
                    <a:pt x="323" y="271"/>
                    <a:pt x="369" y="299"/>
                  </a:cubicBezTo>
                  <a:cubicBezTo>
                    <a:pt x="368" y="304"/>
                    <a:pt x="367" y="309"/>
                    <a:pt x="366" y="315"/>
                  </a:cubicBezTo>
                  <a:close/>
                  <a:moveTo>
                    <a:pt x="371" y="292"/>
                  </a:moveTo>
                  <a:cubicBezTo>
                    <a:pt x="345" y="277"/>
                    <a:pt x="210" y="196"/>
                    <a:pt x="174" y="192"/>
                  </a:cubicBezTo>
                  <a:cubicBezTo>
                    <a:pt x="171" y="158"/>
                    <a:pt x="171" y="123"/>
                    <a:pt x="176" y="88"/>
                  </a:cubicBezTo>
                  <a:cubicBezTo>
                    <a:pt x="212" y="103"/>
                    <a:pt x="362" y="213"/>
                    <a:pt x="379" y="225"/>
                  </a:cubicBezTo>
                  <a:cubicBezTo>
                    <a:pt x="378" y="246"/>
                    <a:pt x="375" y="269"/>
                    <a:pt x="371" y="292"/>
                  </a:cubicBezTo>
                  <a:close/>
                  <a:moveTo>
                    <a:pt x="379" y="217"/>
                  </a:moveTo>
                  <a:cubicBezTo>
                    <a:pt x="350" y="196"/>
                    <a:pt x="211" y="94"/>
                    <a:pt x="177" y="81"/>
                  </a:cubicBezTo>
                  <a:cubicBezTo>
                    <a:pt x="179" y="68"/>
                    <a:pt x="181" y="54"/>
                    <a:pt x="185" y="41"/>
                  </a:cubicBezTo>
                  <a:cubicBezTo>
                    <a:pt x="231" y="54"/>
                    <a:pt x="363" y="158"/>
                    <a:pt x="377" y="169"/>
                  </a:cubicBezTo>
                  <a:cubicBezTo>
                    <a:pt x="379" y="184"/>
                    <a:pt x="379" y="200"/>
                    <a:pt x="379" y="217"/>
                  </a:cubicBezTo>
                  <a:close/>
                  <a:moveTo>
                    <a:pt x="335" y="61"/>
                  </a:moveTo>
                  <a:cubicBezTo>
                    <a:pt x="357" y="86"/>
                    <a:pt x="370" y="120"/>
                    <a:pt x="376" y="160"/>
                  </a:cubicBezTo>
                  <a:cubicBezTo>
                    <a:pt x="347" y="137"/>
                    <a:pt x="231" y="47"/>
                    <a:pt x="186" y="35"/>
                  </a:cubicBezTo>
                  <a:cubicBezTo>
                    <a:pt x="189" y="26"/>
                    <a:pt x="191" y="18"/>
                    <a:pt x="194" y="10"/>
                  </a:cubicBezTo>
                  <a:cubicBezTo>
                    <a:pt x="256" y="7"/>
                    <a:pt x="304" y="25"/>
                    <a:pt x="335" y="61"/>
                  </a:cubicBezTo>
                  <a:close/>
                  <a:moveTo>
                    <a:pt x="104" y="37"/>
                  </a:moveTo>
                  <a:cubicBezTo>
                    <a:pt x="104" y="37"/>
                    <a:pt x="104" y="37"/>
                    <a:pt x="104" y="37"/>
                  </a:cubicBezTo>
                  <a:cubicBezTo>
                    <a:pt x="129" y="22"/>
                    <a:pt x="156" y="12"/>
                    <a:pt x="183" y="10"/>
                  </a:cubicBezTo>
                  <a:cubicBezTo>
                    <a:pt x="184" y="10"/>
                    <a:pt x="186" y="10"/>
                    <a:pt x="187" y="10"/>
                  </a:cubicBezTo>
                  <a:cubicBezTo>
                    <a:pt x="184" y="18"/>
                    <a:pt x="182" y="27"/>
                    <a:pt x="180" y="35"/>
                  </a:cubicBezTo>
                  <a:cubicBezTo>
                    <a:pt x="169" y="40"/>
                    <a:pt x="107" y="72"/>
                    <a:pt x="61" y="101"/>
                  </a:cubicBezTo>
                  <a:cubicBezTo>
                    <a:pt x="49" y="109"/>
                    <a:pt x="38" y="117"/>
                    <a:pt x="29" y="124"/>
                  </a:cubicBezTo>
                  <a:cubicBezTo>
                    <a:pt x="46" y="88"/>
                    <a:pt x="72" y="58"/>
                    <a:pt x="104" y="37"/>
                  </a:cubicBezTo>
                  <a:close/>
                  <a:moveTo>
                    <a:pt x="23" y="138"/>
                  </a:moveTo>
                  <a:cubicBezTo>
                    <a:pt x="49" y="110"/>
                    <a:pt x="151" y="57"/>
                    <a:pt x="177" y="43"/>
                  </a:cubicBezTo>
                  <a:cubicBezTo>
                    <a:pt x="174" y="56"/>
                    <a:pt x="172" y="68"/>
                    <a:pt x="170" y="80"/>
                  </a:cubicBezTo>
                  <a:cubicBezTo>
                    <a:pt x="161" y="83"/>
                    <a:pt x="142" y="94"/>
                    <a:pt x="118" y="109"/>
                  </a:cubicBezTo>
                  <a:cubicBezTo>
                    <a:pt x="81" y="133"/>
                    <a:pt x="35" y="166"/>
                    <a:pt x="11" y="183"/>
                  </a:cubicBezTo>
                  <a:cubicBezTo>
                    <a:pt x="13" y="168"/>
                    <a:pt x="17" y="153"/>
                    <a:pt x="23" y="138"/>
                  </a:cubicBezTo>
                  <a:close/>
                  <a:moveTo>
                    <a:pt x="7" y="238"/>
                  </a:moveTo>
                  <a:cubicBezTo>
                    <a:pt x="7" y="222"/>
                    <a:pt x="7" y="207"/>
                    <a:pt x="9" y="192"/>
                  </a:cubicBezTo>
                  <a:cubicBezTo>
                    <a:pt x="76" y="144"/>
                    <a:pt x="152" y="93"/>
                    <a:pt x="169" y="87"/>
                  </a:cubicBezTo>
                  <a:cubicBezTo>
                    <a:pt x="164" y="122"/>
                    <a:pt x="164" y="158"/>
                    <a:pt x="167" y="192"/>
                  </a:cubicBezTo>
                  <a:cubicBezTo>
                    <a:pt x="154" y="195"/>
                    <a:pt x="130" y="208"/>
                    <a:pt x="105" y="224"/>
                  </a:cubicBezTo>
                  <a:cubicBezTo>
                    <a:pt x="69" y="247"/>
                    <a:pt x="30" y="277"/>
                    <a:pt x="16" y="290"/>
                  </a:cubicBezTo>
                  <a:cubicBezTo>
                    <a:pt x="11" y="270"/>
                    <a:pt x="8" y="253"/>
                    <a:pt x="7" y="238"/>
                  </a:cubicBezTo>
                  <a:close/>
                  <a:moveTo>
                    <a:pt x="18" y="297"/>
                  </a:moveTo>
                  <a:cubicBezTo>
                    <a:pt x="35" y="280"/>
                    <a:pt x="136" y="205"/>
                    <a:pt x="168" y="199"/>
                  </a:cubicBezTo>
                  <a:cubicBezTo>
                    <a:pt x="169" y="214"/>
                    <a:pt x="171" y="228"/>
                    <a:pt x="174" y="243"/>
                  </a:cubicBezTo>
                  <a:cubicBezTo>
                    <a:pt x="158" y="244"/>
                    <a:pt x="124" y="264"/>
                    <a:pt x="93" y="284"/>
                  </a:cubicBezTo>
                  <a:cubicBezTo>
                    <a:pt x="65" y="302"/>
                    <a:pt x="39" y="320"/>
                    <a:pt x="29" y="328"/>
                  </a:cubicBezTo>
                  <a:cubicBezTo>
                    <a:pt x="24" y="317"/>
                    <a:pt x="21" y="307"/>
                    <a:pt x="18" y="297"/>
                  </a:cubicBezTo>
                  <a:close/>
                  <a:moveTo>
                    <a:pt x="31" y="334"/>
                  </a:moveTo>
                  <a:cubicBezTo>
                    <a:pt x="80" y="299"/>
                    <a:pt x="154" y="250"/>
                    <a:pt x="175" y="249"/>
                  </a:cubicBezTo>
                  <a:cubicBezTo>
                    <a:pt x="181" y="280"/>
                    <a:pt x="189" y="309"/>
                    <a:pt x="198" y="337"/>
                  </a:cubicBezTo>
                  <a:cubicBezTo>
                    <a:pt x="194" y="338"/>
                    <a:pt x="190" y="340"/>
                    <a:pt x="186" y="343"/>
                  </a:cubicBezTo>
                  <a:cubicBezTo>
                    <a:pt x="157" y="361"/>
                    <a:pt x="106" y="411"/>
                    <a:pt x="95" y="434"/>
                  </a:cubicBezTo>
                  <a:cubicBezTo>
                    <a:pt x="65" y="398"/>
                    <a:pt x="45" y="365"/>
                    <a:pt x="31" y="334"/>
                  </a:cubicBezTo>
                  <a:close/>
                </a:path>
              </a:pathLst>
            </a:custGeom>
            <a:solidFill>
              <a:srgbClr val="F15B44"/>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grpSp>
      <p:sp>
        <p:nvSpPr>
          <p:cNvPr id="312" name="PlaceHolder 1"/>
          <p:cNvSpPr>
            <a:spLocks noGrp="1"/>
          </p:cNvSpPr>
          <p:nvPr>
            <p:ph type="title" idx="4294967295"/>
          </p:nvPr>
        </p:nvSpPr>
        <p:spPr>
          <a:xfrm>
            <a:off x="0" y="0"/>
            <a:ext cx="10968480" cy="705240"/>
          </a:xfrm>
          <a:prstGeom prst="rect">
            <a:avLst/>
          </a:prstGeom>
          <a:noFill/>
          <a:ln w="0">
            <a:noFill/>
          </a:ln>
        </p:spPr>
        <p:txBody>
          <a:bodyPr lIns="90000" tIns="47160" rIns="90000" bIns="47160" anchor="ctr">
            <a:noAutofit/>
          </a:bodyPr>
          <a:lstStyle/>
          <a:p>
            <a:pPr marL="571680" indent="-571680" defTabSz="914400">
              <a:lnSpc>
                <a:spcPct val="100000"/>
              </a:lnSpc>
              <a:buClr>
                <a:srgbClr val="F2BA02"/>
              </a:buClr>
              <a:buFont typeface="Wingdings" charset="2"/>
              <a:buChar char=""/>
            </a:pPr>
            <a:r>
              <a:rPr lang="zh-CN" sz="3600" b="1" strike="noStrike" spc="299">
                <a:solidFill>
                  <a:schemeClr val="accent3"/>
                </a:solidFill>
                <a:latin typeface="微软雅黑"/>
                <a:ea typeface="微软雅黑"/>
              </a:rPr>
              <a:t>培训师资组织的职责</a:t>
            </a:r>
            <a:endParaRPr lang="en-US" sz="3600" b="0" strike="noStrike" spc="-1">
              <a:solidFill>
                <a:schemeClr val="dk1"/>
              </a:solidFill>
              <a:latin typeface="Arial"/>
            </a:endParaRPr>
          </a:p>
        </p:txBody>
      </p:sp>
      <p:sp>
        <p:nvSpPr>
          <p:cNvPr id="313" name="content.1.subtitle"/>
          <p:cNvSpPr/>
          <p:nvPr/>
        </p:nvSpPr>
        <p:spPr>
          <a:xfrm>
            <a:off x="1266840" y="341136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accent3"/>
                </a:solidFill>
                <a:latin typeface="微软雅黑"/>
                <a:ea typeface="微软雅黑"/>
              </a:rPr>
              <a:t>确保培训目标达成</a:t>
            </a:r>
            <a:endParaRPr lang="en-US" sz="1600" b="0" strike="noStrike" spc="-1">
              <a:solidFill>
                <a:srgbClr val="000000"/>
              </a:solidFill>
              <a:latin typeface="Arial"/>
            </a:endParaRPr>
          </a:p>
        </p:txBody>
      </p:sp>
      <p:sp>
        <p:nvSpPr>
          <p:cNvPr id="314" name="content.1.title"/>
          <p:cNvSpPr/>
          <p:nvPr/>
        </p:nvSpPr>
        <p:spPr>
          <a:xfrm>
            <a:off x="1267560" y="240084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accent3"/>
                </a:solidFill>
                <a:latin typeface="微软雅黑"/>
                <a:ea typeface="微软雅黑"/>
              </a:rPr>
              <a:t>制定培训计划和课程</a:t>
            </a:r>
            <a:endParaRPr lang="en-US" sz="2000" b="0" strike="noStrike" spc="-1">
              <a:solidFill>
                <a:srgbClr val="000000"/>
              </a:solidFill>
              <a:latin typeface="Arial"/>
            </a:endParaRPr>
          </a:p>
        </p:txBody>
      </p:sp>
      <p:sp>
        <p:nvSpPr>
          <p:cNvPr id="315" name="content.2.subtitle"/>
          <p:cNvSpPr/>
          <p:nvPr/>
        </p:nvSpPr>
        <p:spPr>
          <a:xfrm>
            <a:off x="9061920" y="341136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accent3"/>
                </a:solidFill>
                <a:latin typeface="微软雅黑"/>
                <a:ea typeface="微软雅黑"/>
              </a:rPr>
              <a:t>监督培训过程</a:t>
            </a:r>
            <a:endParaRPr lang="en-US" sz="1600" b="0" strike="noStrike" spc="-1">
              <a:solidFill>
                <a:srgbClr val="000000"/>
              </a:solidFill>
              <a:latin typeface="Arial"/>
            </a:endParaRPr>
          </a:p>
        </p:txBody>
      </p:sp>
      <p:sp>
        <p:nvSpPr>
          <p:cNvPr id="316" name="content.2.title"/>
          <p:cNvSpPr/>
          <p:nvPr/>
        </p:nvSpPr>
        <p:spPr>
          <a:xfrm>
            <a:off x="9061560" y="240084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accent3"/>
                </a:solidFill>
                <a:latin typeface="微软雅黑"/>
                <a:ea typeface="微软雅黑"/>
              </a:rPr>
              <a:t>确保培训实施质量</a:t>
            </a:r>
            <a:endParaRPr lang="en-US" sz="2000" b="0" strike="noStrike" spc="-1">
              <a:solidFill>
                <a:srgbClr val="000000"/>
              </a:solidFill>
              <a:latin typeface="Arial"/>
            </a:endParaRPr>
          </a:p>
        </p:txBody>
      </p:sp>
      <p:sp>
        <p:nvSpPr>
          <p:cNvPr id="317" name="content.3.subtitle"/>
          <p:cNvSpPr/>
          <p:nvPr/>
        </p:nvSpPr>
        <p:spPr>
          <a:xfrm>
            <a:off x="3865320" y="3411360"/>
            <a:ext cx="1457640" cy="176256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accent3"/>
                </a:solidFill>
                <a:latin typeface="微软雅黑"/>
                <a:ea typeface="微软雅黑"/>
              </a:rPr>
              <a:t>衡量培训效果</a:t>
            </a:r>
            <a:endParaRPr lang="en-US" sz="1600" b="0" strike="noStrike" spc="-1">
              <a:solidFill>
                <a:srgbClr val="000000"/>
              </a:solidFill>
              <a:latin typeface="Arial"/>
            </a:endParaRPr>
          </a:p>
        </p:txBody>
      </p:sp>
      <p:sp>
        <p:nvSpPr>
          <p:cNvPr id="318" name="content.3.title"/>
          <p:cNvSpPr/>
          <p:nvPr/>
        </p:nvSpPr>
        <p:spPr>
          <a:xfrm>
            <a:off x="3866040" y="240264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accent3"/>
                </a:solidFill>
                <a:latin typeface="微软雅黑"/>
                <a:ea typeface="微软雅黑"/>
              </a:rPr>
              <a:t>监督培训效果评估</a:t>
            </a:r>
            <a:endParaRPr lang="en-US" sz="2000" b="0" strike="noStrike" spc="-1">
              <a:solidFill>
                <a:srgbClr val="000000"/>
              </a:solidFill>
              <a:latin typeface="Arial"/>
            </a:endParaRPr>
          </a:p>
        </p:txBody>
      </p:sp>
      <p:sp>
        <p:nvSpPr>
          <p:cNvPr id="319" name="content.4.subtitle"/>
          <p:cNvSpPr/>
          <p:nvPr/>
        </p:nvSpPr>
        <p:spPr>
          <a:xfrm>
            <a:off x="6463800" y="341136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accent3"/>
                </a:solidFill>
                <a:latin typeface="微软雅黑"/>
                <a:ea typeface="微软雅黑"/>
              </a:rPr>
              <a:t>持续学习和提高</a:t>
            </a:r>
            <a:endParaRPr lang="en-US" sz="1600" b="0" strike="noStrike" spc="-1">
              <a:solidFill>
                <a:srgbClr val="000000"/>
              </a:solidFill>
              <a:latin typeface="Arial"/>
            </a:endParaRPr>
          </a:p>
        </p:txBody>
      </p:sp>
      <p:sp>
        <p:nvSpPr>
          <p:cNvPr id="320" name="content.4.title"/>
          <p:cNvSpPr/>
          <p:nvPr/>
        </p:nvSpPr>
        <p:spPr>
          <a:xfrm>
            <a:off x="6464160" y="240264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accent3"/>
                </a:solidFill>
                <a:latin typeface="微软雅黑"/>
                <a:ea typeface="微软雅黑"/>
              </a:rPr>
              <a:t>不断提升培训师的专业水平</a:t>
            </a:r>
            <a:endParaRPr lang="en-US" sz="2000" b="0" strike="noStrike" spc="-1">
              <a:solidFill>
                <a:srgbClr val="000000"/>
              </a:solidFill>
              <a:latin typeface="Aria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9" dur="3400" fill="hold" nodeType="withEffect">
                                  <p:stCondLst>
                                    <p:cond delay="0"/>
                                  </p:stCondLst>
                                  <p:childTnLst>
                                    <p:set>
                                      <p:cBhvr>
                                        <p:cTn id="6" dur="1" fill="hold">
                                          <p:stCondLst>
                                            <p:cond delay="0"/>
                                          </p:stCondLst>
                                        </p:cTn>
                                        <p:tgtEl>
                                          <p:spTgt spid="300"/>
                                        </p:tgtEl>
                                        <p:attrNameLst>
                                          <p:attrName>style.visibility</p:attrName>
                                        </p:attrNameLst>
                                      </p:cBhvr>
                                      <p:to>
                                        <p:strVal val="visible"/>
                                      </p:to>
                                    </p:set>
                                    <p:anim calcmode="lin" valueType="num">
                                      <p:cBhvr additive="repl">
                                        <p:cTn id="7" dur="3400" fill="hold"/>
                                        <p:tgtEl>
                                          <p:spTgt spid="300"/>
                                        </p:tgtEl>
                                        <p:attrNameLst>
                                          <p:attrName>ppt_x</p:attrName>
                                        </p:attrNameLst>
                                      </p:cBhvr>
                                      <p:tavLst>
                                        <p:tav tm="0">
                                          <p:val>
                                            <p:strVal val="0-#ppt_w/2"/>
                                          </p:val>
                                        </p:tav>
                                        <p:tav tm="100000">
                                          <p:val>
                                            <p:strVal val="#ppt_x"/>
                                          </p:val>
                                        </p:tav>
                                      </p:tavLst>
                                    </p:anim>
                                    <p:anim calcmode="lin" valueType="num">
                                      <p:cBhvr additive="repl">
                                        <p:cTn id="8" dur="3400" fill="hold"/>
                                        <p:tgtEl>
                                          <p:spTgt spid="300"/>
                                        </p:tgtEl>
                                        <p:attrNameLst>
                                          <p:attrName>ppt_y</p:attrName>
                                        </p:attrNameLst>
                                      </p:cBhvr>
                                      <p:tavLst>
                                        <p:tav tm="0">
                                          <p:val>
                                            <p:strVal val="0-#ppt_h/2"/>
                                          </p:val>
                                        </p:tav>
                                        <p:tav tm="100000">
                                          <p:val>
                                            <p:strVal val="#ppt_y"/>
                                          </p:val>
                                        </p:tav>
                                      </p:tavLst>
                                    </p:anim>
                                  </p:childTnLst>
                                </p:cTn>
                              </p:par>
                              <p:par>
                                <p:cTn id="9" presetID="2" presetClass="entr" presetSubtype="9" dur="4000" fill="hold" nodeType="withEffect">
                                  <p:stCondLst>
                                    <p:cond delay="0"/>
                                  </p:stCondLst>
                                  <p:childTnLst>
                                    <p:set>
                                      <p:cBhvr>
                                        <p:cTn id="10" dur="1" fill="hold">
                                          <p:stCondLst>
                                            <p:cond delay="0"/>
                                          </p:stCondLst>
                                        </p:cTn>
                                        <p:tgtEl>
                                          <p:spTgt spid="283"/>
                                        </p:tgtEl>
                                        <p:attrNameLst>
                                          <p:attrName>style.visibility</p:attrName>
                                        </p:attrNameLst>
                                      </p:cBhvr>
                                      <p:to>
                                        <p:strVal val="visible"/>
                                      </p:to>
                                    </p:set>
                                    <p:anim calcmode="lin" valueType="num">
                                      <p:cBhvr additive="repl">
                                        <p:cTn id="11" dur="4000" fill="hold"/>
                                        <p:tgtEl>
                                          <p:spTgt spid="283"/>
                                        </p:tgtEl>
                                        <p:attrNameLst>
                                          <p:attrName>ppt_x</p:attrName>
                                        </p:attrNameLst>
                                      </p:cBhvr>
                                      <p:tavLst>
                                        <p:tav tm="0">
                                          <p:val>
                                            <p:strVal val="0-#ppt_w/2"/>
                                          </p:val>
                                        </p:tav>
                                        <p:tav tm="100000">
                                          <p:val>
                                            <p:strVal val="#ppt_x"/>
                                          </p:val>
                                        </p:tav>
                                      </p:tavLst>
                                    </p:anim>
                                    <p:anim calcmode="lin" valueType="num">
                                      <p:cBhvr additive="repl">
                                        <p:cTn id="12" dur="4000" fill="hold"/>
                                        <p:tgtEl>
                                          <p:spTgt spid="28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21"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accent3"/>
              </a:solidFill>
              <a:latin typeface="Arial"/>
              <a:ea typeface="微软雅黑"/>
            </a:endParaRPr>
          </a:p>
        </p:txBody>
      </p:sp>
      <p:sp>
        <p:nvSpPr>
          <p:cNvPr id="322" name="title"/>
          <p:cNvSpPr/>
          <p:nvPr/>
        </p:nvSpPr>
        <p:spPr>
          <a:xfrm>
            <a:off x="8259480" y="741600"/>
            <a:ext cx="310284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2800" b="1" strike="noStrike" spc="299">
                <a:solidFill>
                  <a:schemeClr val="accent3"/>
                </a:solidFill>
                <a:latin typeface="Arial"/>
                <a:ea typeface="微软雅黑"/>
              </a:rPr>
              <a:t>安全管理培训师的能力要求</a:t>
            </a:r>
            <a:endParaRPr lang="en-US" sz="2800" b="0" strike="noStrike" spc="-1">
              <a:solidFill>
                <a:srgbClr val="000000"/>
              </a:solidFill>
              <a:latin typeface="Arial"/>
            </a:endParaRPr>
          </a:p>
        </p:txBody>
      </p:sp>
      <p:sp>
        <p:nvSpPr>
          <p:cNvPr id="323" name="content"/>
          <p:cNvSpPr/>
          <p:nvPr/>
        </p:nvSpPr>
        <p:spPr>
          <a:xfrm>
            <a:off x="8685360" y="2215440"/>
            <a:ext cx="2280600" cy="203940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1800" b="0" strike="noStrike" spc="148">
                <a:solidFill>
                  <a:schemeClr val="accent3"/>
                </a:solidFill>
                <a:latin typeface="Arial"/>
                <a:ea typeface="微软雅黑"/>
              </a:rPr>
              <a:t>安全管理培训师需要具备丰富的安全管理实践经验，优秀的沟通能力，良好的教学技巧以及持续学习的态度，这些能力将帮助他们更好地为学校安全管理做出贡献。</a:t>
            </a:r>
            <a:endParaRPr lang="en-US" sz="1800" b="0" strike="noStrike" spc="-1">
              <a:solidFill>
                <a:srgbClr val="000000"/>
              </a:solidFill>
              <a:latin typeface="Arial"/>
            </a:endParaRPr>
          </a:p>
        </p:txBody>
      </p:sp>
      <p:sp>
        <p:nvSpPr>
          <p:cNvPr id="324"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accent3"/>
                </a:solidFill>
                <a:latin typeface="Arial"/>
                <a:ea typeface="微软雅黑"/>
              </a:rPr>
              <a:t> </a:t>
            </a:r>
            <a:endParaRPr lang="en-US" sz="3600" b="0" strike="noStrike" spc="-1">
              <a:solidFill>
                <a:schemeClr val="dk1"/>
              </a:solidFill>
              <a:latin typeface="Arial"/>
            </a:endParaRPr>
          </a:p>
        </p:txBody>
      </p:sp>
      <p:pic>
        <p:nvPicPr>
          <p:cNvPr id="325" name="图片 4"/>
          <p:cNvPicPr/>
          <p:nvPr/>
        </p:nvPicPr>
        <p:blipFill>
          <a:blip r:embed="rId2"/>
          <a:stretch>
            <a:fillRect/>
          </a:stretch>
        </p:blipFill>
        <p:spPr>
          <a:xfrm>
            <a:off x="510840" y="700560"/>
            <a:ext cx="5381640" cy="5381640"/>
          </a:xfrm>
          <a:prstGeom prst="rect">
            <a:avLst/>
          </a:prstGeom>
          <a:ln w="0">
            <a:noFill/>
          </a:ln>
        </p:spPr>
      </p:pic>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26" name="PlaceHolder 1"/>
          <p:cNvSpPr>
            <a:spLocks noGrp="1"/>
          </p:cNvSpPr>
          <p:nvPr>
            <p:ph type="title" idx="4294967295"/>
          </p:nvPr>
        </p:nvSpPr>
        <p:spPr>
          <a:xfrm>
            <a:off x="0" y="360000"/>
            <a:ext cx="671544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accent3"/>
                </a:solidFill>
                <a:latin typeface="Arial"/>
                <a:ea typeface="微软雅黑"/>
              </a:rPr>
              <a:t>总结</a:t>
            </a:r>
            <a:endParaRPr lang="en-US" sz="3600" b="0" strike="noStrike" spc="-1">
              <a:solidFill>
                <a:schemeClr val="dk1"/>
              </a:solidFill>
              <a:latin typeface="Arial"/>
            </a:endParaRPr>
          </a:p>
        </p:txBody>
      </p:sp>
      <p:sp>
        <p:nvSpPr>
          <p:cNvPr id="327" name="content.1.subtitle"/>
          <p:cNvSpPr/>
          <p:nvPr/>
        </p:nvSpPr>
        <p:spPr>
          <a:xfrm>
            <a:off x="1329120" y="235656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600" b="0" strike="noStrike" spc="-1">
                <a:solidFill>
                  <a:schemeClr val="accent3"/>
                </a:solidFill>
                <a:latin typeface="Arial"/>
                <a:ea typeface="微软雅黑"/>
              </a:rPr>
              <a:t>安全管理的重要性不可忽视</a:t>
            </a:r>
            <a:endParaRPr lang="en-US" sz="1600" b="0" strike="noStrike" spc="-1">
              <a:solidFill>
                <a:srgbClr val="000000"/>
              </a:solidFill>
              <a:latin typeface="Arial"/>
            </a:endParaRPr>
          </a:p>
        </p:txBody>
      </p:sp>
      <p:sp>
        <p:nvSpPr>
          <p:cNvPr id="328" name="content.1.title"/>
          <p:cNvSpPr/>
          <p:nvPr/>
        </p:nvSpPr>
        <p:spPr>
          <a:xfrm>
            <a:off x="1329120" y="169596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accent3"/>
                </a:solidFill>
                <a:latin typeface="微软雅黑"/>
                <a:ea typeface="微软雅黑"/>
              </a:rPr>
              <a:t>重要性</a:t>
            </a:r>
            <a:endParaRPr lang="en-US" sz="2000" b="0" strike="noStrike" spc="-1">
              <a:solidFill>
                <a:srgbClr val="000000"/>
              </a:solidFill>
              <a:latin typeface="Arial"/>
            </a:endParaRPr>
          </a:p>
        </p:txBody>
      </p:sp>
      <p:sp>
        <p:nvSpPr>
          <p:cNvPr id="329" name="椭圆 13"/>
          <p:cNvSpPr/>
          <p:nvPr/>
        </p:nvSpPr>
        <p:spPr>
          <a:xfrm>
            <a:off x="669240" y="20102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accent3"/>
                </a:solidFill>
                <a:latin typeface="微软雅黑"/>
                <a:ea typeface="微软雅黑"/>
              </a:rPr>
              <a:t>01</a:t>
            </a:r>
            <a:endParaRPr lang="en-US" sz="1600" b="0" strike="noStrike" spc="-1">
              <a:solidFill>
                <a:srgbClr val="FFFFFF"/>
              </a:solidFill>
              <a:latin typeface="Arial"/>
            </a:endParaRPr>
          </a:p>
        </p:txBody>
      </p:sp>
      <p:sp>
        <p:nvSpPr>
          <p:cNvPr id="330" name="椭圆 14"/>
          <p:cNvSpPr/>
          <p:nvPr/>
        </p:nvSpPr>
        <p:spPr>
          <a:xfrm>
            <a:off x="669240" y="502416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accent3"/>
                </a:solidFill>
                <a:latin typeface="微软雅黑"/>
                <a:ea typeface="微软雅黑"/>
              </a:rPr>
              <a:t>03</a:t>
            </a:r>
            <a:endParaRPr lang="en-US" sz="1600" b="0" strike="noStrike" spc="-1">
              <a:solidFill>
                <a:srgbClr val="FFFFFF"/>
              </a:solidFill>
              <a:latin typeface="Arial"/>
            </a:endParaRPr>
          </a:p>
        </p:txBody>
      </p:sp>
      <p:sp>
        <p:nvSpPr>
          <p:cNvPr id="331" name="content.3.subtitle"/>
          <p:cNvSpPr/>
          <p:nvPr/>
        </p:nvSpPr>
        <p:spPr>
          <a:xfrm>
            <a:off x="1333440" y="537660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600" b="0" strike="noStrike" spc="-1">
                <a:solidFill>
                  <a:schemeClr val="accent3"/>
                </a:solidFill>
                <a:latin typeface="微软雅黑"/>
                <a:ea typeface="微软雅黑"/>
              </a:rPr>
              <a:t>安全管理培训师资组织结构要合理高效</a:t>
            </a:r>
            <a:endParaRPr lang="en-US" sz="1600" b="0" strike="noStrike" spc="-1">
              <a:solidFill>
                <a:srgbClr val="000000"/>
              </a:solidFill>
              <a:latin typeface="Arial"/>
            </a:endParaRPr>
          </a:p>
        </p:txBody>
      </p:sp>
      <p:sp>
        <p:nvSpPr>
          <p:cNvPr id="332" name="content.3.title"/>
          <p:cNvSpPr/>
          <p:nvPr/>
        </p:nvSpPr>
        <p:spPr>
          <a:xfrm>
            <a:off x="1329840" y="463860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accent3"/>
                </a:solidFill>
                <a:latin typeface="微软雅黑"/>
                <a:ea typeface="微软雅黑"/>
              </a:rPr>
              <a:t>结构</a:t>
            </a:r>
            <a:endParaRPr lang="en-US" sz="2000" b="0" strike="noStrike" spc="-1">
              <a:solidFill>
                <a:srgbClr val="000000"/>
              </a:solidFill>
              <a:latin typeface="Arial"/>
            </a:endParaRPr>
          </a:p>
        </p:txBody>
      </p:sp>
      <p:sp>
        <p:nvSpPr>
          <p:cNvPr id="333"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accent3"/>
                </a:solidFill>
                <a:latin typeface="微软雅黑"/>
                <a:ea typeface="微软雅黑"/>
              </a:rPr>
              <a:t>02</a:t>
            </a:r>
            <a:endParaRPr lang="en-US" sz="1600" b="0" strike="noStrike" spc="-1">
              <a:solidFill>
                <a:srgbClr val="FFFFFF"/>
              </a:solidFill>
              <a:latin typeface="Arial"/>
            </a:endParaRPr>
          </a:p>
        </p:txBody>
      </p:sp>
      <p:sp>
        <p:nvSpPr>
          <p:cNvPr id="334" name="content.2.subtitle"/>
          <p:cNvSpPr/>
          <p:nvPr/>
        </p:nvSpPr>
        <p:spPr>
          <a:xfrm>
            <a:off x="1330920" y="386640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600" b="0" strike="noStrike" spc="-1">
                <a:solidFill>
                  <a:schemeClr val="accent3"/>
                </a:solidFill>
                <a:latin typeface="微软雅黑"/>
                <a:ea typeface="微软雅黑"/>
              </a:rPr>
              <a:t>培训师资组织的职责是确保培训效果</a:t>
            </a:r>
            <a:endParaRPr lang="en-US" sz="1600" b="0" strike="noStrike" spc="-1">
              <a:solidFill>
                <a:srgbClr val="000000"/>
              </a:solidFill>
              <a:latin typeface="Arial"/>
            </a:endParaRPr>
          </a:p>
        </p:txBody>
      </p:sp>
      <p:sp>
        <p:nvSpPr>
          <p:cNvPr id="335" name="content.2.title"/>
          <p:cNvSpPr/>
          <p:nvPr/>
        </p:nvSpPr>
        <p:spPr>
          <a:xfrm>
            <a:off x="1329120" y="312876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accent3"/>
                </a:solidFill>
                <a:latin typeface="微软雅黑"/>
                <a:ea typeface="微软雅黑"/>
              </a:rPr>
              <a:t>职责</a:t>
            </a:r>
            <a:endParaRPr lang="en-US" sz="2000" b="0" strike="noStrike" spc="-1">
              <a:solidFill>
                <a:srgbClr val="000000"/>
              </a:solidFill>
              <a:latin typeface="Arial"/>
            </a:endParaRPr>
          </a:p>
        </p:txBody>
      </p:sp>
      <p:sp>
        <p:nvSpPr>
          <p:cNvPr id="336" name="PA_库_Полилиния 8"/>
          <p:cNvSpPr/>
          <p:nvPr/>
        </p:nvSpPr>
        <p:spPr>
          <a:xfrm rot="2700000">
            <a:off x="5748840" y="2471760"/>
            <a:ext cx="2251440" cy="2251440"/>
          </a:xfrm>
          <a:custGeom>
            <a:gdLst>
              <a:gd name="textAreaLeft" fmla="*/ 0 w 2251440"/>
              <a:gd name="textAreaRight" fmla="*/ 2251800 w 2251440"/>
              <a:gd name="textAreaTop" fmla="*/ 0 h 2251440"/>
              <a:gd name="textAreaBottom" fmla="*/ 2251800 h 2251440"/>
            </a:gdLst>
            <a:rect l="textAreaLeft" t="textAreaTop" r="textAreaRight" b="textAreaBottom"/>
            <a:pathLst>
              <a:path w="6668160" h="6668160">
                <a:moveTo>
                  <a:pt x="1452079" y="1452079"/>
                </a:moveTo>
                <a:lnTo>
                  <a:pt x="1452079" y="5216082"/>
                </a:lnTo>
                <a:lnTo>
                  <a:pt x="5216082" y="5216082"/>
                </a:lnTo>
                <a:lnTo>
                  <a:pt x="5216082" y="1452079"/>
                </a:lnTo>
                <a:close/>
                <a:moveTo>
                  <a:pt x="0" y="0"/>
                </a:moveTo>
                <a:lnTo>
                  <a:pt x="6668160" y="0"/>
                </a:lnTo>
                <a:lnTo>
                  <a:pt x="6668160" y="6668160"/>
                </a:lnTo>
                <a:lnTo>
                  <a:pt x="0" y="6668160"/>
                </a:lnTo>
                <a:close/>
              </a:path>
            </a:pathLst>
          </a:custGeom>
          <a:solidFill>
            <a:srgbClr val="B8DDB1">
              <a:alpha val="50000"/>
            </a:srgb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1218600">
              <a:lnSpc>
                <a:spcPct val="100000"/>
              </a:lnSpc>
            </a:pPr>
            <a:endParaRPr lang="ru-RU" sz="2400" b="0" strike="noStrike" spc="-1">
              <a:solidFill>
                <a:srgbClr val="FFFFFF"/>
              </a:solidFill>
              <a:latin typeface="Arial"/>
              <a:ea typeface="字魂105号-简雅黑"/>
            </a:endParaRPr>
          </a:p>
        </p:txBody>
      </p:sp>
      <p:sp>
        <p:nvSpPr>
          <p:cNvPr id="337" name="PA_库_Полилиния 8"/>
          <p:cNvSpPr/>
          <p:nvPr/>
        </p:nvSpPr>
        <p:spPr>
          <a:xfrm rot="2700000">
            <a:off x="7456320" y="806400"/>
            <a:ext cx="2251440" cy="2251440"/>
          </a:xfrm>
          <a:custGeom>
            <a:gdLst>
              <a:gd name="textAreaLeft" fmla="*/ 0 w 2251440"/>
              <a:gd name="textAreaRight" fmla="*/ 2251800 w 2251440"/>
              <a:gd name="textAreaTop" fmla="*/ 0 h 2251440"/>
              <a:gd name="textAreaBottom" fmla="*/ 2251800 h 2251440"/>
            </a:gdLst>
            <a:rect l="textAreaLeft" t="textAreaTop" r="textAreaRight" b="textAreaBottom"/>
            <a:pathLst>
              <a:path w="6668160" h="6668160">
                <a:moveTo>
                  <a:pt x="1452079" y="1452079"/>
                </a:moveTo>
                <a:lnTo>
                  <a:pt x="1452079" y="5216082"/>
                </a:lnTo>
                <a:lnTo>
                  <a:pt x="5216082" y="5216082"/>
                </a:lnTo>
                <a:lnTo>
                  <a:pt x="5216082" y="1452079"/>
                </a:lnTo>
                <a:close/>
                <a:moveTo>
                  <a:pt x="0" y="0"/>
                </a:moveTo>
                <a:lnTo>
                  <a:pt x="6668160" y="0"/>
                </a:lnTo>
                <a:lnTo>
                  <a:pt x="6668160" y="6668160"/>
                </a:lnTo>
                <a:lnTo>
                  <a:pt x="0" y="6668160"/>
                </a:lnTo>
                <a:close/>
              </a:path>
            </a:pathLst>
          </a:custGeom>
          <a:solidFill>
            <a:srgbClr val="FAC6C8">
              <a:alpha val="50000"/>
            </a:srgb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1218600">
              <a:lnSpc>
                <a:spcPct val="100000"/>
              </a:lnSpc>
            </a:pPr>
            <a:endParaRPr lang="ru-RU" sz="2400" b="0" strike="noStrike" spc="-1">
              <a:solidFill>
                <a:srgbClr val="FFFFFF"/>
              </a:solidFill>
              <a:latin typeface="Arial"/>
              <a:ea typeface="字魂105号-简雅黑"/>
            </a:endParaRPr>
          </a:p>
        </p:txBody>
      </p:sp>
      <p:sp>
        <p:nvSpPr>
          <p:cNvPr id="338" name="PA_库_Полилиния 8"/>
          <p:cNvSpPr/>
          <p:nvPr/>
        </p:nvSpPr>
        <p:spPr>
          <a:xfrm rot="2700000">
            <a:off x="9116280" y="2475000"/>
            <a:ext cx="2251440" cy="2251440"/>
          </a:xfrm>
          <a:custGeom>
            <a:gdLst>
              <a:gd name="textAreaLeft" fmla="*/ 0 w 2251440"/>
              <a:gd name="textAreaRight" fmla="*/ 2251800 w 2251440"/>
              <a:gd name="textAreaTop" fmla="*/ 0 h 2251440"/>
              <a:gd name="textAreaBottom" fmla="*/ 2251800 h 2251440"/>
            </a:gdLst>
            <a:rect l="textAreaLeft" t="textAreaTop" r="textAreaRight" b="textAreaBottom"/>
            <a:pathLst>
              <a:path w="6668160" h="6668160">
                <a:moveTo>
                  <a:pt x="1452079" y="1452079"/>
                </a:moveTo>
                <a:lnTo>
                  <a:pt x="1452079" y="5216082"/>
                </a:lnTo>
                <a:lnTo>
                  <a:pt x="5216082" y="5216082"/>
                </a:lnTo>
                <a:lnTo>
                  <a:pt x="5216082" y="1452079"/>
                </a:lnTo>
                <a:close/>
                <a:moveTo>
                  <a:pt x="0" y="0"/>
                </a:moveTo>
                <a:lnTo>
                  <a:pt x="6668160" y="0"/>
                </a:lnTo>
                <a:lnTo>
                  <a:pt x="6668160" y="6668160"/>
                </a:lnTo>
                <a:lnTo>
                  <a:pt x="0" y="6668160"/>
                </a:lnTo>
                <a:close/>
              </a:path>
            </a:pathLst>
          </a:custGeom>
          <a:solidFill>
            <a:srgbClr val="A2DEF9">
              <a:alpha val="50000"/>
            </a:srgb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1218600">
              <a:lnSpc>
                <a:spcPct val="100000"/>
              </a:lnSpc>
            </a:pPr>
            <a:endParaRPr lang="ru-RU" sz="2400" b="0" strike="noStrike" spc="-1">
              <a:solidFill>
                <a:srgbClr val="FFFFFF"/>
              </a:solidFill>
              <a:latin typeface="Arial"/>
              <a:ea typeface="字魂105号-简雅黑"/>
            </a:endParaRPr>
          </a:p>
        </p:txBody>
      </p:sp>
      <p:sp>
        <p:nvSpPr>
          <p:cNvPr id="339" name="PA_库_Полилиния 8"/>
          <p:cNvSpPr/>
          <p:nvPr/>
        </p:nvSpPr>
        <p:spPr>
          <a:xfrm rot="2700000">
            <a:off x="7429320" y="4117320"/>
            <a:ext cx="2251440" cy="2251440"/>
          </a:xfrm>
          <a:custGeom>
            <a:gdLst>
              <a:gd name="textAreaLeft" fmla="*/ 0 w 2251440"/>
              <a:gd name="textAreaRight" fmla="*/ 2251800 w 2251440"/>
              <a:gd name="textAreaTop" fmla="*/ 0 h 2251440"/>
              <a:gd name="textAreaBottom" fmla="*/ 2251800 h 2251440"/>
            </a:gdLst>
            <a:rect l="textAreaLeft" t="textAreaTop" r="textAreaRight" b="textAreaBottom"/>
            <a:pathLst>
              <a:path w="6668160" h="6668160">
                <a:moveTo>
                  <a:pt x="1452079" y="1452079"/>
                </a:moveTo>
                <a:lnTo>
                  <a:pt x="1452079" y="5216082"/>
                </a:lnTo>
                <a:lnTo>
                  <a:pt x="5216082" y="5216082"/>
                </a:lnTo>
                <a:lnTo>
                  <a:pt x="5216082" y="1452079"/>
                </a:lnTo>
                <a:close/>
                <a:moveTo>
                  <a:pt x="0" y="0"/>
                </a:moveTo>
                <a:lnTo>
                  <a:pt x="6668160" y="0"/>
                </a:lnTo>
                <a:lnTo>
                  <a:pt x="6668160" y="6668160"/>
                </a:lnTo>
                <a:lnTo>
                  <a:pt x="0" y="6668160"/>
                </a:lnTo>
                <a:close/>
              </a:path>
            </a:pathLst>
          </a:custGeom>
          <a:solidFill>
            <a:srgbClr val="FAA844">
              <a:alpha val="50000"/>
            </a:srgb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1218600">
              <a:lnSpc>
                <a:spcPct val="100000"/>
              </a:lnSpc>
            </a:pPr>
            <a:endParaRPr lang="ru-RU" sz="2400" b="0" strike="noStrike" spc="-1">
              <a:solidFill>
                <a:srgbClr val="FFFFFF"/>
              </a:solidFill>
              <a:latin typeface="Arial"/>
              <a:ea typeface="字魂105号-简雅黑"/>
            </a:endParaRPr>
          </a:p>
        </p:txBody>
      </p:sp>
      <p:grpSp>
        <p:nvGrpSpPr>
          <p:cNvPr id="340" name="组合 1"/>
          <p:cNvGrpSpPr/>
          <p:nvPr/>
        </p:nvGrpSpPr>
        <p:grpSpPr>
          <a:xfrm>
            <a:off x="7341840" y="705600"/>
            <a:ext cx="3449520" cy="3434400"/>
            <a:chOff x="7341840" y="705600"/>
            <a:chExt cx="3449520" cy="3434400"/>
          </a:xfrm>
        </p:grpSpPr>
        <p:sp>
          <p:nvSpPr>
            <p:cNvPr id="341" name="Freeform 758"/>
            <p:cNvSpPr/>
            <p:nvPr/>
          </p:nvSpPr>
          <p:spPr>
            <a:xfrm rot="19815000">
              <a:off x="10661760" y="3206520"/>
              <a:ext cx="84600" cy="203040"/>
            </a:xfrm>
            <a:custGeom>
              <a:gdLst>
                <a:gd name="textAreaLeft" fmla="*/ 0 w 84600"/>
                <a:gd name="textAreaRight" fmla="*/ 84960 w 84600"/>
                <a:gd name="textAreaTop" fmla="*/ 0 h 203040"/>
                <a:gd name="textAreaBottom" fmla="*/ 203400 h 203040"/>
              </a:gdLst>
              <a:rect l="textAreaLeft" t="textAreaTop" r="textAreaRight" b="textAreaBottom"/>
              <a:pathLst>
                <a:path w="20" h="47">
                  <a:moveTo>
                    <a:pt x="12" y="0"/>
                  </a:moveTo>
                  <a:cubicBezTo>
                    <a:pt x="9" y="5"/>
                    <a:pt x="1" y="25"/>
                    <a:pt x="0" y="33"/>
                  </a:cubicBezTo>
                  <a:cubicBezTo>
                    <a:pt x="2" y="38"/>
                    <a:pt x="4" y="43"/>
                    <a:pt x="7" y="47"/>
                  </a:cubicBezTo>
                  <a:cubicBezTo>
                    <a:pt x="10" y="38"/>
                    <a:pt x="19" y="18"/>
                    <a:pt x="20" y="16"/>
                  </a:cubicBezTo>
                  <a:cubicBezTo>
                    <a:pt x="17" y="10"/>
                    <a:pt x="14" y="5"/>
                    <a:pt x="12" y="0"/>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342" name="Freeform 760"/>
            <p:cNvSpPr/>
            <p:nvPr/>
          </p:nvSpPr>
          <p:spPr>
            <a:xfrm rot="19815000">
              <a:off x="10511280" y="3080880"/>
              <a:ext cx="29160" cy="121680"/>
            </a:xfrm>
            <a:custGeom>
              <a:gdLst>
                <a:gd name="textAreaLeft" fmla="*/ 0 w 29160"/>
                <a:gd name="textAreaRight" fmla="*/ 29520 w 29160"/>
                <a:gd name="textAreaTop" fmla="*/ 0 h 121680"/>
                <a:gd name="textAreaBottom" fmla="*/ 122040 h 121680"/>
              </a:gdLst>
              <a:rect l="textAreaLeft" t="textAreaTop" r="textAreaRight" b="textAreaBottom"/>
              <a:pathLst>
                <a:path w="7" h="28">
                  <a:moveTo>
                    <a:pt x="1" y="0"/>
                  </a:moveTo>
                  <a:cubicBezTo>
                    <a:pt x="1" y="5"/>
                    <a:pt x="0" y="16"/>
                    <a:pt x="1" y="29"/>
                  </a:cubicBezTo>
                  <a:cubicBezTo>
                    <a:pt x="2" y="22"/>
                    <a:pt x="6" y="14"/>
                    <a:pt x="7" y="12"/>
                  </a:cubicBezTo>
                  <a:cubicBezTo>
                    <a:pt x="4" y="7"/>
                    <a:pt x="2" y="3"/>
                    <a:pt x="1" y="0"/>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343" name="Freeform 761"/>
            <p:cNvSpPr/>
            <p:nvPr/>
          </p:nvSpPr>
          <p:spPr>
            <a:xfrm rot="19815000">
              <a:off x="10602360" y="3154680"/>
              <a:ext cx="73440" cy="206640"/>
            </a:xfrm>
            <a:custGeom>
              <a:gdLst>
                <a:gd name="textAreaLeft" fmla="*/ 0 w 73440"/>
                <a:gd name="textAreaRight" fmla="*/ 73800 w 73440"/>
                <a:gd name="textAreaTop" fmla="*/ 0 h 206640"/>
                <a:gd name="textAreaBottom" fmla="*/ 207000 h 206640"/>
              </a:gdLst>
              <a:rect l="textAreaLeft" t="textAreaTop" r="textAreaRight" b="textAreaBottom"/>
              <a:pathLst>
                <a:path w="17" h="48">
                  <a:moveTo>
                    <a:pt x="10" y="0"/>
                  </a:moveTo>
                  <a:cubicBezTo>
                    <a:pt x="8" y="6"/>
                    <a:pt x="0" y="24"/>
                    <a:pt x="0" y="31"/>
                  </a:cubicBezTo>
                  <a:cubicBezTo>
                    <a:pt x="1" y="37"/>
                    <a:pt x="3" y="43"/>
                    <a:pt x="5" y="48"/>
                  </a:cubicBezTo>
                  <a:cubicBezTo>
                    <a:pt x="7" y="39"/>
                    <a:pt x="16" y="19"/>
                    <a:pt x="17" y="16"/>
                  </a:cubicBezTo>
                  <a:cubicBezTo>
                    <a:pt x="14" y="11"/>
                    <a:pt x="12" y="5"/>
                    <a:pt x="10" y="0"/>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344" name="Freeform 762"/>
            <p:cNvSpPr/>
            <p:nvPr/>
          </p:nvSpPr>
          <p:spPr>
            <a:xfrm rot="19815000">
              <a:off x="10556280" y="3121200"/>
              <a:ext cx="51480" cy="177120"/>
            </a:xfrm>
            <a:custGeom>
              <a:gdLst>
                <a:gd name="textAreaLeft" fmla="*/ 0 w 51480"/>
                <a:gd name="textAreaRight" fmla="*/ 51840 w 51480"/>
                <a:gd name="textAreaTop" fmla="*/ 0 h 177120"/>
                <a:gd name="textAreaBottom" fmla="*/ 177480 h 177120"/>
              </a:gdLst>
              <a:rect l="textAreaLeft" t="textAreaTop" r="textAreaRight" b="textAreaBottom"/>
              <a:pathLst>
                <a:path w="12" h="41">
                  <a:moveTo>
                    <a:pt x="6" y="0"/>
                  </a:moveTo>
                  <a:cubicBezTo>
                    <a:pt x="5" y="4"/>
                    <a:pt x="0" y="14"/>
                    <a:pt x="0" y="21"/>
                  </a:cubicBezTo>
                  <a:cubicBezTo>
                    <a:pt x="0" y="27"/>
                    <a:pt x="1" y="34"/>
                    <a:pt x="2" y="41"/>
                  </a:cubicBezTo>
                  <a:cubicBezTo>
                    <a:pt x="4" y="31"/>
                    <a:pt x="11" y="14"/>
                    <a:pt x="12" y="12"/>
                  </a:cubicBezTo>
                  <a:cubicBezTo>
                    <a:pt x="10" y="7"/>
                    <a:pt x="8" y="3"/>
                    <a:pt x="6" y="0"/>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345" name="Freeform 766"/>
            <p:cNvSpPr/>
            <p:nvPr/>
          </p:nvSpPr>
          <p:spPr>
            <a:xfrm rot="19815000">
              <a:off x="10512720" y="3056400"/>
              <a:ext cx="117720" cy="92160"/>
            </a:xfrm>
            <a:custGeom>
              <a:gdLst>
                <a:gd name="textAreaLeft" fmla="*/ 0 w 117720"/>
                <a:gd name="textAreaRight" fmla="*/ 118080 w 117720"/>
                <a:gd name="textAreaTop" fmla="*/ 0 h 92160"/>
                <a:gd name="textAreaBottom" fmla="*/ 92520 h 92160"/>
              </a:gdLst>
              <a:rect l="textAreaLeft" t="textAreaTop" r="textAreaRight" b="textAreaBottom"/>
              <a:pathLst>
                <a:path w="28" h="22">
                  <a:moveTo>
                    <a:pt x="0" y="0"/>
                  </a:moveTo>
                  <a:cubicBezTo>
                    <a:pt x="1" y="2"/>
                    <a:pt x="3" y="6"/>
                    <a:pt x="5" y="11"/>
                  </a:cubicBezTo>
                  <a:cubicBezTo>
                    <a:pt x="8" y="12"/>
                    <a:pt x="21" y="19"/>
                    <a:pt x="28" y="22"/>
                  </a:cubicBezTo>
                  <a:cubicBezTo>
                    <a:pt x="22" y="16"/>
                    <a:pt x="15" y="12"/>
                    <a:pt x="10" y="8"/>
                  </a:cubicBezTo>
                  <a:cubicBezTo>
                    <a:pt x="6" y="5"/>
                    <a:pt x="3" y="2"/>
                    <a:pt x="0" y="0"/>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346" name="Freeform 787"/>
            <p:cNvSpPr/>
            <p:nvPr/>
          </p:nvSpPr>
          <p:spPr>
            <a:xfrm rot="19815000">
              <a:off x="9432360" y="3698640"/>
              <a:ext cx="213840" cy="213840"/>
            </a:xfrm>
            <a:custGeom>
              <a:gdLst>
                <a:gd name="textAreaLeft" fmla="*/ 0 w 213840"/>
                <a:gd name="textAreaRight" fmla="*/ 214200 w 213840"/>
                <a:gd name="textAreaTop" fmla="*/ 0 h 213840"/>
                <a:gd name="textAreaBottom" fmla="*/ 214200 h 213840"/>
              </a:gdLst>
              <a:rect l="textAreaLeft" t="textAreaTop" r="textAreaRight" b="textAreaBottom"/>
              <a:pathLst>
                <a:path w="50" h="50">
                  <a:moveTo>
                    <a:pt x="41" y="8"/>
                  </a:moveTo>
                  <a:cubicBezTo>
                    <a:pt x="38" y="5"/>
                    <a:pt x="34" y="3"/>
                    <a:pt x="30" y="2"/>
                  </a:cubicBezTo>
                  <a:cubicBezTo>
                    <a:pt x="25" y="0"/>
                    <a:pt x="17" y="1"/>
                    <a:pt x="12" y="4"/>
                  </a:cubicBezTo>
                  <a:cubicBezTo>
                    <a:pt x="7" y="8"/>
                    <a:pt x="7" y="8"/>
                    <a:pt x="3" y="13"/>
                  </a:cubicBezTo>
                  <a:cubicBezTo>
                    <a:pt x="1" y="17"/>
                    <a:pt x="0" y="21"/>
                    <a:pt x="0" y="25"/>
                  </a:cubicBezTo>
                  <a:cubicBezTo>
                    <a:pt x="0" y="29"/>
                    <a:pt x="1" y="33"/>
                    <a:pt x="3" y="37"/>
                  </a:cubicBezTo>
                  <a:cubicBezTo>
                    <a:pt x="5" y="41"/>
                    <a:pt x="8" y="44"/>
                    <a:pt x="12" y="46"/>
                  </a:cubicBezTo>
                  <a:cubicBezTo>
                    <a:pt x="17" y="49"/>
                    <a:pt x="25" y="50"/>
                    <a:pt x="30" y="48"/>
                  </a:cubicBezTo>
                  <a:cubicBezTo>
                    <a:pt x="33" y="47"/>
                    <a:pt x="35" y="47"/>
                    <a:pt x="37" y="46"/>
                  </a:cubicBezTo>
                  <a:cubicBezTo>
                    <a:pt x="42" y="43"/>
                    <a:pt x="45" y="38"/>
                    <a:pt x="47" y="33"/>
                  </a:cubicBezTo>
                  <a:cubicBezTo>
                    <a:pt x="47" y="32"/>
                    <a:pt x="47" y="32"/>
                    <a:pt x="47" y="31"/>
                  </a:cubicBezTo>
                  <a:cubicBezTo>
                    <a:pt x="50" y="23"/>
                    <a:pt x="47" y="14"/>
                    <a:pt x="41" y="8"/>
                  </a:cubicBezTo>
                  <a:close/>
                </a:path>
              </a:pathLst>
            </a:custGeom>
            <a:solidFill>
              <a:srgbClr val="FFF687"/>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347" name="Freeform 844"/>
            <p:cNvSpPr/>
            <p:nvPr/>
          </p:nvSpPr>
          <p:spPr>
            <a:xfrm rot="19815000">
              <a:off x="8004960" y="972360"/>
              <a:ext cx="1839960" cy="2878200"/>
            </a:xfrm>
            <a:custGeom>
              <a:gdLst>
                <a:gd name="textAreaLeft" fmla="*/ 0 w 1839960"/>
                <a:gd name="textAreaRight" fmla="*/ 1840320 w 1839960"/>
                <a:gd name="textAreaTop" fmla="*/ 0 h 2878200"/>
                <a:gd name="textAreaBottom" fmla="*/ 2878560 h 2878200"/>
              </a:gdLst>
              <a:rect l="textAreaLeft" t="textAreaTop" r="textAreaRight" b="textAreaBottom"/>
              <a:pathLst>
                <a:path w="428" h="670">
                  <a:moveTo>
                    <a:pt x="386" y="670"/>
                  </a:moveTo>
                  <a:cubicBezTo>
                    <a:pt x="386" y="670"/>
                    <a:pt x="357" y="546"/>
                    <a:pt x="376" y="427"/>
                  </a:cubicBezTo>
                  <a:cubicBezTo>
                    <a:pt x="396" y="308"/>
                    <a:pt x="428" y="233"/>
                    <a:pt x="365" y="117"/>
                  </a:cubicBezTo>
                  <a:cubicBezTo>
                    <a:pt x="302" y="0"/>
                    <a:pt x="156" y="28"/>
                    <a:pt x="78" y="109"/>
                  </a:cubicBezTo>
                  <a:cubicBezTo>
                    <a:pt x="0" y="191"/>
                    <a:pt x="11" y="318"/>
                    <a:pt x="75" y="434"/>
                  </a:cubicBezTo>
                  <a:cubicBezTo>
                    <a:pt x="139" y="549"/>
                    <a:pt x="301" y="668"/>
                    <a:pt x="386" y="670"/>
                  </a:cubicBezTo>
                  <a:close/>
                </a:path>
              </a:pathLst>
            </a:custGeom>
            <a:solidFill>
              <a:srgbClr val="F6977C">
                <a:alpha val="78000"/>
              </a:srgbClr>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348" name="Freeform 845"/>
            <p:cNvSpPr/>
            <p:nvPr/>
          </p:nvSpPr>
          <p:spPr>
            <a:xfrm rot="19815000">
              <a:off x="7947720" y="1051200"/>
              <a:ext cx="1625760" cy="2874600"/>
            </a:xfrm>
            <a:custGeom>
              <a:gdLst>
                <a:gd name="textAreaLeft" fmla="*/ 0 w 1625760"/>
                <a:gd name="textAreaRight" fmla="*/ 1626120 w 1625760"/>
                <a:gd name="textAreaTop" fmla="*/ 0 h 2874600"/>
                <a:gd name="textAreaBottom" fmla="*/ 2874960 h 2874600"/>
              </a:gdLst>
              <a:rect l="textAreaLeft" t="textAreaTop" r="textAreaRight" b="textAreaBottom"/>
              <a:pathLst>
                <a:path w="378" h="669">
                  <a:moveTo>
                    <a:pt x="378" y="669"/>
                  </a:moveTo>
                  <a:cubicBezTo>
                    <a:pt x="259" y="567"/>
                    <a:pt x="169" y="431"/>
                    <a:pt x="123" y="281"/>
                  </a:cubicBezTo>
                  <a:cubicBezTo>
                    <a:pt x="111" y="240"/>
                    <a:pt x="102" y="192"/>
                    <a:pt x="129" y="159"/>
                  </a:cubicBezTo>
                  <a:cubicBezTo>
                    <a:pt x="136" y="150"/>
                    <a:pt x="145" y="143"/>
                    <a:pt x="154" y="136"/>
                  </a:cubicBezTo>
                  <a:cubicBezTo>
                    <a:pt x="192" y="108"/>
                    <a:pt x="237" y="82"/>
                    <a:pt x="284" y="88"/>
                  </a:cubicBezTo>
                  <a:cubicBezTo>
                    <a:pt x="318" y="93"/>
                    <a:pt x="348" y="114"/>
                    <a:pt x="374" y="137"/>
                  </a:cubicBezTo>
                  <a:cubicBezTo>
                    <a:pt x="374" y="138"/>
                    <a:pt x="375" y="139"/>
                    <a:pt x="376" y="139"/>
                  </a:cubicBezTo>
                  <a:cubicBezTo>
                    <a:pt x="373" y="132"/>
                    <a:pt x="369" y="125"/>
                    <a:pt x="365" y="117"/>
                  </a:cubicBezTo>
                  <a:cubicBezTo>
                    <a:pt x="302" y="0"/>
                    <a:pt x="156" y="28"/>
                    <a:pt x="78" y="109"/>
                  </a:cubicBezTo>
                  <a:cubicBezTo>
                    <a:pt x="0" y="191"/>
                    <a:pt x="11" y="318"/>
                    <a:pt x="75" y="434"/>
                  </a:cubicBezTo>
                  <a:cubicBezTo>
                    <a:pt x="137" y="546"/>
                    <a:pt x="292" y="661"/>
                    <a:pt x="378" y="669"/>
                  </a:cubicBezTo>
                  <a:close/>
                </a:path>
              </a:pathLst>
            </a:custGeom>
            <a:solidFill>
              <a:srgbClr val="F48067">
                <a:alpha val="78000"/>
              </a:srgbClr>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349" name="Freeform 846"/>
            <p:cNvSpPr/>
            <p:nvPr/>
          </p:nvSpPr>
          <p:spPr>
            <a:xfrm rot="19815000">
              <a:off x="9615600" y="2404080"/>
              <a:ext cx="77400" cy="457920"/>
            </a:xfrm>
            <a:custGeom>
              <a:gdLst>
                <a:gd name="textAreaLeft" fmla="*/ 0 w 77400"/>
                <a:gd name="textAreaRight" fmla="*/ 77760 w 77400"/>
                <a:gd name="textAreaTop" fmla="*/ 0 h 457920"/>
                <a:gd name="textAreaBottom" fmla="*/ 458280 h 457920"/>
              </a:gdLst>
              <a:rect l="textAreaLeft" t="textAreaTop" r="textAreaRight" b="textAreaBottom"/>
              <a:pathLst>
                <a:path w="18" h="105">
                  <a:moveTo>
                    <a:pt x="12" y="101"/>
                  </a:moveTo>
                  <a:cubicBezTo>
                    <a:pt x="18" y="69"/>
                    <a:pt x="16" y="35"/>
                    <a:pt x="18" y="3"/>
                  </a:cubicBezTo>
                  <a:cubicBezTo>
                    <a:pt x="18" y="0"/>
                    <a:pt x="13" y="0"/>
                    <a:pt x="13" y="2"/>
                  </a:cubicBezTo>
                  <a:cubicBezTo>
                    <a:pt x="7" y="34"/>
                    <a:pt x="0" y="68"/>
                    <a:pt x="4" y="100"/>
                  </a:cubicBezTo>
                  <a:cubicBezTo>
                    <a:pt x="4" y="105"/>
                    <a:pt x="12" y="106"/>
                    <a:pt x="12" y="101"/>
                  </a:cubicBezTo>
                  <a:close/>
                </a:path>
              </a:pathLst>
            </a:custGeom>
            <a:solidFill>
              <a:srgbClr val="FFFFFF"/>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350" name="Freeform 847"/>
            <p:cNvSpPr/>
            <p:nvPr/>
          </p:nvSpPr>
          <p:spPr>
            <a:xfrm rot="19815000">
              <a:off x="9835560" y="2858400"/>
              <a:ext cx="55080" cy="162360"/>
            </a:xfrm>
            <a:custGeom>
              <a:gdLst>
                <a:gd name="textAreaLeft" fmla="*/ 0 w 55080"/>
                <a:gd name="textAreaRight" fmla="*/ 55440 w 55080"/>
                <a:gd name="textAreaTop" fmla="*/ 0 h 162360"/>
                <a:gd name="textAreaBottom" fmla="*/ 162720 h 162360"/>
              </a:gdLst>
              <a:rect l="textAreaLeft" t="textAreaTop" r="textAreaRight" b="textAreaBottom"/>
              <a:pathLst>
                <a:path w="13" h="38">
                  <a:moveTo>
                    <a:pt x="9" y="33"/>
                  </a:moveTo>
                  <a:cubicBezTo>
                    <a:pt x="13" y="25"/>
                    <a:pt x="11" y="11"/>
                    <a:pt x="6" y="3"/>
                  </a:cubicBezTo>
                  <a:cubicBezTo>
                    <a:pt x="4" y="0"/>
                    <a:pt x="0" y="2"/>
                    <a:pt x="0" y="5"/>
                  </a:cubicBezTo>
                  <a:cubicBezTo>
                    <a:pt x="0" y="9"/>
                    <a:pt x="1" y="13"/>
                    <a:pt x="1" y="17"/>
                  </a:cubicBezTo>
                  <a:cubicBezTo>
                    <a:pt x="1" y="22"/>
                    <a:pt x="0" y="27"/>
                    <a:pt x="1" y="31"/>
                  </a:cubicBezTo>
                  <a:cubicBezTo>
                    <a:pt x="2" y="35"/>
                    <a:pt x="7" y="38"/>
                    <a:pt x="9" y="33"/>
                  </a:cubicBezTo>
                  <a:close/>
                </a:path>
              </a:pathLst>
            </a:custGeom>
            <a:solidFill>
              <a:srgbClr val="FFFFFF"/>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351" name="Freeform 848"/>
            <p:cNvSpPr/>
            <p:nvPr/>
          </p:nvSpPr>
          <p:spPr>
            <a:xfrm rot="19815000">
              <a:off x="8123040" y="1149120"/>
              <a:ext cx="1706760" cy="2704680"/>
            </a:xfrm>
            <a:custGeom>
              <a:gdLst>
                <a:gd name="textAreaLeft" fmla="*/ 0 w 1706760"/>
                <a:gd name="textAreaRight" fmla="*/ 1707120 w 1706760"/>
                <a:gd name="textAreaTop" fmla="*/ 0 h 2704680"/>
                <a:gd name="textAreaBottom" fmla="*/ 2705040 h 2704680"/>
              </a:gdLst>
              <a:rect l="textAreaLeft" t="textAreaTop" r="textAreaRight" b="textAreaBottom"/>
              <a:pathLst>
                <a:path w="398" h="630">
                  <a:moveTo>
                    <a:pt x="355" y="630"/>
                  </a:moveTo>
                  <a:cubicBezTo>
                    <a:pt x="355" y="630"/>
                    <a:pt x="356" y="630"/>
                    <a:pt x="356" y="630"/>
                  </a:cubicBezTo>
                  <a:cubicBezTo>
                    <a:pt x="356" y="630"/>
                    <a:pt x="356" y="630"/>
                    <a:pt x="356" y="630"/>
                  </a:cubicBezTo>
                  <a:cubicBezTo>
                    <a:pt x="356" y="630"/>
                    <a:pt x="356" y="630"/>
                    <a:pt x="356" y="630"/>
                  </a:cubicBezTo>
                  <a:cubicBezTo>
                    <a:pt x="356" y="630"/>
                    <a:pt x="357" y="630"/>
                    <a:pt x="357" y="630"/>
                  </a:cubicBezTo>
                  <a:cubicBezTo>
                    <a:pt x="357" y="630"/>
                    <a:pt x="357" y="630"/>
                    <a:pt x="357" y="630"/>
                  </a:cubicBezTo>
                  <a:cubicBezTo>
                    <a:pt x="358" y="630"/>
                    <a:pt x="358" y="630"/>
                    <a:pt x="359" y="630"/>
                  </a:cubicBezTo>
                  <a:cubicBezTo>
                    <a:pt x="359" y="630"/>
                    <a:pt x="359" y="630"/>
                    <a:pt x="359" y="630"/>
                  </a:cubicBezTo>
                  <a:cubicBezTo>
                    <a:pt x="359" y="630"/>
                    <a:pt x="359" y="630"/>
                    <a:pt x="359" y="630"/>
                  </a:cubicBezTo>
                  <a:cubicBezTo>
                    <a:pt x="359" y="630"/>
                    <a:pt x="359" y="630"/>
                    <a:pt x="359" y="630"/>
                  </a:cubicBezTo>
                  <a:cubicBezTo>
                    <a:pt x="359" y="630"/>
                    <a:pt x="359" y="630"/>
                    <a:pt x="359" y="630"/>
                  </a:cubicBezTo>
                  <a:cubicBezTo>
                    <a:pt x="359" y="629"/>
                    <a:pt x="360" y="629"/>
                    <a:pt x="360" y="629"/>
                  </a:cubicBezTo>
                  <a:cubicBezTo>
                    <a:pt x="360" y="629"/>
                    <a:pt x="360" y="629"/>
                    <a:pt x="360" y="629"/>
                  </a:cubicBezTo>
                  <a:cubicBezTo>
                    <a:pt x="360" y="628"/>
                    <a:pt x="360" y="628"/>
                    <a:pt x="360" y="627"/>
                  </a:cubicBezTo>
                  <a:cubicBezTo>
                    <a:pt x="360" y="627"/>
                    <a:pt x="360" y="627"/>
                    <a:pt x="360" y="627"/>
                  </a:cubicBezTo>
                  <a:cubicBezTo>
                    <a:pt x="360" y="627"/>
                    <a:pt x="360" y="627"/>
                    <a:pt x="360" y="627"/>
                  </a:cubicBezTo>
                  <a:cubicBezTo>
                    <a:pt x="360" y="625"/>
                    <a:pt x="334" y="479"/>
                    <a:pt x="372" y="316"/>
                  </a:cubicBezTo>
                  <a:cubicBezTo>
                    <a:pt x="398" y="204"/>
                    <a:pt x="387" y="112"/>
                    <a:pt x="340" y="57"/>
                  </a:cubicBezTo>
                  <a:cubicBezTo>
                    <a:pt x="307" y="18"/>
                    <a:pt x="257" y="0"/>
                    <a:pt x="192" y="3"/>
                  </a:cubicBezTo>
                  <a:cubicBezTo>
                    <a:pt x="192" y="3"/>
                    <a:pt x="191" y="3"/>
                    <a:pt x="191" y="3"/>
                  </a:cubicBezTo>
                  <a:cubicBezTo>
                    <a:pt x="188" y="3"/>
                    <a:pt x="186" y="3"/>
                    <a:pt x="183" y="4"/>
                  </a:cubicBezTo>
                  <a:cubicBezTo>
                    <a:pt x="154" y="6"/>
                    <a:pt x="126" y="16"/>
                    <a:pt x="101" y="32"/>
                  </a:cubicBezTo>
                  <a:cubicBezTo>
                    <a:pt x="101" y="32"/>
                    <a:pt x="101" y="32"/>
                    <a:pt x="101" y="32"/>
                  </a:cubicBezTo>
                  <a:cubicBezTo>
                    <a:pt x="47" y="66"/>
                    <a:pt x="12" y="124"/>
                    <a:pt x="3" y="190"/>
                  </a:cubicBezTo>
                  <a:cubicBezTo>
                    <a:pt x="3" y="190"/>
                    <a:pt x="3" y="190"/>
                    <a:pt x="3" y="190"/>
                  </a:cubicBezTo>
                  <a:cubicBezTo>
                    <a:pt x="1" y="206"/>
                    <a:pt x="0" y="222"/>
                    <a:pt x="1" y="238"/>
                  </a:cubicBezTo>
                  <a:cubicBezTo>
                    <a:pt x="2" y="255"/>
                    <a:pt x="5" y="274"/>
                    <a:pt x="11" y="296"/>
                  </a:cubicBezTo>
                  <a:cubicBezTo>
                    <a:pt x="11" y="296"/>
                    <a:pt x="11" y="297"/>
                    <a:pt x="11" y="297"/>
                  </a:cubicBezTo>
                  <a:cubicBezTo>
                    <a:pt x="14" y="309"/>
                    <a:pt x="19" y="321"/>
                    <a:pt x="24" y="333"/>
                  </a:cubicBezTo>
                  <a:cubicBezTo>
                    <a:pt x="24" y="334"/>
                    <a:pt x="24" y="334"/>
                    <a:pt x="24" y="335"/>
                  </a:cubicBezTo>
                  <a:cubicBezTo>
                    <a:pt x="24" y="335"/>
                    <a:pt x="24" y="335"/>
                    <a:pt x="24" y="335"/>
                  </a:cubicBezTo>
                  <a:cubicBezTo>
                    <a:pt x="61" y="420"/>
                    <a:pt x="149" y="529"/>
                    <a:pt x="355" y="630"/>
                  </a:cubicBezTo>
                  <a:close/>
                  <a:moveTo>
                    <a:pt x="100" y="439"/>
                  </a:moveTo>
                  <a:cubicBezTo>
                    <a:pt x="107" y="418"/>
                    <a:pt x="179" y="349"/>
                    <a:pt x="200" y="343"/>
                  </a:cubicBezTo>
                  <a:cubicBezTo>
                    <a:pt x="206" y="361"/>
                    <a:pt x="212" y="378"/>
                    <a:pt x="219" y="395"/>
                  </a:cubicBezTo>
                  <a:cubicBezTo>
                    <a:pt x="213" y="394"/>
                    <a:pt x="206" y="395"/>
                    <a:pt x="198" y="398"/>
                  </a:cubicBezTo>
                  <a:cubicBezTo>
                    <a:pt x="190" y="401"/>
                    <a:pt x="181" y="406"/>
                    <a:pt x="173" y="412"/>
                  </a:cubicBezTo>
                  <a:cubicBezTo>
                    <a:pt x="150" y="426"/>
                    <a:pt x="127" y="448"/>
                    <a:pt x="121" y="462"/>
                  </a:cubicBezTo>
                  <a:cubicBezTo>
                    <a:pt x="113" y="454"/>
                    <a:pt x="106" y="447"/>
                    <a:pt x="100" y="439"/>
                  </a:cubicBezTo>
                  <a:close/>
                  <a:moveTo>
                    <a:pt x="240" y="557"/>
                  </a:moveTo>
                  <a:cubicBezTo>
                    <a:pt x="246" y="536"/>
                    <a:pt x="258" y="503"/>
                    <a:pt x="266" y="498"/>
                  </a:cubicBezTo>
                  <a:cubicBezTo>
                    <a:pt x="266" y="498"/>
                    <a:pt x="266" y="498"/>
                    <a:pt x="266" y="498"/>
                  </a:cubicBezTo>
                  <a:cubicBezTo>
                    <a:pt x="266" y="498"/>
                    <a:pt x="267" y="498"/>
                    <a:pt x="267" y="498"/>
                  </a:cubicBezTo>
                  <a:cubicBezTo>
                    <a:pt x="267" y="498"/>
                    <a:pt x="268" y="499"/>
                    <a:pt x="269" y="499"/>
                  </a:cubicBezTo>
                  <a:cubicBezTo>
                    <a:pt x="276" y="511"/>
                    <a:pt x="283" y="523"/>
                    <a:pt x="289" y="534"/>
                  </a:cubicBezTo>
                  <a:cubicBezTo>
                    <a:pt x="283" y="539"/>
                    <a:pt x="264" y="556"/>
                    <a:pt x="259" y="569"/>
                  </a:cubicBezTo>
                  <a:cubicBezTo>
                    <a:pt x="252" y="565"/>
                    <a:pt x="246" y="561"/>
                    <a:pt x="240" y="557"/>
                  </a:cubicBezTo>
                  <a:close/>
                  <a:moveTo>
                    <a:pt x="264" y="573"/>
                  </a:moveTo>
                  <a:cubicBezTo>
                    <a:pt x="268" y="562"/>
                    <a:pt x="284" y="547"/>
                    <a:pt x="293" y="540"/>
                  </a:cubicBezTo>
                  <a:cubicBezTo>
                    <a:pt x="315" y="576"/>
                    <a:pt x="335" y="603"/>
                    <a:pt x="346" y="618"/>
                  </a:cubicBezTo>
                  <a:cubicBezTo>
                    <a:pt x="316" y="603"/>
                    <a:pt x="289" y="588"/>
                    <a:pt x="264" y="573"/>
                  </a:cubicBezTo>
                  <a:close/>
                  <a:moveTo>
                    <a:pt x="265" y="492"/>
                  </a:moveTo>
                  <a:cubicBezTo>
                    <a:pt x="264" y="492"/>
                    <a:pt x="264" y="492"/>
                    <a:pt x="263" y="492"/>
                  </a:cubicBezTo>
                  <a:cubicBezTo>
                    <a:pt x="263" y="492"/>
                    <a:pt x="262" y="493"/>
                    <a:pt x="262" y="493"/>
                  </a:cubicBezTo>
                  <a:cubicBezTo>
                    <a:pt x="251" y="500"/>
                    <a:pt x="238" y="539"/>
                    <a:pt x="234" y="553"/>
                  </a:cubicBezTo>
                  <a:cubicBezTo>
                    <a:pt x="190" y="524"/>
                    <a:pt x="155" y="495"/>
                    <a:pt x="126" y="467"/>
                  </a:cubicBezTo>
                  <a:cubicBezTo>
                    <a:pt x="126" y="467"/>
                    <a:pt x="126" y="467"/>
                    <a:pt x="126" y="466"/>
                  </a:cubicBezTo>
                  <a:cubicBezTo>
                    <a:pt x="131" y="451"/>
                    <a:pt x="171" y="416"/>
                    <a:pt x="200" y="404"/>
                  </a:cubicBezTo>
                  <a:cubicBezTo>
                    <a:pt x="210" y="401"/>
                    <a:pt x="218" y="400"/>
                    <a:pt x="222" y="402"/>
                  </a:cubicBezTo>
                  <a:cubicBezTo>
                    <a:pt x="226" y="411"/>
                    <a:pt x="229" y="419"/>
                    <a:pt x="233" y="427"/>
                  </a:cubicBezTo>
                  <a:cubicBezTo>
                    <a:pt x="243" y="450"/>
                    <a:pt x="254" y="472"/>
                    <a:pt x="265" y="492"/>
                  </a:cubicBezTo>
                  <a:close/>
                  <a:moveTo>
                    <a:pt x="352" y="615"/>
                  </a:moveTo>
                  <a:cubicBezTo>
                    <a:pt x="342" y="602"/>
                    <a:pt x="323" y="576"/>
                    <a:pt x="302" y="541"/>
                  </a:cubicBezTo>
                  <a:cubicBezTo>
                    <a:pt x="346" y="557"/>
                    <a:pt x="346" y="557"/>
                    <a:pt x="346" y="557"/>
                  </a:cubicBezTo>
                  <a:cubicBezTo>
                    <a:pt x="348" y="583"/>
                    <a:pt x="350" y="603"/>
                    <a:pt x="352" y="615"/>
                  </a:cubicBezTo>
                  <a:close/>
                  <a:moveTo>
                    <a:pt x="346" y="550"/>
                  </a:moveTo>
                  <a:cubicBezTo>
                    <a:pt x="296" y="532"/>
                    <a:pt x="296" y="532"/>
                    <a:pt x="296" y="532"/>
                  </a:cubicBezTo>
                  <a:cubicBezTo>
                    <a:pt x="291" y="523"/>
                    <a:pt x="285" y="513"/>
                    <a:pt x="279" y="503"/>
                  </a:cubicBezTo>
                  <a:cubicBezTo>
                    <a:pt x="300" y="512"/>
                    <a:pt x="337" y="528"/>
                    <a:pt x="345" y="532"/>
                  </a:cubicBezTo>
                  <a:cubicBezTo>
                    <a:pt x="346" y="538"/>
                    <a:pt x="346" y="544"/>
                    <a:pt x="346" y="550"/>
                  </a:cubicBezTo>
                  <a:close/>
                  <a:moveTo>
                    <a:pt x="345" y="524"/>
                  </a:moveTo>
                  <a:cubicBezTo>
                    <a:pt x="331" y="518"/>
                    <a:pt x="290" y="500"/>
                    <a:pt x="274" y="494"/>
                  </a:cubicBezTo>
                  <a:cubicBezTo>
                    <a:pt x="262" y="472"/>
                    <a:pt x="250" y="449"/>
                    <a:pt x="239" y="424"/>
                  </a:cubicBezTo>
                  <a:cubicBezTo>
                    <a:pt x="236" y="419"/>
                    <a:pt x="234" y="413"/>
                    <a:pt x="231" y="408"/>
                  </a:cubicBezTo>
                  <a:cubicBezTo>
                    <a:pt x="261" y="422"/>
                    <a:pt x="333" y="447"/>
                    <a:pt x="346" y="452"/>
                  </a:cubicBezTo>
                  <a:cubicBezTo>
                    <a:pt x="345" y="478"/>
                    <a:pt x="345" y="502"/>
                    <a:pt x="345" y="524"/>
                  </a:cubicBezTo>
                  <a:close/>
                  <a:moveTo>
                    <a:pt x="347" y="445"/>
                  </a:moveTo>
                  <a:cubicBezTo>
                    <a:pt x="328" y="438"/>
                    <a:pt x="248" y="410"/>
                    <a:pt x="227" y="398"/>
                  </a:cubicBezTo>
                  <a:cubicBezTo>
                    <a:pt x="220" y="381"/>
                    <a:pt x="213" y="362"/>
                    <a:pt x="207" y="343"/>
                  </a:cubicBezTo>
                  <a:cubicBezTo>
                    <a:pt x="229" y="350"/>
                    <a:pt x="301" y="393"/>
                    <a:pt x="349" y="423"/>
                  </a:cubicBezTo>
                  <a:cubicBezTo>
                    <a:pt x="348" y="431"/>
                    <a:pt x="347" y="438"/>
                    <a:pt x="347" y="445"/>
                  </a:cubicBezTo>
                  <a:close/>
                  <a:moveTo>
                    <a:pt x="349" y="416"/>
                  </a:moveTo>
                  <a:cubicBezTo>
                    <a:pt x="325" y="401"/>
                    <a:pt x="228" y="341"/>
                    <a:pt x="204" y="336"/>
                  </a:cubicBezTo>
                  <a:cubicBezTo>
                    <a:pt x="195" y="309"/>
                    <a:pt x="188" y="280"/>
                    <a:pt x="182" y="250"/>
                  </a:cubicBezTo>
                  <a:cubicBezTo>
                    <a:pt x="216" y="261"/>
                    <a:pt x="343" y="324"/>
                    <a:pt x="362" y="333"/>
                  </a:cubicBezTo>
                  <a:cubicBezTo>
                    <a:pt x="356" y="362"/>
                    <a:pt x="352" y="389"/>
                    <a:pt x="349" y="416"/>
                  </a:cubicBezTo>
                  <a:close/>
                  <a:moveTo>
                    <a:pt x="366" y="315"/>
                  </a:moveTo>
                  <a:cubicBezTo>
                    <a:pt x="365" y="319"/>
                    <a:pt x="364" y="322"/>
                    <a:pt x="363" y="326"/>
                  </a:cubicBezTo>
                  <a:cubicBezTo>
                    <a:pt x="339" y="314"/>
                    <a:pt x="210" y="251"/>
                    <a:pt x="181" y="243"/>
                  </a:cubicBezTo>
                  <a:cubicBezTo>
                    <a:pt x="178" y="229"/>
                    <a:pt x="176" y="214"/>
                    <a:pt x="175" y="199"/>
                  </a:cubicBezTo>
                  <a:cubicBezTo>
                    <a:pt x="206" y="203"/>
                    <a:pt x="323" y="271"/>
                    <a:pt x="369" y="299"/>
                  </a:cubicBezTo>
                  <a:cubicBezTo>
                    <a:pt x="368" y="304"/>
                    <a:pt x="367" y="309"/>
                    <a:pt x="366" y="315"/>
                  </a:cubicBezTo>
                  <a:close/>
                  <a:moveTo>
                    <a:pt x="371" y="292"/>
                  </a:moveTo>
                  <a:cubicBezTo>
                    <a:pt x="345" y="277"/>
                    <a:pt x="210" y="196"/>
                    <a:pt x="174" y="192"/>
                  </a:cubicBezTo>
                  <a:cubicBezTo>
                    <a:pt x="171" y="158"/>
                    <a:pt x="171" y="123"/>
                    <a:pt x="176" y="88"/>
                  </a:cubicBezTo>
                  <a:cubicBezTo>
                    <a:pt x="212" y="103"/>
                    <a:pt x="362" y="213"/>
                    <a:pt x="379" y="225"/>
                  </a:cubicBezTo>
                  <a:cubicBezTo>
                    <a:pt x="378" y="246"/>
                    <a:pt x="375" y="269"/>
                    <a:pt x="371" y="292"/>
                  </a:cubicBezTo>
                  <a:close/>
                  <a:moveTo>
                    <a:pt x="379" y="217"/>
                  </a:moveTo>
                  <a:cubicBezTo>
                    <a:pt x="350" y="196"/>
                    <a:pt x="211" y="94"/>
                    <a:pt x="177" y="81"/>
                  </a:cubicBezTo>
                  <a:cubicBezTo>
                    <a:pt x="179" y="68"/>
                    <a:pt x="181" y="54"/>
                    <a:pt x="185" y="41"/>
                  </a:cubicBezTo>
                  <a:cubicBezTo>
                    <a:pt x="231" y="54"/>
                    <a:pt x="363" y="158"/>
                    <a:pt x="377" y="169"/>
                  </a:cubicBezTo>
                  <a:cubicBezTo>
                    <a:pt x="379" y="184"/>
                    <a:pt x="379" y="200"/>
                    <a:pt x="379" y="217"/>
                  </a:cubicBezTo>
                  <a:close/>
                  <a:moveTo>
                    <a:pt x="335" y="61"/>
                  </a:moveTo>
                  <a:cubicBezTo>
                    <a:pt x="357" y="86"/>
                    <a:pt x="370" y="120"/>
                    <a:pt x="376" y="160"/>
                  </a:cubicBezTo>
                  <a:cubicBezTo>
                    <a:pt x="347" y="137"/>
                    <a:pt x="231" y="47"/>
                    <a:pt x="186" y="35"/>
                  </a:cubicBezTo>
                  <a:cubicBezTo>
                    <a:pt x="189" y="26"/>
                    <a:pt x="191" y="18"/>
                    <a:pt x="194" y="10"/>
                  </a:cubicBezTo>
                  <a:cubicBezTo>
                    <a:pt x="256" y="7"/>
                    <a:pt x="304" y="25"/>
                    <a:pt x="335" y="61"/>
                  </a:cubicBezTo>
                  <a:close/>
                  <a:moveTo>
                    <a:pt x="104" y="37"/>
                  </a:moveTo>
                  <a:cubicBezTo>
                    <a:pt x="104" y="37"/>
                    <a:pt x="104" y="37"/>
                    <a:pt x="104" y="37"/>
                  </a:cubicBezTo>
                  <a:cubicBezTo>
                    <a:pt x="129" y="22"/>
                    <a:pt x="156" y="12"/>
                    <a:pt x="183" y="10"/>
                  </a:cubicBezTo>
                  <a:cubicBezTo>
                    <a:pt x="184" y="10"/>
                    <a:pt x="186" y="10"/>
                    <a:pt x="187" y="10"/>
                  </a:cubicBezTo>
                  <a:cubicBezTo>
                    <a:pt x="184" y="18"/>
                    <a:pt x="182" y="27"/>
                    <a:pt x="180" y="35"/>
                  </a:cubicBezTo>
                  <a:cubicBezTo>
                    <a:pt x="169" y="40"/>
                    <a:pt x="107" y="72"/>
                    <a:pt x="61" y="101"/>
                  </a:cubicBezTo>
                  <a:cubicBezTo>
                    <a:pt x="49" y="109"/>
                    <a:pt x="38" y="117"/>
                    <a:pt x="29" y="124"/>
                  </a:cubicBezTo>
                  <a:cubicBezTo>
                    <a:pt x="46" y="88"/>
                    <a:pt x="72" y="58"/>
                    <a:pt x="104" y="37"/>
                  </a:cubicBezTo>
                  <a:close/>
                  <a:moveTo>
                    <a:pt x="23" y="138"/>
                  </a:moveTo>
                  <a:cubicBezTo>
                    <a:pt x="49" y="110"/>
                    <a:pt x="151" y="57"/>
                    <a:pt x="177" y="43"/>
                  </a:cubicBezTo>
                  <a:cubicBezTo>
                    <a:pt x="174" y="56"/>
                    <a:pt x="172" y="68"/>
                    <a:pt x="170" y="80"/>
                  </a:cubicBezTo>
                  <a:cubicBezTo>
                    <a:pt x="161" y="83"/>
                    <a:pt x="142" y="94"/>
                    <a:pt x="118" y="109"/>
                  </a:cubicBezTo>
                  <a:cubicBezTo>
                    <a:pt x="81" y="133"/>
                    <a:pt x="35" y="166"/>
                    <a:pt x="11" y="183"/>
                  </a:cubicBezTo>
                  <a:cubicBezTo>
                    <a:pt x="13" y="168"/>
                    <a:pt x="17" y="153"/>
                    <a:pt x="23" y="138"/>
                  </a:cubicBezTo>
                  <a:close/>
                  <a:moveTo>
                    <a:pt x="7" y="238"/>
                  </a:moveTo>
                  <a:cubicBezTo>
                    <a:pt x="7" y="222"/>
                    <a:pt x="7" y="207"/>
                    <a:pt x="9" y="192"/>
                  </a:cubicBezTo>
                  <a:cubicBezTo>
                    <a:pt x="76" y="144"/>
                    <a:pt x="152" y="93"/>
                    <a:pt x="169" y="87"/>
                  </a:cubicBezTo>
                  <a:cubicBezTo>
                    <a:pt x="164" y="122"/>
                    <a:pt x="164" y="158"/>
                    <a:pt x="167" y="192"/>
                  </a:cubicBezTo>
                  <a:cubicBezTo>
                    <a:pt x="154" y="195"/>
                    <a:pt x="130" y="208"/>
                    <a:pt x="105" y="224"/>
                  </a:cubicBezTo>
                  <a:cubicBezTo>
                    <a:pt x="69" y="247"/>
                    <a:pt x="30" y="277"/>
                    <a:pt x="16" y="290"/>
                  </a:cubicBezTo>
                  <a:cubicBezTo>
                    <a:pt x="11" y="270"/>
                    <a:pt x="8" y="253"/>
                    <a:pt x="7" y="238"/>
                  </a:cubicBezTo>
                  <a:close/>
                  <a:moveTo>
                    <a:pt x="18" y="297"/>
                  </a:moveTo>
                  <a:cubicBezTo>
                    <a:pt x="35" y="280"/>
                    <a:pt x="136" y="205"/>
                    <a:pt x="168" y="199"/>
                  </a:cubicBezTo>
                  <a:cubicBezTo>
                    <a:pt x="169" y="214"/>
                    <a:pt x="171" y="228"/>
                    <a:pt x="174" y="243"/>
                  </a:cubicBezTo>
                  <a:cubicBezTo>
                    <a:pt x="158" y="244"/>
                    <a:pt x="124" y="264"/>
                    <a:pt x="93" y="284"/>
                  </a:cubicBezTo>
                  <a:cubicBezTo>
                    <a:pt x="65" y="302"/>
                    <a:pt x="39" y="320"/>
                    <a:pt x="29" y="328"/>
                  </a:cubicBezTo>
                  <a:cubicBezTo>
                    <a:pt x="24" y="317"/>
                    <a:pt x="21" y="307"/>
                    <a:pt x="18" y="297"/>
                  </a:cubicBezTo>
                  <a:close/>
                  <a:moveTo>
                    <a:pt x="31" y="334"/>
                  </a:moveTo>
                  <a:cubicBezTo>
                    <a:pt x="80" y="299"/>
                    <a:pt x="154" y="250"/>
                    <a:pt x="175" y="249"/>
                  </a:cubicBezTo>
                  <a:cubicBezTo>
                    <a:pt x="181" y="280"/>
                    <a:pt x="189" y="309"/>
                    <a:pt x="198" y="337"/>
                  </a:cubicBezTo>
                  <a:cubicBezTo>
                    <a:pt x="194" y="338"/>
                    <a:pt x="190" y="340"/>
                    <a:pt x="186" y="343"/>
                  </a:cubicBezTo>
                  <a:cubicBezTo>
                    <a:pt x="157" y="361"/>
                    <a:pt x="106" y="411"/>
                    <a:pt x="95" y="434"/>
                  </a:cubicBezTo>
                  <a:cubicBezTo>
                    <a:pt x="65" y="398"/>
                    <a:pt x="45" y="365"/>
                    <a:pt x="31" y="334"/>
                  </a:cubicBezTo>
                  <a:close/>
                </a:path>
              </a:pathLst>
            </a:custGeom>
            <a:solidFill>
              <a:srgbClr val="F15B44"/>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grpSp>
      <p:grpSp>
        <p:nvGrpSpPr>
          <p:cNvPr id="352" name="组合 28"/>
          <p:cNvGrpSpPr/>
          <p:nvPr/>
        </p:nvGrpSpPr>
        <p:grpSpPr>
          <a:xfrm>
            <a:off x="6229080" y="3172320"/>
            <a:ext cx="3078000" cy="3131280"/>
            <a:chOff x="6229080" y="3172320"/>
            <a:chExt cx="3078000" cy="3131280"/>
          </a:xfrm>
        </p:grpSpPr>
        <p:sp>
          <p:nvSpPr>
            <p:cNvPr id="353" name="Freeform 723"/>
            <p:cNvSpPr/>
            <p:nvPr/>
          </p:nvSpPr>
          <p:spPr>
            <a:xfrm rot="13348200" flipV="1">
              <a:off x="7268040" y="5997960"/>
              <a:ext cx="160920" cy="288720"/>
            </a:xfrm>
            <a:custGeom>
              <a:gdLst>
                <a:gd name="textAreaLeft" fmla="*/ 0 w 160920"/>
                <a:gd name="textAreaRight" fmla="*/ 161280 w 160920"/>
                <a:gd name="textAreaTop" fmla="*/ 360 h 288720"/>
                <a:gd name="textAreaBottom" fmla="*/ 289440 h 288720"/>
              </a:gdLst>
              <a:rect l="textAreaLeft" t="textAreaTop" r="textAreaRight" b="textAreaBottom"/>
              <a:pathLst>
                <a:path w="40" h="69">
                  <a:moveTo>
                    <a:pt x="35" y="0"/>
                  </a:moveTo>
                  <a:cubicBezTo>
                    <a:pt x="29" y="6"/>
                    <a:pt x="7" y="30"/>
                    <a:pt x="0" y="41"/>
                  </a:cubicBezTo>
                  <a:cubicBezTo>
                    <a:pt x="0" y="43"/>
                    <a:pt x="1" y="46"/>
                    <a:pt x="2" y="48"/>
                  </a:cubicBezTo>
                  <a:cubicBezTo>
                    <a:pt x="4" y="56"/>
                    <a:pt x="7" y="62"/>
                    <a:pt x="11" y="69"/>
                  </a:cubicBezTo>
                  <a:cubicBezTo>
                    <a:pt x="18" y="58"/>
                    <a:pt x="37" y="36"/>
                    <a:pt x="40" y="33"/>
                  </a:cubicBezTo>
                  <a:cubicBezTo>
                    <a:pt x="38" y="22"/>
                    <a:pt x="36" y="11"/>
                    <a:pt x="35" y="0"/>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354" name="Freeform 726"/>
            <p:cNvSpPr/>
            <p:nvPr/>
          </p:nvSpPr>
          <p:spPr>
            <a:xfrm rot="13348200" flipV="1">
              <a:off x="7372440" y="5915520"/>
              <a:ext cx="154080" cy="284760"/>
            </a:xfrm>
            <a:custGeom>
              <a:gdLst>
                <a:gd name="textAreaLeft" fmla="*/ 0 w 154080"/>
                <a:gd name="textAreaRight" fmla="*/ 154440 w 154080"/>
                <a:gd name="textAreaTop" fmla="*/ -360 h 284760"/>
                <a:gd name="textAreaBottom" fmla="*/ 284760 h 284760"/>
              </a:gdLst>
              <a:rect l="textAreaLeft" t="textAreaTop" r="textAreaRight" b="textAreaBottom"/>
              <a:pathLst>
                <a:path w="39" h="69">
                  <a:moveTo>
                    <a:pt x="35" y="0"/>
                  </a:moveTo>
                  <a:cubicBezTo>
                    <a:pt x="29" y="7"/>
                    <a:pt x="5" y="32"/>
                    <a:pt x="0" y="43"/>
                  </a:cubicBezTo>
                  <a:cubicBezTo>
                    <a:pt x="0" y="52"/>
                    <a:pt x="1" y="61"/>
                    <a:pt x="3" y="69"/>
                  </a:cubicBezTo>
                  <a:cubicBezTo>
                    <a:pt x="12" y="57"/>
                    <a:pt x="36" y="32"/>
                    <a:pt x="39" y="29"/>
                  </a:cubicBezTo>
                  <a:cubicBezTo>
                    <a:pt x="37" y="19"/>
                    <a:pt x="36" y="9"/>
                    <a:pt x="35" y="0"/>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355" name="Freeform 728"/>
            <p:cNvSpPr/>
            <p:nvPr/>
          </p:nvSpPr>
          <p:spPr>
            <a:xfrm rot="13348200" flipV="1">
              <a:off x="7661880" y="5695560"/>
              <a:ext cx="68400" cy="171000"/>
            </a:xfrm>
            <a:custGeom>
              <a:gdLst>
                <a:gd name="textAreaLeft" fmla="*/ 0 w 68400"/>
                <a:gd name="textAreaRight" fmla="*/ 68760 w 68400"/>
                <a:gd name="textAreaTop" fmla="*/ -360 h 171000"/>
                <a:gd name="textAreaBottom" fmla="*/ 171000 h 171000"/>
              </a:gdLst>
              <a:rect l="textAreaLeft" t="textAreaTop" r="textAreaRight" b="textAreaBottom"/>
              <a:pathLst>
                <a:path w="18" h="41">
                  <a:moveTo>
                    <a:pt x="17" y="0"/>
                  </a:moveTo>
                  <a:cubicBezTo>
                    <a:pt x="13" y="6"/>
                    <a:pt x="6" y="21"/>
                    <a:pt x="0" y="41"/>
                  </a:cubicBezTo>
                  <a:cubicBezTo>
                    <a:pt x="6" y="32"/>
                    <a:pt x="16" y="22"/>
                    <a:pt x="18" y="20"/>
                  </a:cubicBezTo>
                  <a:cubicBezTo>
                    <a:pt x="17" y="11"/>
                    <a:pt x="17" y="4"/>
                    <a:pt x="17" y="0"/>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356" name="Freeform 729"/>
            <p:cNvSpPr/>
            <p:nvPr/>
          </p:nvSpPr>
          <p:spPr>
            <a:xfrm rot="13348200" flipV="1">
              <a:off x="7470360" y="5828400"/>
              <a:ext cx="136800" cy="289080"/>
            </a:xfrm>
            <a:custGeom>
              <a:gdLst>
                <a:gd name="textAreaLeft" fmla="*/ 0 w 136800"/>
                <a:gd name="textAreaRight" fmla="*/ 137160 w 136800"/>
                <a:gd name="textAreaTop" fmla="*/ -360 h 289080"/>
                <a:gd name="textAreaBottom" fmla="*/ 289080 h 289080"/>
              </a:gdLst>
              <a:rect l="textAreaLeft" t="textAreaTop" r="textAreaRight" b="textAreaBottom"/>
              <a:pathLst>
                <a:path w="35" h="69">
                  <a:moveTo>
                    <a:pt x="32" y="0"/>
                  </a:moveTo>
                  <a:cubicBezTo>
                    <a:pt x="26" y="7"/>
                    <a:pt x="6" y="30"/>
                    <a:pt x="1" y="41"/>
                  </a:cubicBezTo>
                  <a:cubicBezTo>
                    <a:pt x="0" y="51"/>
                    <a:pt x="0" y="60"/>
                    <a:pt x="0" y="69"/>
                  </a:cubicBezTo>
                  <a:cubicBezTo>
                    <a:pt x="8" y="56"/>
                    <a:pt x="32" y="31"/>
                    <a:pt x="35" y="28"/>
                  </a:cubicBezTo>
                  <a:cubicBezTo>
                    <a:pt x="34" y="18"/>
                    <a:pt x="33" y="9"/>
                    <a:pt x="32" y="0"/>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357" name="Freeform 730"/>
            <p:cNvSpPr/>
            <p:nvPr/>
          </p:nvSpPr>
          <p:spPr>
            <a:xfrm rot="13348200" flipV="1">
              <a:off x="7559640" y="5768280"/>
              <a:ext cx="119880" cy="238680"/>
            </a:xfrm>
            <a:custGeom>
              <a:gdLst>
                <a:gd name="textAreaLeft" fmla="*/ 0 w 119880"/>
                <a:gd name="textAreaRight" fmla="*/ 120240 w 119880"/>
                <a:gd name="textAreaTop" fmla="*/ -360 h 238680"/>
                <a:gd name="textAreaBottom" fmla="*/ 238680 h 238680"/>
              </a:gdLst>
              <a:rect l="textAreaLeft" t="textAreaTop" r="textAreaRight" b="textAreaBottom"/>
              <a:pathLst>
                <a:path w="30" h="57">
                  <a:moveTo>
                    <a:pt x="28" y="0"/>
                  </a:moveTo>
                  <a:cubicBezTo>
                    <a:pt x="24" y="4"/>
                    <a:pt x="11" y="18"/>
                    <a:pt x="7" y="27"/>
                  </a:cubicBezTo>
                  <a:cubicBezTo>
                    <a:pt x="4" y="37"/>
                    <a:pt x="2" y="47"/>
                    <a:pt x="0" y="58"/>
                  </a:cubicBezTo>
                  <a:cubicBezTo>
                    <a:pt x="8" y="44"/>
                    <a:pt x="27" y="23"/>
                    <a:pt x="30" y="21"/>
                  </a:cubicBezTo>
                  <a:cubicBezTo>
                    <a:pt x="29" y="13"/>
                    <a:pt x="29" y="6"/>
                    <a:pt x="28" y="0"/>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358" name="Freeform 732"/>
            <p:cNvSpPr/>
            <p:nvPr/>
          </p:nvSpPr>
          <p:spPr>
            <a:xfrm rot="13348200" flipV="1">
              <a:off x="7284600" y="5704560"/>
              <a:ext cx="216000" cy="342360"/>
            </a:xfrm>
            <a:custGeom>
              <a:gdLst>
                <a:gd name="textAreaLeft" fmla="*/ 0 w 216000"/>
                <a:gd name="textAreaRight" fmla="*/ 216360 w 216000"/>
                <a:gd name="textAreaTop" fmla="*/ -360 h 342360"/>
                <a:gd name="textAreaBottom" fmla="*/ 342360 h 342360"/>
              </a:gdLst>
              <a:rect l="textAreaLeft" t="textAreaTop" r="textAreaRight" b="textAreaBottom"/>
              <a:pathLst>
                <a:path w="54" h="82">
                  <a:moveTo>
                    <a:pt x="3" y="27"/>
                  </a:moveTo>
                  <a:cubicBezTo>
                    <a:pt x="13" y="33"/>
                    <a:pt x="45" y="71"/>
                    <a:pt x="54" y="82"/>
                  </a:cubicBezTo>
                  <a:cubicBezTo>
                    <a:pt x="53" y="76"/>
                    <a:pt x="52" y="71"/>
                    <a:pt x="51" y="65"/>
                  </a:cubicBezTo>
                  <a:cubicBezTo>
                    <a:pt x="50" y="61"/>
                    <a:pt x="49" y="57"/>
                    <a:pt x="48" y="54"/>
                  </a:cubicBezTo>
                  <a:cubicBezTo>
                    <a:pt x="34" y="37"/>
                    <a:pt x="8" y="8"/>
                    <a:pt x="0" y="0"/>
                  </a:cubicBezTo>
                  <a:cubicBezTo>
                    <a:pt x="1" y="9"/>
                    <a:pt x="2" y="18"/>
                    <a:pt x="3" y="27"/>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359" name="Freeform 733"/>
            <p:cNvSpPr/>
            <p:nvPr/>
          </p:nvSpPr>
          <p:spPr>
            <a:xfrm rot="13348200" flipV="1">
              <a:off x="7389360" y="5655240"/>
              <a:ext cx="191880" cy="295920"/>
            </a:xfrm>
            <a:custGeom>
              <a:gdLst>
                <a:gd name="textAreaLeft" fmla="*/ 0 w 191880"/>
                <a:gd name="textAreaRight" fmla="*/ 192240 w 191880"/>
                <a:gd name="textAreaTop" fmla="*/ 360 h 295920"/>
                <a:gd name="textAreaBottom" fmla="*/ 296640 h 295920"/>
              </a:gdLst>
              <a:rect l="textAreaLeft" t="textAreaTop" r="textAreaRight" b="textAreaBottom"/>
              <a:pathLst>
                <a:path w="48" h="72">
                  <a:moveTo>
                    <a:pt x="2" y="20"/>
                  </a:moveTo>
                  <a:cubicBezTo>
                    <a:pt x="8" y="25"/>
                    <a:pt x="38" y="60"/>
                    <a:pt x="48" y="72"/>
                  </a:cubicBezTo>
                  <a:cubicBezTo>
                    <a:pt x="43" y="57"/>
                    <a:pt x="38" y="45"/>
                    <a:pt x="32" y="34"/>
                  </a:cubicBezTo>
                  <a:cubicBezTo>
                    <a:pt x="28" y="29"/>
                    <a:pt x="8" y="7"/>
                    <a:pt x="0" y="0"/>
                  </a:cubicBezTo>
                  <a:cubicBezTo>
                    <a:pt x="1" y="6"/>
                    <a:pt x="1" y="13"/>
                    <a:pt x="2" y="20"/>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360" name="Freeform 734"/>
            <p:cNvSpPr/>
            <p:nvPr/>
          </p:nvSpPr>
          <p:spPr>
            <a:xfrm rot="13348200" flipV="1">
              <a:off x="7554600" y="5627520"/>
              <a:ext cx="113040" cy="202680"/>
            </a:xfrm>
            <a:custGeom>
              <a:gdLst>
                <a:gd name="textAreaLeft" fmla="*/ 0 w 113040"/>
                <a:gd name="textAreaRight" fmla="*/ 113400 w 113040"/>
                <a:gd name="textAreaTop" fmla="*/ -360 h 202680"/>
                <a:gd name="textAreaBottom" fmla="*/ 202680 h 202680"/>
              </a:gdLst>
              <a:rect l="textAreaLeft" t="textAreaTop" r="textAreaRight" b="textAreaBottom"/>
              <a:pathLst>
                <a:path w="28" h="49">
                  <a:moveTo>
                    <a:pt x="0" y="0"/>
                  </a:moveTo>
                  <a:cubicBezTo>
                    <a:pt x="0" y="4"/>
                    <a:pt x="0" y="11"/>
                    <a:pt x="1" y="19"/>
                  </a:cubicBezTo>
                  <a:cubicBezTo>
                    <a:pt x="5" y="23"/>
                    <a:pt x="21" y="39"/>
                    <a:pt x="29" y="49"/>
                  </a:cubicBezTo>
                  <a:cubicBezTo>
                    <a:pt x="23" y="36"/>
                    <a:pt x="16" y="26"/>
                    <a:pt x="11" y="18"/>
                  </a:cubicBezTo>
                  <a:cubicBezTo>
                    <a:pt x="6" y="11"/>
                    <a:pt x="2" y="5"/>
                    <a:pt x="0" y="0"/>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361" name="Freeform 737"/>
            <p:cNvSpPr/>
            <p:nvPr/>
          </p:nvSpPr>
          <p:spPr>
            <a:xfrm rot="13348200" flipV="1">
              <a:off x="7201800" y="5791680"/>
              <a:ext cx="205560" cy="335160"/>
            </a:xfrm>
            <a:custGeom>
              <a:gdLst>
                <a:gd name="textAreaLeft" fmla="*/ 0 w 205560"/>
                <a:gd name="textAreaRight" fmla="*/ 205920 w 205560"/>
                <a:gd name="textAreaTop" fmla="*/ -360 h 335160"/>
                <a:gd name="textAreaBottom" fmla="*/ 335160 h 335160"/>
              </a:gdLst>
              <a:rect l="textAreaLeft" t="textAreaTop" r="textAreaRight" b="textAreaBottom"/>
              <a:pathLst>
                <a:path w="52" h="81">
                  <a:moveTo>
                    <a:pt x="4" y="29"/>
                  </a:moveTo>
                  <a:cubicBezTo>
                    <a:pt x="13" y="36"/>
                    <a:pt x="44" y="72"/>
                    <a:pt x="51" y="81"/>
                  </a:cubicBezTo>
                  <a:cubicBezTo>
                    <a:pt x="52" y="73"/>
                    <a:pt x="52" y="65"/>
                    <a:pt x="51" y="56"/>
                  </a:cubicBezTo>
                  <a:cubicBezTo>
                    <a:pt x="48" y="52"/>
                    <a:pt x="12" y="9"/>
                    <a:pt x="0" y="0"/>
                  </a:cubicBezTo>
                  <a:cubicBezTo>
                    <a:pt x="1" y="9"/>
                    <a:pt x="2" y="19"/>
                    <a:pt x="4" y="29"/>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362" name="Freeform 738"/>
            <p:cNvSpPr/>
            <p:nvPr/>
          </p:nvSpPr>
          <p:spPr>
            <a:xfrm rot="13348200" flipV="1">
              <a:off x="7129080" y="5890680"/>
              <a:ext cx="188640" cy="299520"/>
            </a:xfrm>
            <a:custGeom>
              <a:gdLst>
                <a:gd name="textAreaLeft" fmla="*/ 0 w 188640"/>
                <a:gd name="textAreaRight" fmla="*/ 189000 w 188640"/>
                <a:gd name="textAreaTop" fmla="*/ 360 h 299520"/>
                <a:gd name="textAreaBottom" fmla="*/ 300240 h 299520"/>
              </a:gdLst>
              <a:rect l="textAreaLeft" t="textAreaTop" r="textAreaRight" b="textAreaBottom"/>
              <a:pathLst>
                <a:path w="47" h="72">
                  <a:moveTo>
                    <a:pt x="5" y="32"/>
                  </a:moveTo>
                  <a:cubicBezTo>
                    <a:pt x="14" y="37"/>
                    <a:pt x="38" y="65"/>
                    <a:pt x="44" y="72"/>
                  </a:cubicBezTo>
                  <a:cubicBezTo>
                    <a:pt x="45" y="66"/>
                    <a:pt x="46" y="59"/>
                    <a:pt x="47" y="52"/>
                  </a:cubicBezTo>
                  <a:cubicBezTo>
                    <a:pt x="43" y="48"/>
                    <a:pt x="12" y="10"/>
                    <a:pt x="0" y="0"/>
                  </a:cubicBezTo>
                  <a:cubicBezTo>
                    <a:pt x="1" y="10"/>
                    <a:pt x="3" y="21"/>
                    <a:pt x="5" y="32"/>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363" name="Freeform 813"/>
            <p:cNvSpPr/>
            <p:nvPr/>
          </p:nvSpPr>
          <p:spPr>
            <a:xfrm rot="13348200" flipV="1">
              <a:off x="6478920" y="5388480"/>
              <a:ext cx="113040" cy="92520"/>
            </a:xfrm>
            <a:custGeom>
              <a:gdLst>
                <a:gd name="textAreaLeft" fmla="*/ 0 w 113040"/>
                <a:gd name="textAreaRight" fmla="*/ 113400 w 113040"/>
                <a:gd name="textAreaTop" fmla="*/ -360 h 92520"/>
                <a:gd name="textAreaBottom" fmla="*/ 92520 h 92520"/>
              </a:gdLst>
              <a:rect l="textAreaLeft" t="textAreaTop" r="textAreaRight" b="textAreaBottom"/>
              <a:pathLst>
                <a:path w="28" h="22">
                  <a:moveTo>
                    <a:pt x="14" y="0"/>
                  </a:moveTo>
                  <a:cubicBezTo>
                    <a:pt x="0" y="0"/>
                    <a:pt x="0" y="22"/>
                    <a:pt x="14" y="22"/>
                  </a:cubicBezTo>
                  <a:cubicBezTo>
                    <a:pt x="28" y="22"/>
                    <a:pt x="28" y="0"/>
                    <a:pt x="14" y="0"/>
                  </a:cubicBezTo>
                  <a:close/>
                </a:path>
              </a:pathLst>
            </a:custGeom>
            <a:solidFill>
              <a:srgbClr val="FFF687"/>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364" name="Freeform 824"/>
            <p:cNvSpPr/>
            <p:nvPr/>
          </p:nvSpPr>
          <p:spPr>
            <a:xfrm rot="13348200" flipV="1">
              <a:off x="6985080" y="3409920"/>
              <a:ext cx="1678320" cy="2502360"/>
            </a:xfrm>
            <a:custGeom>
              <a:gdLst>
                <a:gd name="textAreaLeft" fmla="*/ 0 w 1678320"/>
                <a:gd name="textAreaRight" fmla="*/ 1678680 w 1678320"/>
                <a:gd name="textAreaTop" fmla="*/ -360 h 2502360"/>
                <a:gd name="textAreaBottom" fmla="*/ 2502360 h 2502360"/>
              </a:gdLst>
              <a:rect l="textAreaLeft" t="textAreaTop" r="textAreaRight" b="textAreaBottom"/>
              <a:pathLst>
                <a:path w="421" h="603">
                  <a:moveTo>
                    <a:pt x="223" y="603"/>
                  </a:moveTo>
                  <a:cubicBezTo>
                    <a:pt x="223" y="603"/>
                    <a:pt x="280" y="493"/>
                    <a:pt x="342" y="419"/>
                  </a:cubicBezTo>
                  <a:cubicBezTo>
                    <a:pt x="403" y="346"/>
                    <a:pt x="421" y="245"/>
                    <a:pt x="394" y="157"/>
                  </a:cubicBezTo>
                  <a:cubicBezTo>
                    <a:pt x="368" y="69"/>
                    <a:pt x="295" y="42"/>
                    <a:pt x="259" y="50"/>
                  </a:cubicBezTo>
                  <a:cubicBezTo>
                    <a:pt x="259" y="50"/>
                    <a:pt x="239" y="0"/>
                    <a:pt x="152" y="23"/>
                  </a:cubicBezTo>
                  <a:cubicBezTo>
                    <a:pt x="66" y="47"/>
                    <a:pt x="0" y="138"/>
                    <a:pt x="6" y="270"/>
                  </a:cubicBezTo>
                  <a:cubicBezTo>
                    <a:pt x="12" y="402"/>
                    <a:pt x="163" y="520"/>
                    <a:pt x="223" y="603"/>
                  </a:cubicBezTo>
                  <a:close/>
                </a:path>
              </a:pathLst>
            </a:custGeom>
            <a:solidFill>
              <a:srgbClr val="CCECFC"/>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365" name="Freeform 825"/>
            <p:cNvSpPr/>
            <p:nvPr/>
          </p:nvSpPr>
          <p:spPr>
            <a:xfrm rot="13348200" flipV="1">
              <a:off x="7034760" y="3429720"/>
              <a:ext cx="1626840" cy="2488320"/>
            </a:xfrm>
            <a:custGeom>
              <a:gdLst>
                <a:gd name="textAreaLeft" fmla="*/ 0 w 1626840"/>
                <a:gd name="textAreaRight" fmla="*/ 1627200 w 1626840"/>
                <a:gd name="textAreaTop" fmla="*/ 360 h 2488320"/>
                <a:gd name="textAreaBottom" fmla="*/ 2489040 h 2488320"/>
              </a:gdLst>
              <a:rect l="textAreaLeft" t="textAreaTop" r="textAreaRight" b="textAreaBottom"/>
              <a:pathLst>
                <a:path w="408" h="600">
                  <a:moveTo>
                    <a:pt x="221" y="600"/>
                  </a:moveTo>
                  <a:cubicBezTo>
                    <a:pt x="224" y="585"/>
                    <a:pt x="224" y="569"/>
                    <a:pt x="221" y="554"/>
                  </a:cubicBezTo>
                  <a:cubicBezTo>
                    <a:pt x="216" y="529"/>
                    <a:pt x="203" y="506"/>
                    <a:pt x="191" y="484"/>
                  </a:cubicBezTo>
                  <a:cubicBezTo>
                    <a:pt x="170" y="445"/>
                    <a:pt x="149" y="407"/>
                    <a:pt x="128" y="369"/>
                  </a:cubicBezTo>
                  <a:cubicBezTo>
                    <a:pt x="116" y="347"/>
                    <a:pt x="105" y="326"/>
                    <a:pt x="98" y="303"/>
                  </a:cubicBezTo>
                  <a:cubicBezTo>
                    <a:pt x="86" y="261"/>
                    <a:pt x="92" y="215"/>
                    <a:pt x="110" y="176"/>
                  </a:cubicBezTo>
                  <a:cubicBezTo>
                    <a:pt x="122" y="152"/>
                    <a:pt x="138" y="129"/>
                    <a:pt x="162" y="115"/>
                  </a:cubicBezTo>
                  <a:cubicBezTo>
                    <a:pt x="185" y="100"/>
                    <a:pt x="215" y="96"/>
                    <a:pt x="239" y="108"/>
                  </a:cubicBezTo>
                  <a:cubicBezTo>
                    <a:pt x="256" y="102"/>
                    <a:pt x="274" y="108"/>
                    <a:pt x="290" y="115"/>
                  </a:cubicBezTo>
                  <a:cubicBezTo>
                    <a:pt x="335" y="138"/>
                    <a:pt x="370" y="177"/>
                    <a:pt x="392" y="223"/>
                  </a:cubicBezTo>
                  <a:cubicBezTo>
                    <a:pt x="397" y="234"/>
                    <a:pt x="402" y="247"/>
                    <a:pt x="405" y="259"/>
                  </a:cubicBezTo>
                  <a:cubicBezTo>
                    <a:pt x="408" y="225"/>
                    <a:pt x="404" y="190"/>
                    <a:pt x="394" y="157"/>
                  </a:cubicBezTo>
                  <a:cubicBezTo>
                    <a:pt x="368" y="69"/>
                    <a:pt x="295" y="42"/>
                    <a:pt x="259" y="50"/>
                  </a:cubicBezTo>
                  <a:cubicBezTo>
                    <a:pt x="259" y="50"/>
                    <a:pt x="239" y="0"/>
                    <a:pt x="152" y="23"/>
                  </a:cubicBezTo>
                  <a:cubicBezTo>
                    <a:pt x="66" y="47"/>
                    <a:pt x="0" y="138"/>
                    <a:pt x="6" y="270"/>
                  </a:cubicBezTo>
                  <a:cubicBezTo>
                    <a:pt x="12" y="400"/>
                    <a:pt x="160" y="518"/>
                    <a:pt x="221" y="600"/>
                  </a:cubicBezTo>
                  <a:close/>
                </a:path>
              </a:pathLst>
            </a:custGeom>
            <a:solidFill>
              <a:srgbClr val="A2DEF9"/>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366" name="Freeform 826"/>
            <p:cNvSpPr/>
            <p:nvPr/>
          </p:nvSpPr>
          <p:spPr>
            <a:xfrm rot="13348200" flipV="1">
              <a:off x="7006320" y="4577400"/>
              <a:ext cx="312120" cy="384840"/>
            </a:xfrm>
            <a:custGeom>
              <a:gdLst>
                <a:gd name="textAreaLeft" fmla="*/ 0 w 312120"/>
                <a:gd name="textAreaRight" fmla="*/ 312480 w 312120"/>
                <a:gd name="textAreaTop" fmla="*/ -360 h 384840"/>
                <a:gd name="textAreaBottom" fmla="*/ 384840 h 384840"/>
              </a:gdLst>
              <a:rect l="textAreaLeft" t="textAreaTop" r="textAreaRight" b="textAreaBottom"/>
              <a:pathLst>
                <a:path w="78" h="93">
                  <a:moveTo>
                    <a:pt x="10" y="90"/>
                  </a:moveTo>
                  <a:cubicBezTo>
                    <a:pt x="22" y="80"/>
                    <a:pt x="31" y="66"/>
                    <a:pt x="41" y="54"/>
                  </a:cubicBezTo>
                  <a:cubicBezTo>
                    <a:pt x="52" y="40"/>
                    <a:pt x="63" y="25"/>
                    <a:pt x="74" y="11"/>
                  </a:cubicBezTo>
                  <a:cubicBezTo>
                    <a:pt x="78" y="6"/>
                    <a:pt x="72" y="0"/>
                    <a:pt x="68" y="5"/>
                  </a:cubicBezTo>
                  <a:cubicBezTo>
                    <a:pt x="56" y="18"/>
                    <a:pt x="45" y="32"/>
                    <a:pt x="33" y="45"/>
                  </a:cubicBezTo>
                  <a:cubicBezTo>
                    <a:pt x="22" y="58"/>
                    <a:pt x="10" y="70"/>
                    <a:pt x="3" y="84"/>
                  </a:cubicBezTo>
                  <a:cubicBezTo>
                    <a:pt x="0" y="89"/>
                    <a:pt x="6" y="93"/>
                    <a:pt x="10" y="90"/>
                  </a:cubicBezTo>
                  <a:close/>
                </a:path>
              </a:pathLst>
            </a:custGeom>
            <a:solidFill>
              <a:srgbClr val="FFFFFF"/>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367" name="Freeform 827"/>
            <p:cNvSpPr/>
            <p:nvPr/>
          </p:nvSpPr>
          <p:spPr>
            <a:xfrm rot="13348200" flipV="1">
              <a:off x="7079760" y="5056560"/>
              <a:ext cx="68400" cy="117360"/>
            </a:xfrm>
            <a:custGeom>
              <a:gdLst>
                <a:gd name="textAreaLeft" fmla="*/ 0 w 68400"/>
                <a:gd name="textAreaRight" fmla="*/ 68760 w 68400"/>
                <a:gd name="textAreaTop" fmla="*/ 360 h 117360"/>
                <a:gd name="textAreaBottom" fmla="*/ 118080 h 117360"/>
              </a:gdLst>
              <a:rect l="textAreaLeft" t="textAreaTop" r="textAreaRight" b="textAreaBottom"/>
              <a:pathLst>
                <a:path w="17" h="28">
                  <a:moveTo>
                    <a:pt x="6" y="26"/>
                  </a:moveTo>
                  <a:cubicBezTo>
                    <a:pt x="12" y="21"/>
                    <a:pt x="17" y="12"/>
                    <a:pt x="16" y="3"/>
                  </a:cubicBezTo>
                  <a:cubicBezTo>
                    <a:pt x="15" y="1"/>
                    <a:pt x="11" y="0"/>
                    <a:pt x="10" y="3"/>
                  </a:cubicBezTo>
                  <a:cubicBezTo>
                    <a:pt x="8" y="5"/>
                    <a:pt x="8" y="9"/>
                    <a:pt x="6" y="12"/>
                  </a:cubicBezTo>
                  <a:cubicBezTo>
                    <a:pt x="4" y="15"/>
                    <a:pt x="3" y="18"/>
                    <a:pt x="1" y="22"/>
                  </a:cubicBezTo>
                  <a:cubicBezTo>
                    <a:pt x="0" y="24"/>
                    <a:pt x="3" y="28"/>
                    <a:pt x="6" y="26"/>
                  </a:cubicBezTo>
                  <a:close/>
                </a:path>
              </a:pathLst>
            </a:custGeom>
            <a:solidFill>
              <a:srgbClr val="FFFFFF"/>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368" name="Freeform 828"/>
            <p:cNvSpPr/>
            <p:nvPr/>
          </p:nvSpPr>
          <p:spPr>
            <a:xfrm rot="13348200" flipV="1">
              <a:off x="6822000" y="3497760"/>
              <a:ext cx="1891800" cy="2491920"/>
            </a:xfrm>
            <a:custGeom>
              <a:gdLst>
                <a:gd name="textAreaLeft" fmla="*/ 0 w 1891800"/>
                <a:gd name="textAreaRight" fmla="*/ 1892160 w 1891800"/>
                <a:gd name="textAreaTop" fmla="*/ 360 h 2491920"/>
                <a:gd name="textAreaBottom" fmla="*/ 2492640 h 2491920"/>
              </a:gdLst>
              <a:rect l="textAreaLeft" t="textAreaTop" r="textAreaRight" b="textAreaBottom"/>
              <a:pathLst>
                <a:path w="472" h="601">
                  <a:moveTo>
                    <a:pt x="177" y="484"/>
                  </a:moveTo>
                  <a:cubicBezTo>
                    <a:pt x="210" y="518"/>
                    <a:pt x="241" y="550"/>
                    <a:pt x="250" y="598"/>
                  </a:cubicBezTo>
                  <a:cubicBezTo>
                    <a:pt x="250" y="598"/>
                    <a:pt x="250" y="598"/>
                    <a:pt x="250" y="598"/>
                  </a:cubicBezTo>
                  <a:cubicBezTo>
                    <a:pt x="250" y="598"/>
                    <a:pt x="250" y="598"/>
                    <a:pt x="250" y="598"/>
                  </a:cubicBezTo>
                  <a:cubicBezTo>
                    <a:pt x="250" y="599"/>
                    <a:pt x="250" y="599"/>
                    <a:pt x="251" y="599"/>
                  </a:cubicBezTo>
                  <a:cubicBezTo>
                    <a:pt x="251" y="599"/>
                    <a:pt x="251" y="599"/>
                    <a:pt x="251" y="599"/>
                  </a:cubicBezTo>
                  <a:cubicBezTo>
                    <a:pt x="251" y="600"/>
                    <a:pt x="251" y="600"/>
                    <a:pt x="251" y="600"/>
                  </a:cubicBezTo>
                  <a:cubicBezTo>
                    <a:pt x="251" y="600"/>
                    <a:pt x="252" y="600"/>
                    <a:pt x="252" y="600"/>
                  </a:cubicBezTo>
                  <a:cubicBezTo>
                    <a:pt x="252" y="600"/>
                    <a:pt x="252" y="600"/>
                    <a:pt x="252" y="600"/>
                  </a:cubicBezTo>
                  <a:cubicBezTo>
                    <a:pt x="253" y="600"/>
                    <a:pt x="253" y="601"/>
                    <a:pt x="253" y="601"/>
                  </a:cubicBezTo>
                  <a:cubicBezTo>
                    <a:pt x="253" y="601"/>
                    <a:pt x="253" y="601"/>
                    <a:pt x="253" y="601"/>
                  </a:cubicBezTo>
                  <a:cubicBezTo>
                    <a:pt x="253" y="601"/>
                    <a:pt x="253" y="601"/>
                    <a:pt x="253" y="601"/>
                  </a:cubicBezTo>
                  <a:cubicBezTo>
                    <a:pt x="254" y="601"/>
                    <a:pt x="254" y="600"/>
                    <a:pt x="255" y="600"/>
                  </a:cubicBezTo>
                  <a:cubicBezTo>
                    <a:pt x="255" y="600"/>
                    <a:pt x="255" y="600"/>
                    <a:pt x="255" y="600"/>
                  </a:cubicBezTo>
                  <a:cubicBezTo>
                    <a:pt x="256" y="600"/>
                    <a:pt x="256" y="600"/>
                    <a:pt x="256" y="599"/>
                  </a:cubicBezTo>
                  <a:cubicBezTo>
                    <a:pt x="256" y="599"/>
                    <a:pt x="256" y="599"/>
                    <a:pt x="256" y="599"/>
                  </a:cubicBezTo>
                  <a:cubicBezTo>
                    <a:pt x="256" y="599"/>
                    <a:pt x="256" y="599"/>
                    <a:pt x="256" y="599"/>
                  </a:cubicBezTo>
                  <a:cubicBezTo>
                    <a:pt x="257" y="598"/>
                    <a:pt x="296" y="506"/>
                    <a:pt x="392" y="395"/>
                  </a:cubicBezTo>
                  <a:cubicBezTo>
                    <a:pt x="445" y="332"/>
                    <a:pt x="474" y="195"/>
                    <a:pt x="432" y="105"/>
                  </a:cubicBezTo>
                  <a:cubicBezTo>
                    <a:pt x="406" y="48"/>
                    <a:pt x="357" y="20"/>
                    <a:pt x="289" y="23"/>
                  </a:cubicBezTo>
                  <a:cubicBezTo>
                    <a:pt x="284" y="19"/>
                    <a:pt x="262" y="0"/>
                    <a:pt x="227" y="0"/>
                  </a:cubicBezTo>
                  <a:cubicBezTo>
                    <a:pt x="227" y="0"/>
                    <a:pt x="227" y="0"/>
                    <a:pt x="227" y="0"/>
                  </a:cubicBezTo>
                  <a:cubicBezTo>
                    <a:pt x="188" y="0"/>
                    <a:pt x="148" y="24"/>
                    <a:pt x="108" y="71"/>
                  </a:cubicBezTo>
                  <a:cubicBezTo>
                    <a:pt x="0" y="198"/>
                    <a:pt x="68" y="326"/>
                    <a:pt x="105" y="394"/>
                  </a:cubicBezTo>
                  <a:cubicBezTo>
                    <a:pt x="125" y="431"/>
                    <a:pt x="151" y="458"/>
                    <a:pt x="177" y="484"/>
                  </a:cubicBezTo>
                  <a:close/>
                  <a:moveTo>
                    <a:pt x="242" y="309"/>
                  </a:moveTo>
                  <a:cubicBezTo>
                    <a:pt x="215" y="285"/>
                    <a:pt x="201" y="231"/>
                    <a:pt x="203" y="192"/>
                  </a:cubicBezTo>
                  <a:cubicBezTo>
                    <a:pt x="205" y="168"/>
                    <a:pt x="213" y="151"/>
                    <a:pt x="225" y="146"/>
                  </a:cubicBezTo>
                  <a:cubicBezTo>
                    <a:pt x="234" y="141"/>
                    <a:pt x="244" y="139"/>
                    <a:pt x="252" y="139"/>
                  </a:cubicBezTo>
                  <a:cubicBezTo>
                    <a:pt x="242" y="190"/>
                    <a:pt x="235" y="252"/>
                    <a:pt x="242" y="309"/>
                  </a:cubicBezTo>
                  <a:close/>
                  <a:moveTo>
                    <a:pt x="259" y="140"/>
                  </a:moveTo>
                  <a:cubicBezTo>
                    <a:pt x="268" y="141"/>
                    <a:pt x="275" y="145"/>
                    <a:pt x="282" y="152"/>
                  </a:cubicBezTo>
                  <a:cubicBezTo>
                    <a:pt x="293" y="164"/>
                    <a:pt x="298" y="183"/>
                    <a:pt x="296" y="208"/>
                  </a:cubicBezTo>
                  <a:cubicBezTo>
                    <a:pt x="292" y="256"/>
                    <a:pt x="261" y="296"/>
                    <a:pt x="249" y="309"/>
                  </a:cubicBezTo>
                  <a:cubicBezTo>
                    <a:pt x="241" y="253"/>
                    <a:pt x="248" y="191"/>
                    <a:pt x="259" y="140"/>
                  </a:cubicBezTo>
                  <a:close/>
                  <a:moveTo>
                    <a:pt x="254" y="133"/>
                  </a:moveTo>
                  <a:cubicBezTo>
                    <a:pt x="253" y="132"/>
                    <a:pt x="252" y="132"/>
                    <a:pt x="251" y="132"/>
                  </a:cubicBezTo>
                  <a:cubicBezTo>
                    <a:pt x="251" y="132"/>
                    <a:pt x="251" y="132"/>
                    <a:pt x="251" y="132"/>
                  </a:cubicBezTo>
                  <a:cubicBezTo>
                    <a:pt x="242" y="132"/>
                    <a:pt x="232" y="135"/>
                    <a:pt x="222" y="140"/>
                  </a:cubicBezTo>
                  <a:cubicBezTo>
                    <a:pt x="208" y="146"/>
                    <a:pt x="199" y="165"/>
                    <a:pt x="197" y="191"/>
                  </a:cubicBezTo>
                  <a:cubicBezTo>
                    <a:pt x="194" y="235"/>
                    <a:pt x="211" y="295"/>
                    <a:pt x="243" y="318"/>
                  </a:cubicBezTo>
                  <a:cubicBezTo>
                    <a:pt x="247" y="343"/>
                    <a:pt x="250" y="367"/>
                    <a:pt x="252" y="391"/>
                  </a:cubicBezTo>
                  <a:cubicBezTo>
                    <a:pt x="234" y="376"/>
                    <a:pt x="173" y="318"/>
                    <a:pt x="167" y="228"/>
                  </a:cubicBezTo>
                  <a:cubicBezTo>
                    <a:pt x="163" y="172"/>
                    <a:pt x="168" y="143"/>
                    <a:pt x="183" y="126"/>
                  </a:cubicBezTo>
                  <a:cubicBezTo>
                    <a:pt x="197" y="110"/>
                    <a:pt x="224" y="105"/>
                    <a:pt x="261" y="103"/>
                  </a:cubicBezTo>
                  <a:cubicBezTo>
                    <a:pt x="258" y="112"/>
                    <a:pt x="256" y="122"/>
                    <a:pt x="254" y="133"/>
                  </a:cubicBezTo>
                  <a:close/>
                  <a:moveTo>
                    <a:pt x="178" y="122"/>
                  </a:moveTo>
                  <a:cubicBezTo>
                    <a:pt x="161" y="140"/>
                    <a:pt x="156" y="170"/>
                    <a:pt x="160" y="229"/>
                  </a:cubicBezTo>
                  <a:cubicBezTo>
                    <a:pt x="167" y="335"/>
                    <a:pt x="251" y="398"/>
                    <a:pt x="253" y="400"/>
                  </a:cubicBezTo>
                  <a:cubicBezTo>
                    <a:pt x="255" y="431"/>
                    <a:pt x="256" y="461"/>
                    <a:pt x="256" y="488"/>
                  </a:cubicBezTo>
                  <a:cubicBezTo>
                    <a:pt x="239" y="476"/>
                    <a:pt x="179" y="431"/>
                    <a:pt x="139" y="328"/>
                  </a:cubicBezTo>
                  <a:cubicBezTo>
                    <a:pt x="108" y="250"/>
                    <a:pt x="114" y="150"/>
                    <a:pt x="151" y="94"/>
                  </a:cubicBezTo>
                  <a:cubicBezTo>
                    <a:pt x="171" y="65"/>
                    <a:pt x="198" y="51"/>
                    <a:pt x="230" y="51"/>
                  </a:cubicBezTo>
                  <a:cubicBezTo>
                    <a:pt x="244" y="51"/>
                    <a:pt x="258" y="53"/>
                    <a:pt x="273" y="58"/>
                  </a:cubicBezTo>
                  <a:cubicBezTo>
                    <a:pt x="270" y="69"/>
                    <a:pt x="266" y="82"/>
                    <a:pt x="263" y="96"/>
                  </a:cubicBezTo>
                  <a:cubicBezTo>
                    <a:pt x="222" y="98"/>
                    <a:pt x="194" y="103"/>
                    <a:pt x="178" y="122"/>
                  </a:cubicBezTo>
                  <a:close/>
                  <a:moveTo>
                    <a:pt x="250" y="318"/>
                  </a:moveTo>
                  <a:cubicBezTo>
                    <a:pt x="258" y="310"/>
                    <a:pt x="298" y="266"/>
                    <a:pt x="303" y="208"/>
                  </a:cubicBezTo>
                  <a:cubicBezTo>
                    <a:pt x="305" y="182"/>
                    <a:pt x="299" y="161"/>
                    <a:pt x="286" y="147"/>
                  </a:cubicBezTo>
                  <a:cubicBezTo>
                    <a:pt x="279" y="140"/>
                    <a:pt x="270" y="135"/>
                    <a:pt x="260" y="133"/>
                  </a:cubicBezTo>
                  <a:cubicBezTo>
                    <a:pt x="263" y="123"/>
                    <a:pt x="265" y="112"/>
                    <a:pt x="268" y="103"/>
                  </a:cubicBezTo>
                  <a:cubicBezTo>
                    <a:pt x="294" y="102"/>
                    <a:pt x="313" y="115"/>
                    <a:pt x="327" y="139"/>
                  </a:cubicBezTo>
                  <a:cubicBezTo>
                    <a:pt x="349" y="178"/>
                    <a:pt x="347" y="242"/>
                    <a:pt x="331" y="269"/>
                  </a:cubicBezTo>
                  <a:cubicBezTo>
                    <a:pt x="323" y="283"/>
                    <a:pt x="311" y="296"/>
                    <a:pt x="301" y="310"/>
                  </a:cubicBezTo>
                  <a:cubicBezTo>
                    <a:pt x="284" y="331"/>
                    <a:pt x="267" y="352"/>
                    <a:pt x="257" y="376"/>
                  </a:cubicBezTo>
                  <a:cubicBezTo>
                    <a:pt x="255" y="357"/>
                    <a:pt x="253" y="337"/>
                    <a:pt x="250" y="318"/>
                  </a:cubicBezTo>
                  <a:close/>
                  <a:moveTo>
                    <a:pt x="306" y="314"/>
                  </a:moveTo>
                  <a:cubicBezTo>
                    <a:pt x="317" y="300"/>
                    <a:pt x="328" y="287"/>
                    <a:pt x="337" y="272"/>
                  </a:cubicBezTo>
                  <a:cubicBezTo>
                    <a:pt x="354" y="244"/>
                    <a:pt x="356" y="178"/>
                    <a:pt x="333" y="135"/>
                  </a:cubicBezTo>
                  <a:cubicBezTo>
                    <a:pt x="318" y="110"/>
                    <a:pt x="297" y="96"/>
                    <a:pt x="269" y="96"/>
                  </a:cubicBezTo>
                  <a:cubicBezTo>
                    <a:pt x="273" y="83"/>
                    <a:pt x="277" y="71"/>
                    <a:pt x="280" y="61"/>
                  </a:cubicBezTo>
                  <a:cubicBezTo>
                    <a:pt x="368" y="92"/>
                    <a:pt x="399" y="139"/>
                    <a:pt x="388" y="228"/>
                  </a:cubicBezTo>
                  <a:cubicBezTo>
                    <a:pt x="382" y="282"/>
                    <a:pt x="345" y="337"/>
                    <a:pt x="313" y="386"/>
                  </a:cubicBezTo>
                  <a:cubicBezTo>
                    <a:pt x="293" y="417"/>
                    <a:pt x="273" y="446"/>
                    <a:pt x="263" y="473"/>
                  </a:cubicBezTo>
                  <a:cubicBezTo>
                    <a:pt x="262" y="448"/>
                    <a:pt x="261" y="422"/>
                    <a:pt x="259" y="394"/>
                  </a:cubicBezTo>
                  <a:cubicBezTo>
                    <a:pt x="265" y="364"/>
                    <a:pt x="286" y="339"/>
                    <a:pt x="306" y="314"/>
                  </a:cubicBezTo>
                  <a:close/>
                  <a:moveTo>
                    <a:pt x="290" y="30"/>
                  </a:moveTo>
                  <a:cubicBezTo>
                    <a:pt x="354" y="27"/>
                    <a:pt x="401" y="54"/>
                    <a:pt x="426" y="107"/>
                  </a:cubicBezTo>
                  <a:cubicBezTo>
                    <a:pt x="466" y="194"/>
                    <a:pt x="438" y="331"/>
                    <a:pt x="387" y="390"/>
                  </a:cubicBezTo>
                  <a:cubicBezTo>
                    <a:pt x="316" y="473"/>
                    <a:pt x="276" y="545"/>
                    <a:pt x="259" y="578"/>
                  </a:cubicBezTo>
                  <a:cubicBezTo>
                    <a:pt x="261" y="558"/>
                    <a:pt x="263" y="529"/>
                    <a:pt x="263" y="494"/>
                  </a:cubicBezTo>
                  <a:cubicBezTo>
                    <a:pt x="270" y="463"/>
                    <a:pt x="293" y="427"/>
                    <a:pt x="318" y="389"/>
                  </a:cubicBezTo>
                  <a:cubicBezTo>
                    <a:pt x="351" y="340"/>
                    <a:pt x="388" y="284"/>
                    <a:pt x="395" y="229"/>
                  </a:cubicBezTo>
                  <a:cubicBezTo>
                    <a:pt x="406" y="136"/>
                    <a:pt x="374" y="87"/>
                    <a:pt x="282" y="54"/>
                  </a:cubicBezTo>
                  <a:cubicBezTo>
                    <a:pt x="286" y="42"/>
                    <a:pt x="289" y="34"/>
                    <a:pt x="290" y="30"/>
                  </a:cubicBezTo>
                  <a:close/>
                  <a:moveTo>
                    <a:pt x="113" y="75"/>
                  </a:moveTo>
                  <a:cubicBezTo>
                    <a:pt x="152" y="30"/>
                    <a:pt x="190" y="7"/>
                    <a:pt x="227" y="7"/>
                  </a:cubicBezTo>
                  <a:cubicBezTo>
                    <a:pt x="227" y="7"/>
                    <a:pt x="227" y="7"/>
                    <a:pt x="227" y="7"/>
                  </a:cubicBezTo>
                  <a:cubicBezTo>
                    <a:pt x="258" y="7"/>
                    <a:pt x="278" y="23"/>
                    <a:pt x="284" y="28"/>
                  </a:cubicBezTo>
                  <a:cubicBezTo>
                    <a:pt x="283" y="31"/>
                    <a:pt x="279" y="40"/>
                    <a:pt x="275" y="52"/>
                  </a:cubicBezTo>
                  <a:cubicBezTo>
                    <a:pt x="260" y="47"/>
                    <a:pt x="245" y="44"/>
                    <a:pt x="230" y="44"/>
                  </a:cubicBezTo>
                  <a:cubicBezTo>
                    <a:pt x="196" y="44"/>
                    <a:pt x="167" y="60"/>
                    <a:pt x="146" y="91"/>
                  </a:cubicBezTo>
                  <a:cubicBezTo>
                    <a:pt x="107" y="147"/>
                    <a:pt x="102" y="251"/>
                    <a:pt x="133" y="331"/>
                  </a:cubicBezTo>
                  <a:cubicBezTo>
                    <a:pt x="177" y="444"/>
                    <a:pt x="245" y="489"/>
                    <a:pt x="256" y="496"/>
                  </a:cubicBezTo>
                  <a:cubicBezTo>
                    <a:pt x="256" y="532"/>
                    <a:pt x="254" y="561"/>
                    <a:pt x="252" y="580"/>
                  </a:cubicBezTo>
                  <a:cubicBezTo>
                    <a:pt x="240" y="539"/>
                    <a:pt x="211" y="510"/>
                    <a:pt x="182" y="479"/>
                  </a:cubicBezTo>
                  <a:cubicBezTo>
                    <a:pt x="157" y="453"/>
                    <a:pt x="131" y="427"/>
                    <a:pt x="111" y="391"/>
                  </a:cubicBezTo>
                  <a:cubicBezTo>
                    <a:pt x="75" y="324"/>
                    <a:pt x="8" y="199"/>
                    <a:pt x="113" y="75"/>
                  </a:cubicBezTo>
                  <a:close/>
                </a:path>
              </a:pathLst>
            </a:custGeom>
            <a:solidFill>
              <a:srgbClr val="66C0E4"/>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3" presetClass="entr" presetSubtype="16" dur="500" fill="hold" nodeType="withEffect">
                                  <p:stCondLst>
                                    <p:cond delay="250"/>
                                  </p:stCondLst>
                                  <p:childTnLst>
                                    <p:set>
                                      <p:cBhvr>
                                        <p:cTn id="6" dur="1" fill="hold">
                                          <p:stCondLst>
                                            <p:cond delay="0"/>
                                          </p:stCondLst>
                                        </p:cTn>
                                        <p:tgtEl>
                                          <p:spTgt spid="336"/>
                                        </p:tgtEl>
                                        <p:attrNameLst>
                                          <p:attrName>style.visibility</p:attrName>
                                        </p:attrNameLst>
                                      </p:cBhvr>
                                      <p:to>
                                        <p:strVal val="visible"/>
                                      </p:to>
                                    </p:set>
                                    <p:anim calcmode="lin" valueType="num">
                                      <p:cBhvr additive="repl">
                                        <p:cTn id="7" dur="500" fill="hold"/>
                                        <p:tgtEl>
                                          <p:spTgt spid="336"/>
                                        </p:tgtEl>
                                        <p:attrNameLst>
                                          <p:attrName>ppt_w</p:attrName>
                                        </p:attrNameLst>
                                      </p:cBhvr>
                                      <p:tavLst>
                                        <p:tav tm="0">
                                          <p:val>
                                            <p:fltVal val="0"/>
                                          </p:val>
                                        </p:tav>
                                        <p:tav tm="100000">
                                          <p:val>
                                            <p:strVal val="#ppt_w"/>
                                          </p:val>
                                        </p:tav>
                                      </p:tavLst>
                                    </p:anim>
                                    <p:anim calcmode="lin" valueType="num">
                                      <p:cBhvr additive="repl">
                                        <p:cTn id="8" dur="500" fill="hold"/>
                                        <p:tgtEl>
                                          <p:spTgt spid="336"/>
                                        </p:tgtEl>
                                        <p:attrNameLst>
                                          <p:attrName>ppt_h</p:attrName>
                                        </p:attrNameLst>
                                      </p:cBhvr>
                                      <p:tavLst>
                                        <p:tav tm="0">
                                          <p:val>
                                            <p:fltVal val="0"/>
                                          </p:val>
                                        </p:tav>
                                        <p:tav tm="100000">
                                          <p:val>
                                            <p:strVal val="#ppt_h"/>
                                          </p:val>
                                        </p:tav>
                                      </p:tavLst>
                                    </p:anim>
                                  </p:childTnLst>
                                </p:cTn>
                              </p:par>
                              <p:par>
                                <p:cTn id="9" presetID="23" presetClass="entr" presetSubtype="16" dur="500" fill="hold" nodeType="withEffect">
                                  <p:stCondLst>
                                    <p:cond delay="250"/>
                                  </p:stCondLst>
                                  <p:childTnLst>
                                    <p:set>
                                      <p:cBhvr>
                                        <p:cTn id="10" dur="1" fill="hold">
                                          <p:stCondLst>
                                            <p:cond delay="0"/>
                                          </p:stCondLst>
                                        </p:cTn>
                                        <p:tgtEl>
                                          <p:spTgt spid="337"/>
                                        </p:tgtEl>
                                        <p:attrNameLst>
                                          <p:attrName>style.visibility</p:attrName>
                                        </p:attrNameLst>
                                      </p:cBhvr>
                                      <p:to>
                                        <p:strVal val="visible"/>
                                      </p:to>
                                    </p:set>
                                    <p:anim calcmode="lin" valueType="num">
                                      <p:cBhvr additive="repl">
                                        <p:cTn id="11" dur="500" fill="hold"/>
                                        <p:tgtEl>
                                          <p:spTgt spid="337"/>
                                        </p:tgtEl>
                                        <p:attrNameLst>
                                          <p:attrName>ppt_w</p:attrName>
                                        </p:attrNameLst>
                                      </p:cBhvr>
                                      <p:tavLst>
                                        <p:tav tm="0">
                                          <p:val>
                                            <p:fltVal val="0"/>
                                          </p:val>
                                        </p:tav>
                                        <p:tav tm="100000">
                                          <p:val>
                                            <p:strVal val="#ppt_w"/>
                                          </p:val>
                                        </p:tav>
                                      </p:tavLst>
                                    </p:anim>
                                    <p:anim calcmode="lin" valueType="num">
                                      <p:cBhvr additive="repl">
                                        <p:cTn id="12" dur="500" fill="hold"/>
                                        <p:tgtEl>
                                          <p:spTgt spid="337"/>
                                        </p:tgtEl>
                                        <p:attrNameLst>
                                          <p:attrName>ppt_h</p:attrName>
                                        </p:attrNameLst>
                                      </p:cBhvr>
                                      <p:tavLst>
                                        <p:tav tm="0">
                                          <p:val>
                                            <p:fltVal val="0"/>
                                          </p:val>
                                        </p:tav>
                                        <p:tav tm="100000">
                                          <p:val>
                                            <p:strVal val="#ppt_h"/>
                                          </p:val>
                                        </p:tav>
                                      </p:tavLst>
                                    </p:anim>
                                  </p:childTnLst>
                                </p:cTn>
                              </p:par>
                              <p:par>
                                <p:cTn id="13" presetID="23" presetClass="entr" presetSubtype="16" dur="500" fill="hold" nodeType="withEffect">
                                  <p:stCondLst>
                                    <p:cond delay="250"/>
                                  </p:stCondLst>
                                  <p:childTnLst>
                                    <p:set>
                                      <p:cBhvr>
                                        <p:cTn id="14" dur="1" fill="hold">
                                          <p:stCondLst>
                                            <p:cond delay="0"/>
                                          </p:stCondLst>
                                        </p:cTn>
                                        <p:tgtEl>
                                          <p:spTgt spid="338"/>
                                        </p:tgtEl>
                                        <p:attrNameLst>
                                          <p:attrName>style.visibility</p:attrName>
                                        </p:attrNameLst>
                                      </p:cBhvr>
                                      <p:to>
                                        <p:strVal val="visible"/>
                                      </p:to>
                                    </p:set>
                                    <p:anim calcmode="lin" valueType="num">
                                      <p:cBhvr additive="repl">
                                        <p:cTn id="15" dur="500" fill="hold"/>
                                        <p:tgtEl>
                                          <p:spTgt spid="338"/>
                                        </p:tgtEl>
                                        <p:attrNameLst>
                                          <p:attrName>ppt_w</p:attrName>
                                        </p:attrNameLst>
                                      </p:cBhvr>
                                      <p:tavLst>
                                        <p:tav tm="0">
                                          <p:val>
                                            <p:fltVal val="0"/>
                                          </p:val>
                                        </p:tav>
                                        <p:tav tm="100000">
                                          <p:val>
                                            <p:strVal val="#ppt_w"/>
                                          </p:val>
                                        </p:tav>
                                      </p:tavLst>
                                    </p:anim>
                                    <p:anim calcmode="lin" valueType="num">
                                      <p:cBhvr additive="repl">
                                        <p:cTn id="16" dur="500" fill="hold"/>
                                        <p:tgtEl>
                                          <p:spTgt spid="338"/>
                                        </p:tgtEl>
                                        <p:attrNameLst>
                                          <p:attrName>ppt_h</p:attrName>
                                        </p:attrNameLst>
                                      </p:cBhvr>
                                      <p:tavLst>
                                        <p:tav tm="0">
                                          <p:val>
                                            <p:fltVal val="0"/>
                                          </p:val>
                                        </p:tav>
                                        <p:tav tm="100000">
                                          <p:val>
                                            <p:strVal val="#ppt_h"/>
                                          </p:val>
                                        </p:tav>
                                      </p:tavLst>
                                    </p:anim>
                                  </p:childTnLst>
                                </p:cTn>
                              </p:par>
                              <p:par>
                                <p:cTn id="17" presetID="23" presetClass="entr" presetSubtype="16" dur="500" fill="hold" nodeType="withEffect">
                                  <p:stCondLst>
                                    <p:cond delay="250"/>
                                  </p:stCondLst>
                                  <p:childTnLst>
                                    <p:set>
                                      <p:cBhvr>
                                        <p:cTn id="18" dur="1" fill="hold">
                                          <p:stCondLst>
                                            <p:cond delay="0"/>
                                          </p:stCondLst>
                                        </p:cTn>
                                        <p:tgtEl>
                                          <p:spTgt spid="339"/>
                                        </p:tgtEl>
                                        <p:attrNameLst>
                                          <p:attrName>style.visibility</p:attrName>
                                        </p:attrNameLst>
                                      </p:cBhvr>
                                      <p:to>
                                        <p:strVal val="visible"/>
                                      </p:to>
                                    </p:set>
                                    <p:anim calcmode="lin" valueType="num">
                                      <p:cBhvr additive="repl">
                                        <p:cTn id="19" dur="500" fill="hold"/>
                                        <p:tgtEl>
                                          <p:spTgt spid="339"/>
                                        </p:tgtEl>
                                        <p:attrNameLst>
                                          <p:attrName>ppt_w</p:attrName>
                                        </p:attrNameLst>
                                      </p:cBhvr>
                                      <p:tavLst>
                                        <p:tav tm="0">
                                          <p:val>
                                            <p:fltVal val="0"/>
                                          </p:val>
                                        </p:tav>
                                        <p:tav tm="100000">
                                          <p:val>
                                            <p:strVal val="#ppt_w"/>
                                          </p:val>
                                        </p:tav>
                                      </p:tavLst>
                                    </p:anim>
                                    <p:anim calcmode="lin" valueType="num">
                                      <p:cBhvr additive="repl">
                                        <p:cTn id="20" dur="500" fill="hold"/>
                                        <p:tgtEl>
                                          <p:spTgt spid="339"/>
                                        </p:tgtEl>
                                        <p:attrNameLst>
                                          <p:attrName>ppt_h</p:attrName>
                                        </p:attrNameLst>
                                      </p:cBhvr>
                                      <p:tavLst>
                                        <p:tav tm="0">
                                          <p:val>
                                            <p:fltVal val="0"/>
                                          </p:val>
                                        </p:tav>
                                        <p:tav tm="100000">
                                          <p:val>
                                            <p:strVal val="#ppt_h"/>
                                          </p:val>
                                        </p:tav>
                                      </p:tavLst>
                                    </p:anim>
                                  </p:childTnLst>
                                </p:cTn>
                              </p:par>
                            </p:childTnLst>
                          </p:cTn>
                        </p:par>
                      </p:childTnLst>
                    </p:cTn>
                  </p:par>
                  <p:par>
                    <p:cTn id="21" fill="hold" nodeType="clickPar">
                      <p:stCondLst>
                        <p:cond delay="indefinite"/>
                        <p:cond evt="onBegin" delay="0">
                          <p:tn val="20"/>
                        </p:cond>
                      </p:stCondLst>
                      <p:childTnLst>
                        <p:par>
                          <p:cTn id="22" fill="hold">
                            <p:stCondLst>
                              <p:cond delay="0"/>
                            </p:stCondLst>
                            <p:childTnLst>
                              <p:par>
                                <p:cTn id="23" presetID="53" presetClass="entr" presetSubtype="16" dur="500" fill="hold" nodeType="clickEffect">
                                  <p:stCondLst>
                                    <p:cond delay="0"/>
                                  </p:stCondLst>
                                  <p:childTnLst>
                                    <p:set>
                                      <p:cBhvr>
                                        <p:cTn id="24" dur="1" fill="hold">
                                          <p:stCondLst>
                                            <p:cond delay="0"/>
                                          </p:stCondLst>
                                        </p:cTn>
                                        <p:tgtEl>
                                          <p:spTgt spid="340"/>
                                        </p:tgtEl>
                                        <p:attrNameLst>
                                          <p:attrName>style.visibility</p:attrName>
                                        </p:attrNameLst>
                                      </p:cBhvr>
                                      <p:to>
                                        <p:strVal val="visible"/>
                                      </p:to>
                                    </p:set>
                                    <p:anim calcmode="lin" valueType="num">
                                      <p:cBhvr additive="repl">
                                        <p:cTn id="25" dur="500" fill="hold"/>
                                        <p:tgtEl>
                                          <p:spTgt spid="340"/>
                                        </p:tgtEl>
                                        <p:attrNameLst>
                                          <p:attrName>ppt_w</p:attrName>
                                        </p:attrNameLst>
                                      </p:cBhvr>
                                      <p:tavLst>
                                        <p:tav tm="0">
                                          <p:val>
                                            <p:fltVal val="0"/>
                                          </p:val>
                                        </p:tav>
                                        <p:tav tm="100000">
                                          <p:val>
                                            <p:strVal val="#ppt_w"/>
                                          </p:val>
                                        </p:tav>
                                      </p:tavLst>
                                    </p:anim>
                                    <p:anim calcmode="lin" valueType="num">
                                      <p:cBhvr additive="repl">
                                        <p:cTn id="26" dur="500" fill="hold"/>
                                        <p:tgtEl>
                                          <p:spTgt spid="340"/>
                                        </p:tgtEl>
                                        <p:attrNameLst>
                                          <p:attrName>ppt_h</p:attrName>
                                        </p:attrNameLst>
                                      </p:cBhvr>
                                      <p:tavLst>
                                        <p:tav tm="0">
                                          <p:val>
                                            <p:fltVal val="0"/>
                                          </p:val>
                                        </p:tav>
                                        <p:tav tm="100000">
                                          <p:val>
                                            <p:strVal val="#ppt_h"/>
                                          </p:val>
                                        </p:tav>
                                      </p:tavLst>
                                    </p:anim>
                                    <p:animEffect transition="in" filter="fade">
                                      <p:cBhvr additive="repl">
                                        <p:cTn id="27" dur="500"/>
                                        <p:tgtEl>
                                          <p:spTgt spid="340"/>
                                        </p:tgtEl>
                                      </p:cBhvr>
                                    </p:animEffect>
                                  </p:childTnLst>
                                </p:cTn>
                              </p:par>
                              <p:par>
                                <p:cTn id="28" presetID="53" presetClass="entr" presetSubtype="16" dur="500" fill="hold" nodeType="withEffect">
                                  <p:stCondLst>
                                    <p:cond delay="0"/>
                                  </p:stCondLst>
                                  <p:childTnLst>
                                    <p:set>
                                      <p:cBhvr>
                                        <p:cTn id="29" dur="1" fill="hold">
                                          <p:stCondLst>
                                            <p:cond delay="0"/>
                                          </p:stCondLst>
                                        </p:cTn>
                                        <p:tgtEl>
                                          <p:spTgt spid="352"/>
                                        </p:tgtEl>
                                        <p:attrNameLst>
                                          <p:attrName>style.visibility</p:attrName>
                                        </p:attrNameLst>
                                      </p:cBhvr>
                                      <p:to>
                                        <p:strVal val="visible"/>
                                      </p:to>
                                    </p:set>
                                    <p:anim calcmode="lin" valueType="num">
                                      <p:cBhvr additive="repl">
                                        <p:cTn id="30" dur="500" fill="hold"/>
                                        <p:tgtEl>
                                          <p:spTgt spid="352"/>
                                        </p:tgtEl>
                                        <p:attrNameLst>
                                          <p:attrName>ppt_w</p:attrName>
                                        </p:attrNameLst>
                                      </p:cBhvr>
                                      <p:tavLst>
                                        <p:tav tm="0">
                                          <p:val>
                                            <p:fltVal val="0"/>
                                          </p:val>
                                        </p:tav>
                                        <p:tav tm="100000">
                                          <p:val>
                                            <p:strVal val="#ppt_w"/>
                                          </p:val>
                                        </p:tav>
                                      </p:tavLst>
                                    </p:anim>
                                    <p:anim calcmode="lin" valueType="num">
                                      <p:cBhvr additive="repl">
                                        <p:cTn id="31" dur="500" fill="hold"/>
                                        <p:tgtEl>
                                          <p:spTgt spid="352"/>
                                        </p:tgtEl>
                                        <p:attrNameLst>
                                          <p:attrName>ppt_h</p:attrName>
                                        </p:attrNameLst>
                                      </p:cBhvr>
                                      <p:tavLst>
                                        <p:tav tm="0">
                                          <p:val>
                                            <p:fltVal val="0"/>
                                          </p:val>
                                        </p:tav>
                                        <p:tav tm="100000">
                                          <p:val>
                                            <p:strVal val="#ppt_h"/>
                                          </p:val>
                                        </p:tav>
                                      </p:tavLst>
                                    </p:anim>
                                    <p:animEffect transition="in" filter="fade">
                                      <p:cBhvr additive="repl">
                                        <p:cTn id="32" dur="500"/>
                                        <p:tgtEl>
                                          <p:spTgt spid="3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369" name="组合 4"/>
          <p:cNvGrpSpPr/>
          <p:nvPr/>
        </p:nvGrpSpPr>
        <p:grpSpPr>
          <a:xfrm>
            <a:off x="995040" y="1876680"/>
            <a:ext cx="4299120" cy="3638880"/>
            <a:chOff x="995040" y="1876680"/>
            <a:chExt cx="4299120" cy="3638880"/>
          </a:xfrm>
        </p:grpSpPr>
        <p:grpSp>
          <p:nvGrpSpPr>
            <p:cNvPr id="370" name="组合 5"/>
            <p:cNvGrpSpPr/>
            <p:nvPr/>
          </p:nvGrpSpPr>
          <p:grpSpPr>
            <a:xfrm>
              <a:off x="995040" y="1876680"/>
              <a:ext cx="2624760" cy="2235240"/>
              <a:chOff x="995040" y="1876680"/>
              <a:chExt cx="2624760" cy="2235240"/>
            </a:xfrm>
          </p:grpSpPr>
          <p:grpSp>
            <p:nvGrpSpPr>
              <p:cNvPr id="371" name="组合 17"/>
              <p:cNvGrpSpPr/>
              <p:nvPr/>
            </p:nvGrpSpPr>
            <p:grpSpPr>
              <a:xfrm>
                <a:off x="1088640" y="1987200"/>
                <a:ext cx="2531160" cy="2049120"/>
                <a:chOff x="1088640" y="1987200"/>
                <a:chExt cx="2531160" cy="2049120"/>
              </a:xfrm>
            </p:grpSpPr>
            <p:sp>
              <p:nvSpPr>
                <p:cNvPr id="372" name="Freeform 63"/>
                <p:cNvSpPr/>
                <p:nvPr/>
              </p:nvSpPr>
              <p:spPr>
                <a:xfrm rot="15324600">
                  <a:off x="1583280" y="1904400"/>
                  <a:ext cx="1541160" cy="2214360"/>
                </a:xfrm>
                <a:custGeom>
                  <a:gdLst>
                    <a:gd name="textAreaLeft" fmla="*/ 0 w 1541160"/>
                    <a:gd name="textAreaRight" fmla="*/ 1541520 w 1541160"/>
                    <a:gd name="textAreaTop" fmla="*/ 0 h 2214360"/>
                    <a:gd name="textAreaBottom" fmla="*/ 2214720 h 2214360"/>
                  </a:gdLst>
                  <a:rect l="textAreaLeft" t="textAreaTop" r="textAreaRight" b="textAreaBottom"/>
                  <a:pathLst>
                    <a:path w="421" h="603">
                      <a:moveTo>
                        <a:pt x="198" y="0"/>
                      </a:moveTo>
                      <a:cubicBezTo>
                        <a:pt x="198" y="0"/>
                        <a:pt x="141" y="110"/>
                        <a:pt x="79" y="183"/>
                      </a:cubicBezTo>
                      <a:cubicBezTo>
                        <a:pt x="17" y="257"/>
                        <a:pt x="0" y="358"/>
                        <a:pt x="26" y="446"/>
                      </a:cubicBezTo>
                      <a:cubicBezTo>
                        <a:pt x="53" y="534"/>
                        <a:pt x="126" y="560"/>
                        <a:pt x="161" y="553"/>
                      </a:cubicBezTo>
                      <a:cubicBezTo>
                        <a:pt x="161" y="553"/>
                        <a:pt x="182" y="603"/>
                        <a:pt x="268" y="579"/>
                      </a:cubicBezTo>
                      <a:cubicBezTo>
                        <a:pt x="355" y="556"/>
                        <a:pt x="421" y="465"/>
                        <a:pt x="415" y="333"/>
                      </a:cubicBezTo>
                      <a:cubicBezTo>
                        <a:pt x="409" y="201"/>
                        <a:pt x="258" y="82"/>
                        <a:pt x="198" y="0"/>
                      </a:cubicBezTo>
                      <a:close/>
                    </a:path>
                  </a:pathLst>
                </a:custGeom>
                <a:solidFill>
                  <a:srgbClr val="CCECFC"/>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373" name="Freeform 64"/>
                <p:cNvSpPr/>
                <p:nvPr/>
              </p:nvSpPr>
              <p:spPr>
                <a:xfrm rot="15324600">
                  <a:off x="1604160" y="1883880"/>
                  <a:ext cx="1493640" cy="2207880"/>
                </a:xfrm>
                <a:custGeom>
                  <a:gdLst>
                    <a:gd name="textAreaLeft" fmla="*/ 0 w 1493640"/>
                    <a:gd name="textAreaRight" fmla="*/ 1494000 w 1493640"/>
                    <a:gd name="textAreaTop" fmla="*/ 0 h 2207880"/>
                    <a:gd name="textAreaBottom" fmla="*/ 2208240 h 2207880"/>
                  </a:gdLst>
                  <a:rect l="textAreaLeft" t="textAreaTop" r="textAreaRight" b="textAreaBottom"/>
                  <a:pathLst>
                    <a:path w="408" h="601">
                      <a:moveTo>
                        <a:pt x="187" y="0"/>
                      </a:moveTo>
                      <a:cubicBezTo>
                        <a:pt x="184" y="16"/>
                        <a:pt x="184" y="31"/>
                        <a:pt x="187" y="47"/>
                      </a:cubicBezTo>
                      <a:cubicBezTo>
                        <a:pt x="192" y="72"/>
                        <a:pt x="204" y="94"/>
                        <a:pt x="217" y="117"/>
                      </a:cubicBezTo>
                      <a:cubicBezTo>
                        <a:pt x="238" y="155"/>
                        <a:pt x="259" y="193"/>
                        <a:pt x="280" y="232"/>
                      </a:cubicBezTo>
                      <a:cubicBezTo>
                        <a:pt x="291" y="253"/>
                        <a:pt x="303" y="275"/>
                        <a:pt x="310" y="298"/>
                      </a:cubicBezTo>
                      <a:cubicBezTo>
                        <a:pt x="321" y="339"/>
                        <a:pt x="316" y="385"/>
                        <a:pt x="297" y="424"/>
                      </a:cubicBezTo>
                      <a:cubicBezTo>
                        <a:pt x="286" y="449"/>
                        <a:pt x="269" y="472"/>
                        <a:pt x="246" y="486"/>
                      </a:cubicBezTo>
                      <a:cubicBezTo>
                        <a:pt x="223" y="500"/>
                        <a:pt x="193" y="504"/>
                        <a:pt x="168" y="493"/>
                      </a:cubicBezTo>
                      <a:cubicBezTo>
                        <a:pt x="152" y="499"/>
                        <a:pt x="134" y="493"/>
                        <a:pt x="118" y="485"/>
                      </a:cubicBezTo>
                      <a:cubicBezTo>
                        <a:pt x="73" y="463"/>
                        <a:pt x="37" y="423"/>
                        <a:pt x="16" y="378"/>
                      </a:cubicBezTo>
                      <a:cubicBezTo>
                        <a:pt x="10" y="366"/>
                        <a:pt x="6" y="354"/>
                        <a:pt x="2" y="341"/>
                      </a:cubicBezTo>
                      <a:cubicBezTo>
                        <a:pt x="0" y="376"/>
                        <a:pt x="3" y="411"/>
                        <a:pt x="13" y="444"/>
                      </a:cubicBezTo>
                      <a:cubicBezTo>
                        <a:pt x="40" y="532"/>
                        <a:pt x="113" y="558"/>
                        <a:pt x="148" y="551"/>
                      </a:cubicBezTo>
                      <a:cubicBezTo>
                        <a:pt x="148" y="551"/>
                        <a:pt x="169" y="601"/>
                        <a:pt x="255" y="577"/>
                      </a:cubicBezTo>
                      <a:cubicBezTo>
                        <a:pt x="342" y="554"/>
                        <a:pt x="408" y="463"/>
                        <a:pt x="402" y="331"/>
                      </a:cubicBezTo>
                      <a:cubicBezTo>
                        <a:pt x="396" y="200"/>
                        <a:pt x="248" y="82"/>
                        <a:pt x="187" y="0"/>
                      </a:cubicBezTo>
                      <a:close/>
                    </a:path>
                  </a:pathLst>
                </a:custGeom>
                <a:solidFill>
                  <a:srgbClr val="A2DEF9"/>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374" name="Freeform 65"/>
                <p:cNvSpPr/>
                <p:nvPr/>
              </p:nvSpPr>
              <p:spPr>
                <a:xfrm rot="15324600">
                  <a:off x="1856160" y="3331800"/>
                  <a:ext cx="282240" cy="337680"/>
                </a:xfrm>
                <a:custGeom>
                  <a:gdLst>
                    <a:gd name="textAreaLeft" fmla="*/ 0 w 282240"/>
                    <a:gd name="textAreaRight" fmla="*/ 282600 w 282240"/>
                    <a:gd name="textAreaTop" fmla="*/ 0 h 337680"/>
                    <a:gd name="textAreaBottom" fmla="*/ 338040 h 337680"/>
                  </a:gdLst>
                  <a:rect l="textAreaLeft" t="textAreaTop" r="textAreaRight" b="textAreaBottom"/>
                  <a:pathLst>
                    <a:path w="77" h="92">
                      <a:moveTo>
                        <a:pt x="68" y="3"/>
                      </a:moveTo>
                      <a:cubicBezTo>
                        <a:pt x="56" y="13"/>
                        <a:pt x="46" y="26"/>
                        <a:pt x="37" y="39"/>
                      </a:cubicBezTo>
                      <a:cubicBezTo>
                        <a:pt x="25" y="53"/>
                        <a:pt x="14" y="67"/>
                        <a:pt x="3" y="82"/>
                      </a:cubicBezTo>
                      <a:cubicBezTo>
                        <a:pt x="0" y="86"/>
                        <a:pt x="6" y="92"/>
                        <a:pt x="10" y="88"/>
                      </a:cubicBezTo>
                      <a:cubicBezTo>
                        <a:pt x="21" y="74"/>
                        <a:pt x="33" y="61"/>
                        <a:pt x="45" y="47"/>
                      </a:cubicBezTo>
                      <a:cubicBezTo>
                        <a:pt x="56" y="35"/>
                        <a:pt x="67" y="23"/>
                        <a:pt x="75" y="8"/>
                      </a:cubicBezTo>
                      <a:cubicBezTo>
                        <a:pt x="77" y="3"/>
                        <a:pt x="72" y="0"/>
                        <a:pt x="68" y="3"/>
                      </a:cubicBezTo>
                      <a:close/>
                    </a:path>
                  </a:pathLst>
                </a:custGeom>
                <a:solidFill>
                  <a:srgbClr val="FFFFFF"/>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375" name="Freeform 66"/>
                <p:cNvSpPr/>
                <p:nvPr/>
              </p:nvSpPr>
              <p:spPr>
                <a:xfrm rot="15324600">
                  <a:off x="1671120" y="3337200"/>
                  <a:ext cx="63000" cy="102960"/>
                </a:xfrm>
                <a:custGeom>
                  <a:gdLst>
                    <a:gd name="textAreaLeft" fmla="*/ 0 w 63000"/>
                    <a:gd name="textAreaRight" fmla="*/ 63360 w 63000"/>
                    <a:gd name="textAreaTop" fmla="*/ 0 h 102960"/>
                    <a:gd name="textAreaBottom" fmla="*/ 103320 h 102960"/>
                  </a:gdLst>
                  <a:rect l="textAreaLeft" t="textAreaTop" r="textAreaRight" b="textAreaBottom"/>
                  <a:pathLst>
                    <a:path w="17" h="28">
                      <a:moveTo>
                        <a:pt x="11" y="3"/>
                      </a:moveTo>
                      <a:cubicBezTo>
                        <a:pt x="4" y="8"/>
                        <a:pt x="0" y="17"/>
                        <a:pt x="1" y="25"/>
                      </a:cubicBezTo>
                      <a:cubicBezTo>
                        <a:pt x="1" y="28"/>
                        <a:pt x="5" y="28"/>
                        <a:pt x="7" y="26"/>
                      </a:cubicBezTo>
                      <a:cubicBezTo>
                        <a:pt x="8" y="23"/>
                        <a:pt x="9" y="20"/>
                        <a:pt x="11" y="17"/>
                      </a:cubicBezTo>
                      <a:cubicBezTo>
                        <a:pt x="12" y="14"/>
                        <a:pt x="14" y="10"/>
                        <a:pt x="15" y="7"/>
                      </a:cubicBezTo>
                      <a:cubicBezTo>
                        <a:pt x="17" y="4"/>
                        <a:pt x="14" y="0"/>
                        <a:pt x="11" y="3"/>
                      </a:cubicBezTo>
                      <a:close/>
                    </a:path>
                  </a:pathLst>
                </a:custGeom>
                <a:solidFill>
                  <a:srgbClr val="FFFFFF"/>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grpSp>
          <p:sp>
            <p:nvSpPr>
              <p:cNvPr id="376" name="Freeform 67"/>
              <p:cNvSpPr/>
              <p:nvPr/>
            </p:nvSpPr>
            <p:spPr>
              <a:xfrm rot="15324600">
                <a:off x="1411560" y="1892520"/>
                <a:ext cx="1736280" cy="2203200"/>
              </a:xfrm>
              <a:custGeom>
                <a:gdLst>
                  <a:gd name="textAreaLeft" fmla="*/ 0 w 1736280"/>
                  <a:gd name="textAreaRight" fmla="*/ 1736640 w 1736280"/>
                  <a:gd name="textAreaTop" fmla="*/ 0 h 2203200"/>
                  <a:gd name="textAreaBottom" fmla="*/ 2203560 h 2203200"/>
                </a:gdLst>
                <a:rect l="textAreaLeft" t="textAreaTop" r="textAreaRight" b="textAreaBottom"/>
                <a:pathLst>
                  <a:path w="472" h="600">
                    <a:moveTo>
                      <a:pt x="297" y="117"/>
                    </a:moveTo>
                    <a:cubicBezTo>
                      <a:pt x="264" y="83"/>
                      <a:pt x="233" y="50"/>
                      <a:pt x="224" y="3"/>
                    </a:cubicBezTo>
                    <a:cubicBezTo>
                      <a:pt x="224" y="3"/>
                      <a:pt x="224" y="3"/>
                      <a:pt x="224" y="3"/>
                    </a:cubicBezTo>
                    <a:cubicBezTo>
                      <a:pt x="224" y="2"/>
                      <a:pt x="223" y="2"/>
                      <a:pt x="223" y="2"/>
                    </a:cubicBezTo>
                    <a:cubicBezTo>
                      <a:pt x="223" y="2"/>
                      <a:pt x="223" y="2"/>
                      <a:pt x="223" y="1"/>
                    </a:cubicBezTo>
                    <a:cubicBezTo>
                      <a:pt x="223" y="1"/>
                      <a:pt x="223" y="1"/>
                      <a:pt x="223" y="1"/>
                    </a:cubicBezTo>
                    <a:cubicBezTo>
                      <a:pt x="223" y="1"/>
                      <a:pt x="223" y="1"/>
                      <a:pt x="222" y="1"/>
                    </a:cubicBezTo>
                    <a:cubicBezTo>
                      <a:pt x="222" y="0"/>
                      <a:pt x="222" y="0"/>
                      <a:pt x="222" y="0"/>
                    </a:cubicBezTo>
                    <a:cubicBezTo>
                      <a:pt x="222" y="0"/>
                      <a:pt x="221" y="0"/>
                      <a:pt x="221" y="0"/>
                    </a:cubicBezTo>
                    <a:cubicBezTo>
                      <a:pt x="221" y="0"/>
                      <a:pt x="221" y="0"/>
                      <a:pt x="221" y="0"/>
                    </a:cubicBezTo>
                    <a:cubicBezTo>
                      <a:pt x="221" y="0"/>
                      <a:pt x="221" y="0"/>
                      <a:pt x="221" y="0"/>
                    </a:cubicBezTo>
                    <a:cubicBezTo>
                      <a:pt x="221" y="0"/>
                      <a:pt x="221" y="0"/>
                      <a:pt x="221" y="0"/>
                    </a:cubicBezTo>
                    <a:cubicBezTo>
                      <a:pt x="220" y="0"/>
                      <a:pt x="219" y="0"/>
                      <a:pt x="219" y="0"/>
                    </a:cubicBezTo>
                    <a:cubicBezTo>
                      <a:pt x="218" y="0"/>
                      <a:pt x="218" y="1"/>
                      <a:pt x="218" y="1"/>
                    </a:cubicBezTo>
                    <a:cubicBezTo>
                      <a:pt x="218" y="1"/>
                      <a:pt x="218" y="1"/>
                      <a:pt x="218" y="1"/>
                    </a:cubicBezTo>
                    <a:cubicBezTo>
                      <a:pt x="218" y="1"/>
                      <a:pt x="218" y="1"/>
                      <a:pt x="218" y="2"/>
                    </a:cubicBezTo>
                    <a:cubicBezTo>
                      <a:pt x="217" y="2"/>
                      <a:pt x="217" y="2"/>
                      <a:pt x="217" y="2"/>
                    </a:cubicBezTo>
                    <a:cubicBezTo>
                      <a:pt x="217" y="3"/>
                      <a:pt x="177" y="95"/>
                      <a:pt x="82" y="206"/>
                    </a:cubicBezTo>
                    <a:cubicBezTo>
                      <a:pt x="29" y="268"/>
                      <a:pt x="0" y="405"/>
                      <a:pt x="41" y="496"/>
                    </a:cubicBezTo>
                    <a:cubicBezTo>
                      <a:pt x="67" y="552"/>
                      <a:pt x="117" y="581"/>
                      <a:pt x="185" y="577"/>
                    </a:cubicBezTo>
                    <a:cubicBezTo>
                      <a:pt x="190" y="582"/>
                      <a:pt x="212" y="600"/>
                      <a:pt x="246" y="600"/>
                    </a:cubicBezTo>
                    <a:cubicBezTo>
                      <a:pt x="246" y="600"/>
                      <a:pt x="246" y="600"/>
                      <a:pt x="246" y="600"/>
                    </a:cubicBezTo>
                    <a:cubicBezTo>
                      <a:pt x="286" y="600"/>
                      <a:pt x="326" y="577"/>
                      <a:pt x="366" y="530"/>
                    </a:cubicBezTo>
                    <a:cubicBezTo>
                      <a:pt x="474" y="402"/>
                      <a:pt x="405" y="275"/>
                      <a:pt x="368" y="206"/>
                    </a:cubicBezTo>
                    <a:cubicBezTo>
                      <a:pt x="348" y="170"/>
                      <a:pt x="322" y="143"/>
                      <a:pt x="297" y="117"/>
                    </a:cubicBezTo>
                    <a:close/>
                    <a:moveTo>
                      <a:pt x="232" y="292"/>
                    </a:moveTo>
                    <a:cubicBezTo>
                      <a:pt x="258" y="315"/>
                      <a:pt x="273" y="369"/>
                      <a:pt x="270" y="409"/>
                    </a:cubicBezTo>
                    <a:cubicBezTo>
                      <a:pt x="269" y="433"/>
                      <a:pt x="261" y="449"/>
                      <a:pt x="249" y="455"/>
                    </a:cubicBezTo>
                    <a:cubicBezTo>
                      <a:pt x="239" y="460"/>
                      <a:pt x="230" y="462"/>
                      <a:pt x="221" y="461"/>
                    </a:cubicBezTo>
                    <a:cubicBezTo>
                      <a:pt x="232" y="410"/>
                      <a:pt x="239" y="349"/>
                      <a:pt x="232" y="292"/>
                    </a:cubicBezTo>
                    <a:close/>
                    <a:moveTo>
                      <a:pt x="215" y="461"/>
                    </a:moveTo>
                    <a:cubicBezTo>
                      <a:pt x="206" y="459"/>
                      <a:pt x="198" y="455"/>
                      <a:pt x="192" y="449"/>
                    </a:cubicBezTo>
                    <a:cubicBezTo>
                      <a:pt x="181" y="436"/>
                      <a:pt x="176" y="417"/>
                      <a:pt x="178" y="393"/>
                    </a:cubicBezTo>
                    <a:cubicBezTo>
                      <a:pt x="181" y="344"/>
                      <a:pt x="213" y="305"/>
                      <a:pt x="225" y="291"/>
                    </a:cubicBezTo>
                    <a:cubicBezTo>
                      <a:pt x="233" y="348"/>
                      <a:pt x="225" y="410"/>
                      <a:pt x="215" y="461"/>
                    </a:cubicBezTo>
                    <a:close/>
                    <a:moveTo>
                      <a:pt x="220" y="468"/>
                    </a:moveTo>
                    <a:cubicBezTo>
                      <a:pt x="221" y="468"/>
                      <a:pt x="221" y="468"/>
                      <a:pt x="222" y="468"/>
                    </a:cubicBezTo>
                    <a:cubicBezTo>
                      <a:pt x="222" y="468"/>
                      <a:pt x="222" y="468"/>
                      <a:pt x="222" y="468"/>
                    </a:cubicBezTo>
                    <a:cubicBezTo>
                      <a:pt x="232" y="468"/>
                      <a:pt x="242" y="466"/>
                      <a:pt x="252" y="461"/>
                    </a:cubicBezTo>
                    <a:cubicBezTo>
                      <a:pt x="266" y="454"/>
                      <a:pt x="275" y="436"/>
                      <a:pt x="277" y="409"/>
                    </a:cubicBezTo>
                    <a:cubicBezTo>
                      <a:pt x="280" y="366"/>
                      <a:pt x="263" y="305"/>
                      <a:pt x="230" y="282"/>
                    </a:cubicBezTo>
                    <a:cubicBezTo>
                      <a:pt x="226" y="258"/>
                      <a:pt x="224" y="233"/>
                      <a:pt x="222" y="210"/>
                    </a:cubicBezTo>
                    <a:cubicBezTo>
                      <a:pt x="239" y="225"/>
                      <a:pt x="301" y="282"/>
                      <a:pt x="307" y="372"/>
                    </a:cubicBezTo>
                    <a:cubicBezTo>
                      <a:pt x="310" y="428"/>
                      <a:pt x="306" y="458"/>
                      <a:pt x="291" y="474"/>
                    </a:cubicBezTo>
                    <a:cubicBezTo>
                      <a:pt x="276" y="491"/>
                      <a:pt x="250" y="496"/>
                      <a:pt x="213" y="497"/>
                    </a:cubicBezTo>
                    <a:cubicBezTo>
                      <a:pt x="215" y="488"/>
                      <a:pt x="218" y="478"/>
                      <a:pt x="220" y="468"/>
                    </a:cubicBezTo>
                    <a:close/>
                    <a:moveTo>
                      <a:pt x="296" y="479"/>
                    </a:moveTo>
                    <a:cubicBezTo>
                      <a:pt x="312" y="461"/>
                      <a:pt x="317" y="431"/>
                      <a:pt x="313" y="372"/>
                    </a:cubicBezTo>
                    <a:cubicBezTo>
                      <a:pt x="306" y="265"/>
                      <a:pt x="223" y="202"/>
                      <a:pt x="221" y="201"/>
                    </a:cubicBezTo>
                    <a:cubicBezTo>
                      <a:pt x="219" y="169"/>
                      <a:pt x="218" y="139"/>
                      <a:pt x="218" y="113"/>
                    </a:cubicBezTo>
                    <a:cubicBezTo>
                      <a:pt x="235" y="124"/>
                      <a:pt x="294" y="169"/>
                      <a:pt x="335" y="272"/>
                    </a:cubicBezTo>
                    <a:cubicBezTo>
                      <a:pt x="365" y="350"/>
                      <a:pt x="360" y="451"/>
                      <a:pt x="322" y="506"/>
                    </a:cubicBezTo>
                    <a:cubicBezTo>
                      <a:pt x="303" y="535"/>
                      <a:pt x="276" y="550"/>
                      <a:pt x="243" y="550"/>
                    </a:cubicBezTo>
                    <a:cubicBezTo>
                      <a:pt x="230" y="550"/>
                      <a:pt x="215" y="547"/>
                      <a:pt x="200" y="542"/>
                    </a:cubicBezTo>
                    <a:cubicBezTo>
                      <a:pt x="203" y="531"/>
                      <a:pt x="207" y="519"/>
                      <a:pt x="211" y="504"/>
                    </a:cubicBezTo>
                    <a:cubicBezTo>
                      <a:pt x="251" y="502"/>
                      <a:pt x="279" y="497"/>
                      <a:pt x="296" y="479"/>
                    </a:cubicBezTo>
                    <a:close/>
                    <a:moveTo>
                      <a:pt x="224" y="283"/>
                    </a:moveTo>
                    <a:cubicBezTo>
                      <a:pt x="216" y="291"/>
                      <a:pt x="175" y="335"/>
                      <a:pt x="171" y="392"/>
                    </a:cubicBezTo>
                    <a:cubicBezTo>
                      <a:pt x="169" y="419"/>
                      <a:pt x="175" y="440"/>
                      <a:pt x="187" y="453"/>
                    </a:cubicBezTo>
                    <a:cubicBezTo>
                      <a:pt x="194" y="461"/>
                      <a:pt x="203" y="465"/>
                      <a:pt x="213" y="467"/>
                    </a:cubicBezTo>
                    <a:cubicBezTo>
                      <a:pt x="211" y="478"/>
                      <a:pt x="208" y="488"/>
                      <a:pt x="206" y="498"/>
                    </a:cubicBezTo>
                    <a:cubicBezTo>
                      <a:pt x="180" y="498"/>
                      <a:pt x="160" y="486"/>
                      <a:pt x="147" y="462"/>
                    </a:cubicBezTo>
                    <a:cubicBezTo>
                      <a:pt x="125" y="422"/>
                      <a:pt x="126" y="358"/>
                      <a:pt x="143" y="332"/>
                    </a:cubicBezTo>
                    <a:cubicBezTo>
                      <a:pt x="151" y="318"/>
                      <a:pt x="162" y="304"/>
                      <a:pt x="173" y="291"/>
                    </a:cubicBezTo>
                    <a:cubicBezTo>
                      <a:pt x="190" y="270"/>
                      <a:pt x="207" y="249"/>
                      <a:pt x="216" y="224"/>
                    </a:cubicBezTo>
                    <a:cubicBezTo>
                      <a:pt x="218" y="244"/>
                      <a:pt x="221" y="263"/>
                      <a:pt x="224" y="283"/>
                    </a:cubicBezTo>
                    <a:close/>
                    <a:moveTo>
                      <a:pt x="168" y="287"/>
                    </a:moveTo>
                    <a:cubicBezTo>
                      <a:pt x="157" y="300"/>
                      <a:pt x="146" y="314"/>
                      <a:pt x="137" y="328"/>
                    </a:cubicBezTo>
                    <a:cubicBezTo>
                      <a:pt x="119" y="357"/>
                      <a:pt x="117" y="423"/>
                      <a:pt x="141" y="465"/>
                    </a:cubicBezTo>
                    <a:cubicBezTo>
                      <a:pt x="155" y="491"/>
                      <a:pt x="177" y="504"/>
                      <a:pt x="204" y="504"/>
                    </a:cubicBezTo>
                    <a:cubicBezTo>
                      <a:pt x="201" y="518"/>
                      <a:pt x="197" y="530"/>
                      <a:pt x="194" y="540"/>
                    </a:cubicBezTo>
                    <a:cubicBezTo>
                      <a:pt x="106" y="508"/>
                      <a:pt x="75" y="461"/>
                      <a:pt x="86" y="373"/>
                    </a:cubicBezTo>
                    <a:cubicBezTo>
                      <a:pt x="92" y="318"/>
                      <a:pt x="128" y="263"/>
                      <a:pt x="161" y="215"/>
                    </a:cubicBezTo>
                    <a:cubicBezTo>
                      <a:pt x="181" y="184"/>
                      <a:pt x="200" y="155"/>
                      <a:pt x="211" y="128"/>
                    </a:cubicBezTo>
                    <a:cubicBezTo>
                      <a:pt x="211" y="152"/>
                      <a:pt x="213" y="179"/>
                      <a:pt x="215" y="207"/>
                    </a:cubicBezTo>
                    <a:cubicBezTo>
                      <a:pt x="208" y="236"/>
                      <a:pt x="188" y="262"/>
                      <a:pt x="168" y="287"/>
                    </a:cubicBezTo>
                    <a:close/>
                    <a:moveTo>
                      <a:pt x="184" y="571"/>
                    </a:moveTo>
                    <a:cubicBezTo>
                      <a:pt x="119" y="574"/>
                      <a:pt x="72" y="547"/>
                      <a:pt x="47" y="493"/>
                    </a:cubicBezTo>
                    <a:cubicBezTo>
                      <a:pt x="8" y="406"/>
                      <a:pt x="36" y="270"/>
                      <a:pt x="87" y="210"/>
                    </a:cubicBezTo>
                    <a:cubicBezTo>
                      <a:pt x="158" y="128"/>
                      <a:pt x="198" y="56"/>
                      <a:pt x="215" y="23"/>
                    </a:cubicBezTo>
                    <a:cubicBezTo>
                      <a:pt x="213" y="42"/>
                      <a:pt x="211" y="71"/>
                      <a:pt x="211" y="106"/>
                    </a:cubicBezTo>
                    <a:cubicBezTo>
                      <a:pt x="204" y="137"/>
                      <a:pt x="180" y="173"/>
                      <a:pt x="155" y="211"/>
                    </a:cubicBezTo>
                    <a:cubicBezTo>
                      <a:pt x="123" y="260"/>
                      <a:pt x="86" y="316"/>
                      <a:pt x="79" y="372"/>
                    </a:cubicBezTo>
                    <a:cubicBezTo>
                      <a:pt x="68" y="464"/>
                      <a:pt x="100" y="513"/>
                      <a:pt x="192" y="546"/>
                    </a:cubicBezTo>
                    <a:cubicBezTo>
                      <a:pt x="188" y="558"/>
                      <a:pt x="185" y="567"/>
                      <a:pt x="184" y="571"/>
                    </a:cubicBezTo>
                    <a:close/>
                    <a:moveTo>
                      <a:pt x="360" y="526"/>
                    </a:moveTo>
                    <a:cubicBezTo>
                      <a:pt x="322" y="571"/>
                      <a:pt x="284" y="594"/>
                      <a:pt x="246" y="594"/>
                    </a:cubicBezTo>
                    <a:cubicBezTo>
                      <a:pt x="246" y="594"/>
                      <a:pt x="246" y="594"/>
                      <a:pt x="246" y="594"/>
                    </a:cubicBezTo>
                    <a:cubicBezTo>
                      <a:pt x="216" y="594"/>
                      <a:pt x="195" y="578"/>
                      <a:pt x="190" y="573"/>
                    </a:cubicBezTo>
                    <a:cubicBezTo>
                      <a:pt x="191" y="569"/>
                      <a:pt x="194" y="561"/>
                      <a:pt x="198" y="548"/>
                    </a:cubicBezTo>
                    <a:cubicBezTo>
                      <a:pt x="214" y="554"/>
                      <a:pt x="229" y="556"/>
                      <a:pt x="243" y="556"/>
                    </a:cubicBezTo>
                    <a:cubicBezTo>
                      <a:pt x="278" y="556"/>
                      <a:pt x="307" y="540"/>
                      <a:pt x="328" y="510"/>
                    </a:cubicBezTo>
                    <a:cubicBezTo>
                      <a:pt x="366" y="453"/>
                      <a:pt x="372" y="350"/>
                      <a:pt x="341" y="270"/>
                    </a:cubicBezTo>
                    <a:cubicBezTo>
                      <a:pt x="296" y="157"/>
                      <a:pt x="229" y="112"/>
                      <a:pt x="218" y="105"/>
                    </a:cubicBezTo>
                    <a:cubicBezTo>
                      <a:pt x="218" y="69"/>
                      <a:pt x="219" y="40"/>
                      <a:pt x="221" y="21"/>
                    </a:cubicBezTo>
                    <a:cubicBezTo>
                      <a:pt x="234" y="61"/>
                      <a:pt x="262" y="91"/>
                      <a:pt x="292" y="121"/>
                    </a:cubicBezTo>
                    <a:cubicBezTo>
                      <a:pt x="317" y="147"/>
                      <a:pt x="343" y="174"/>
                      <a:pt x="362" y="210"/>
                    </a:cubicBezTo>
                    <a:cubicBezTo>
                      <a:pt x="399" y="277"/>
                      <a:pt x="466" y="401"/>
                      <a:pt x="360" y="526"/>
                    </a:cubicBezTo>
                    <a:close/>
                  </a:path>
                </a:pathLst>
              </a:custGeom>
              <a:solidFill>
                <a:srgbClr val="66C0E4"/>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grpSp>
        <p:grpSp>
          <p:nvGrpSpPr>
            <p:cNvPr id="377" name="组合 6"/>
            <p:cNvGrpSpPr/>
            <p:nvPr/>
          </p:nvGrpSpPr>
          <p:grpSpPr>
            <a:xfrm>
              <a:off x="2216160" y="2158200"/>
              <a:ext cx="3078000" cy="2878200"/>
              <a:chOff x="2216160" y="2158200"/>
              <a:chExt cx="3078000" cy="2878200"/>
            </a:xfrm>
          </p:grpSpPr>
          <p:sp>
            <p:nvSpPr>
              <p:cNvPr id="378" name="Freeform 73"/>
              <p:cNvSpPr/>
              <p:nvPr/>
            </p:nvSpPr>
            <p:spPr>
              <a:xfrm rot="7800000">
                <a:off x="2952720" y="2273040"/>
                <a:ext cx="1530000" cy="2636640"/>
              </a:xfrm>
              <a:custGeom>
                <a:gdLst>
                  <a:gd name="textAreaLeft" fmla="*/ 0 w 1530000"/>
                  <a:gd name="textAreaRight" fmla="*/ 1530360 w 1530000"/>
                  <a:gd name="textAreaTop" fmla="*/ 0 h 2636640"/>
                  <a:gd name="textAreaBottom" fmla="*/ 2637000 h 2636640"/>
                </a:gdLst>
                <a:rect l="textAreaLeft" t="textAreaTop" r="textAreaRight" b="textAreaBottom"/>
                <a:pathLst>
                  <a:path w="418" h="718">
                    <a:moveTo>
                      <a:pt x="418" y="0"/>
                    </a:moveTo>
                    <a:cubicBezTo>
                      <a:pt x="418" y="0"/>
                      <a:pt x="187" y="65"/>
                      <a:pt x="94" y="218"/>
                    </a:cubicBezTo>
                    <a:cubicBezTo>
                      <a:pt x="1" y="372"/>
                      <a:pt x="0" y="587"/>
                      <a:pt x="76" y="653"/>
                    </a:cubicBezTo>
                    <a:cubicBezTo>
                      <a:pt x="152" y="718"/>
                      <a:pt x="266" y="674"/>
                      <a:pt x="316" y="619"/>
                    </a:cubicBezTo>
                    <a:cubicBezTo>
                      <a:pt x="366" y="564"/>
                      <a:pt x="376" y="370"/>
                      <a:pt x="362" y="291"/>
                    </a:cubicBezTo>
                    <a:cubicBezTo>
                      <a:pt x="347" y="212"/>
                      <a:pt x="418" y="0"/>
                      <a:pt x="418" y="0"/>
                    </a:cubicBezTo>
                    <a:close/>
                  </a:path>
                </a:pathLst>
              </a:custGeom>
              <a:solidFill>
                <a:srgbClr val="C19DC9"/>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379" name="Freeform 74"/>
              <p:cNvSpPr/>
              <p:nvPr/>
            </p:nvSpPr>
            <p:spPr>
              <a:xfrm rot="7800000">
                <a:off x="2965320" y="2300040"/>
                <a:ext cx="1460160" cy="2636640"/>
              </a:xfrm>
              <a:custGeom>
                <a:gdLst>
                  <a:gd name="textAreaLeft" fmla="*/ 0 w 1460160"/>
                  <a:gd name="textAreaRight" fmla="*/ 1460520 w 1460160"/>
                  <a:gd name="textAreaTop" fmla="*/ 0 h 2636640"/>
                  <a:gd name="textAreaBottom" fmla="*/ 2637000 h 2636640"/>
                </a:gdLst>
                <a:rect l="textAreaLeft" t="textAreaTop" r="textAreaRight" b="textAreaBottom"/>
                <a:pathLst>
                  <a:path w="399" h="718">
                    <a:moveTo>
                      <a:pt x="399" y="0"/>
                    </a:moveTo>
                    <a:cubicBezTo>
                      <a:pt x="399" y="0"/>
                      <a:pt x="399" y="0"/>
                      <a:pt x="398" y="0"/>
                    </a:cubicBezTo>
                    <a:cubicBezTo>
                      <a:pt x="314" y="52"/>
                      <a:pt x="257" y="146"/>
                      <a:pt x="250" y="246"/>
                    </a:cubicBezTo>
                    <a:cubicBezTo>
                      <a:pt x="248" y="273"/>
                      <a:pt x="249" y="302"/>
                      <a:pt x="249" y="330"/>
                    </a:cubicBezTo>
                    <a:cubicBezTo>
                      <a:pt x="246" y="415"/>
                      <a:pt x="220" y="499"/>
                      <a:pt x="174" y="570"/>
                    </a:cubicBezTo>
                    <a:cubicBezTo>
                      <a:pt x="168" y="579"/>
                      <a:pt x="161" y="588"/>
                      <a:pt x="152" y="594"/>
                    </a:cubicBezTo>
                    <a:cubicBezTo>
                      <a:pt x="135" y="603"/>
                      <a:pt x="114" y="597"/>
                      <a:pt x="97" y="589"/>
                    </a:cubicBezTo>
                    <a:cubicBezTo>
                      <a:pt x="57" y="567"/>
                      <a:pt x="29" y="529"/>
                      <a:pt x="10" y="488"/>
                    </a:cubicBezTo>
                    <a:cubicBezTo>
                      <a:pt x="8" y="482"/>
                      <a:pt x="5" y="476"/>
                      <a:pt x="3" y="470"/>
                    </a:cubicBezTo>
                    <a:cubicBezTo>
                      <a:pt x="0" y="551"/>
                      <a:pt x="19" y="620"/>
                      <a:pt x="57" y="653"/>
                    </a:cubicBezTo>
                    <a:cubicBezTo>
                      <a:pt x="133" y="718"/>
                      <a:pt x="247" y="674"/>
                      <a:pt x="297" y="619"/>
                    </a:cubicBezTo>
                    <a:cubicBezTo>
                      <a:pt x="347" y="564"/>
                      <a:pt x="357" y="370"/>
                      <a:pt x="343" y="291"/>
                    </a:cubicBezTo>
                    <a:cubicBezTo>
                      <a:pt x="328" y="212"/>
                      <a:pt x="399" y="0"/>
                      <a:pt x="399" y="0"/>
                    </a:cubicBezTo>
                    <a:close/>
                  </a:path>
                </a:pathLst>
              </a:custGeom>
              <a:solidFill>
                <a:srgbClr val="AE84BB"/>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380" name="Freeform 75"/>
              <p:cNvSpPr/>
              <p:nvPr/>
            </p:nvSpPr>
            <p:spPr>
              <a:xfrm rot="7800000">
                <a:off x="4076280" y="3251880"/>
                <a:ext cx="302760" cy="612360"/>
              </a:xfrm>
              <a:custGeom>
                <a:gdLst>
                  <a:gd name="textAreaLeft" fmla="*/ 0 w 302760"/>
                  <a:gd name="textAreaRight" fmla="*/ 303120 w 302760"/>
                  <a:gd name="textAreaTop" fmla="*/ 0 h 612360"/>
                  <a:gd name="textAreaBottom" fmla="*/ 612720 h 612360"/>
                </a:gdLst>
                <a:rect l="textAreaLeft" t="textAreaTop" r="textAreaRight" b="textAreaBottom"/>
                <a:pathLst>
                  <a:path w="83" h="167">
                    <a:moveTo>
                      <a:pt x="73" y="4"/>
                    </a:moveTo>
                    <a:cubicBezTo>
                      <a:pt x="54" y="22"/>
                      <a:pt x="41" y="49"/>
                      <a:pt x="30" y="73"/>
                    </a:cubicBezTo>
                    <a:cubicBezTo>
                      <a:pt x="16" y="100"/>
                      <a:pt x="6" y="131"/>
                      <a:pt x="1" y="162"/>
                    </a:cubicBezTo>
                    <a:cubicBezTo>
                      <a:pt x="0" y="166"/>
                      <a:pt x="7" y="167"/>
                      <a:pt x="8" y="163"/>
                    </a:cubicBezTo>
                    <a:cubicBezTo>
                      <a:pt x="16" y="138"/>
                      <a:pt x="24" y="113"/>
                      <a:pt x="34" y="89"/>
                    </a:cubicBezTo>
                    <a:cubicBezTo>
                      <a:pt x="47" y="61"/>
                      <a:pt x="66" y="37"/>
                      <a:pt x="80" y="10"/>
                    </a:cubicBezTo>
                    <a:cubicBezTo>
                      <a:pt x="83" y="6"/>
                      <a:pt x="77" y="0"/>
                      <a:pt x="73" y="4"/>
                    </a:cubicBezTo>
                    <a:close/>
                  </a:path>
                </a:pathLst>
              </a:custGeom>
              <a:solidFill>
                <a:srgbClr val="FFFFFF"/>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381" name="Freeform 76"/>
              <p:cNvSpPr/>
              <p:nvPr/>
            </p:nvSpPr>
            <p:spPr>
              <a:xfrm rot="7800000">
                <a:off x="4294080" y="3939480"/>
                <a:ext cx="159840" cy="175680"/>
              </a:xfrm>
              <a:custGeom>
                <a:gdLst>
                  <a:gd name="textAreaLeft" fmla="*/ 0 w 159840"/>
                  <a:gd name="textAreaRight" fmla="*/ 160200 w 159840"/>
                  <a:gd name="textAreaTop" fmla="*/ 0 h 175680"/>
                  <a:gd name="textAreaBottom" fmla="*/ 176040 h 175680"/>
                </a:gdLst>
                <a:rect l="textAreaLeft" t="textAreaTop" r="textAreaRight" b="textAreaBottom"/>
                <a:pathLst>
                  <a:path w="44" h="48">
                    <a:moveTo>
                      <a:pt x="32" y="3"/>
                    </a:moveTo>
                    <a:cubicBezTo>
                      <a:pt x="24" y="6"/>
                      <a:pt x="19" y="15"/>
                      <a:pt x="14" y="22"/>
                    </a:cubicBezTo>
                    <a:cubicBezTo>
                      <a:pt x="9" y="28"/>
                      <a:pt x="2" y="35"/>
                      <a:pt x="0" y="43"/>
                    </a:cubicBezTo>
                    <a:cubicBezTo>
                      <a:pt x="0" y="45"/>
                      <a:pt x="3" y="48"/>
                      <a:pt x="5" y="47"/>
                    </a:cubicBezTo>
                    <a:cubicBezTo>
                      <a:pt x="13" y="45"/>
                      <a:pt x="19" y="37"/>
                      <a:pt x="25" y="32"/>
                    </a:cubicBezTo>
                    <a:cubicBezTo>
                      <a:pt x="32" y="26"/>
                      <a:pt x="40" y="20"/>
                      <a:pt x="42" y="11"/>
                    </a:cubicBezTo>
                    <a:cubicBezTo>
                      <a:pt x="44" y="5"/>
                      <a:pt x="38" y="0"/>
                      <a:pt x="32" y="3"/>
                    </a:cubicBezTo>
                    <a:close/>
                  </a:path>
                </a:pathLst>
              </a:custGeom>
              <a:solidFill>
                <a:srgbClr val="FFFFFF"/>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382" name="Freeform 77"/>
              <p:cNvSpPr/>
              <p:nvPr/>
            </p:nvSpPr>
            <p:spPr>
              <a:xfrm rot="7800000">
                <a:off x="2982960" y="2346480"/>
                <a:ext cx="1644120" cy="2507760"/>
              </a:xfrm>
              <a:custGeom>
                <a:gdLst>
                  <a:gd name="textAreaLeft" fmla="*/ 0 w 1644120"/>
                  <a:gd name="textAreaRight" fmla="*/ 1644480 w 1644120"/>
                  <a:gd name="textAreaTop" fmla="*/ 0 h 2507760"/>
                  <a:gd name="textAreaBottom" fmla="*/ 2508120 h 2507760"/>
                </a:gdLst>
                <a:rect l="textAreaLeft" t="textAreaTop" r="textAreaRight" b="textAreaBottom"/>
                <a:pathLst>
                  <a:path w="449" h="683">
                    <a:moveTo>
                      <a:pt x="448" y="2"/>
                    </a:moveTo>
                    <a:cubicBezTo>
                      <a:pt x="448" y="2"/>
                      <a:pt x="448" y="1"/>
                      <a:pt x="448" y="1"/>
                    </a:cubicBezTo>
                    <a:cubicBezTo>
                      <a:pt x="448" y="1"/>
                      <a:pt x="448" y="1"/>
                      <a:pt x="448" y="1"/>
                    </a:cubicBezTo>
                    <a:cubicBezTo>
                      <a:pt x="448" y="1"/>
                      <a:pt x="448" y="1"/>
                      <a:pt x="448" y="1"/>
                    </a:cubicBezTo>
                    <a:cubicBezTo>
                      <a:pt x="447" y="0"/>
                      <a:pt x="447" y="0"/>
                      <a:pt x="446" y="0"/>
                    </a:cubicBezTo>
                    <a:cubicBezTo>
                      <a:pt x="446" y="0"/>
                      <a:pt x="446" y="0"/>
                      <a:pt x="446" y="0"/>
                    </a:cubicBezTo>
                    <a:cubicBezTo>
                      <a:pt x="446" y="0"/>
                      <a:pt x="445" y="0"/>
                      <a:pt x="445" y="0"/>
                    </a:cubicBezTo>
                    <a:cubicBezTo>
                      <a:pt x="445" y="0"/>
                      <a:pt x="445" y="0"/>
                      <a:pt x="445" y="0"/>
                    </a:cubicBezTo>
                    <a:cubicBezTo>
                      <a:pt x="445" y="0"/>
                      <a:pt x="444" y="0"/>
                      <a:pt x="442" y="0"/>
                    </a:cubicBezTo>
                    <a:cubicBezTo>
                      <a:pt x="431" y="3"/>
                      <a:pt x="378" y="14"/>
                      <a:pt x="315" y="42"/>
                    </a:cubicBezTo>
                    <a:cubicBezTo>
                      <a:pt x="315" y="42"/>
                      <a:pt x="315" y="42"/>
                      <a:pt x="315" y="42"/>
                    </a:cubicBezTo>
                    <a:cubicBezTo>
                      <a:pt x="315" y="42"/>
                      <a:pt x="314" y="43"/>
                      <a:pt x="314" y="43"/>
                    </a:cubicBezTo>
                    <a:cubicBezTo>
                      <a:pt x="288" y="55"/>
                      <a:pt x="259" y="70"/>
                      <a:pt x="231" y="88"/>
                    </a:cubicBezTo>
                    <a:cubicBezTo>
                      <a:pt x="231" y="89"/>
                      <a:pt x="231" y="89"/>
                      <a:pt x="231" y="89"/>
                    </a:cubicBezTo>
                    <a:cubicBezTo>
                      <a:pt x="231" y="89"/>
                      <a:pt x="230" y="89"/>
                      <a:pt x="230" y="89"/>
                    </a:cubicBezTo>
                    <a:cubicBezTo>
                      <a:pt x="185" y="119"/>
                      <a:pt x="142" y="159"/>
                      <a:pt x="109" y="209"/>
                    </a:cubicBezTo>
                    <a:cubicBezTo>
                      <a:pt x="49" y="304"/>
                      <a:pt x="0" y="510"/>
                      <a:pt x="63" y="616"/>
                    </a:cubicBezTo>
                    <a:cubicBezTo>
                      <a:pt x="90" y="662"/>
                      <a:pt x="134" y="683"/>
                      <a:pt x="194" y="680"/>
                    </a:cubicBezTo>
                    <a:cubicBezTo>
                      <a:pt x="205" y="679"/>
                      <a:pt x="216" y="678"/>
                      <a:pt x="227" y="675"/>
                    </a:cubicBezTo>
                    <a:cubicBezTo>
                      <a:pt x="295" y="662"/>
                      <a:pt x="339" y="618"/>
                      <a:pt x="360" y="542"/>
                    </a:cubicBezTo>
                    <a:cubicBezTo>
                      <a:pt x="379" y="478"/>
                      <a:pt x="378" y="402"/>
                      <a:pt x="376" y="330"/>
                    </a:cubicBezTo>
                    <a:cubicBezTo>
                      <a:pt x="372" y="185"/>
                      <a:pt x="448" y="6"/>
                      <a:pt x="448" y="4"/>
                    </a:cubicBezTo>
                    <a:cubicBezTo>
                      <a:pt x="448" y="4"/>
                      <a:pt x="448" y="4"/>
                      <a:pt x="448" y="4"/>
                    </a:cubicBezTo>
                    <a:cubicBezTo>
                      <a:pt x="449" y="4"/>
                      <a:pt x="449" y="3"/>
                      <a:pt x="449" y="3"/>
                    </a:cubicBezTo>
                    <a:cubicBezTo>
                      <a:pt x="448" y="3"/>
                      <a:pt x="448" y="2"/>
                      <a:pt x="448" y="2"/>
                    </a:cubicBezTo>
                    <a:cubicBezTo>
                      <a:pt x="448" y="2"/>
                      <a:pt x="448" y="2"/>
                      <a:pt x="448" y="2"/>
                    </a:cubicBezTo>
                    <a:close/>
                    <a:moveTo>
                      <a:pt x="422" y="12"/>
                    </a:moveTo>
                    <a:cubicBezTo>
                      <a:pt x="407" y="21"/>
                      <a:pt x="384" y="36"/>
                      <a:pt x="359" y="60"/>
                    </a:cubicBezTo>
                    <a:cubicBezTo>
                      <a:pt x="351" y="49"/>
                      <a:pt x="340" y="44"/>
                      <a:pt x="331" y="43"/>
                    </a:cubicBezTo>
                    <a:cubicBezTo>
                      <a:pt x="369" y="27"/>
                      <a:pt x="402" y="17"/>
                      <a:pt x="422" y="12"/>
                    </a:cubicBezTo>
                    <a:close/>
                    <a:moveTo>
                      <a:pt x="317" y="49"/>
                    </a:moveTo>
                    <a:cubicBezTo>
                      <a:pt x="321" y="48"/>
                      <a:pt x="342" y="47"/>
                      <a:pt x="354" y="64"/>
                    </a:cubicBezTo>
                    <a:cubicBezTo>
                      <a:pt x="341" y="77"/>
                      <a:pt x="326" y="92"/>
                      <a:pt x="312" y="110"/>
                    </a:cubicBezTo>
                    <a:cubicBezTo>
                      <a:pt x="295" y="83"/>
                      <a:pt x="270" y="81"/>
                      <a:pt x="252" y="83"/>
                    </a:cubicBezTo>
                    <a:cubicBezTo>
                      <a:pt x="274" y="70"/>
                      <a:pt x="296" y="58"/>
                      <a:pt x="317" y="49"/>
                    </a:cubicBezTo>
                    <a:close/>
                    <a:moveTo>
                      <a:pt x="235" y="94"/>
                    </a:moveTo>
                    <a:cubicBezTo>
                      <a:pt x="241" y="92"/>
                      <a:pt x="284" y="76"/>
                      <a:pt x="307" y="116"/>
                    </a:cubicBezTo>
                    <a:cubicBezTo>
                      <a:pt x="302" y="122"/>
                      <a:pt x="298" y="128"/>
                      <a:pt x="293" y="135"/>
                    </a:cubicBezTo>
                    <a:cubicBezTo>
                      <a:pt x="284" y="147"/>
                      <a:pt x="276" y="160"/>
                      <a:pt x="267" y="174"/>
                    </a:cubicBezTo>
                    <a:cubicBezTo>
                      <a:pt x="232" y="144"/>
                      <a:pt x="174" y="160"/>
                      <a:pt x="149" y="168"/>
                    </a:cubicBezTo>
                    <a:cubicBezTo>
                      <a:pt x="175" y="139"/>
                      <a:pt x="204" y="114"/>
                      <a:pt x="235" y="94"/>
                    </a:cubicBezTo>
                    <a:close/>
                    <a:moveTo>
                      <a:pt x="115" y="213"/>
                    </a:moveTo>
                    <a:cubicBezTo>
                      <a:pt x="122" y="201"/>
                      <a:pt x="131" y="190"/>
                      <a:pt x="140" y="179"/>
                    </a:cubicBezTo>
                    <a:cubicBezTo>
                      <a:pt x="148" y="175"/>
                      <a:pt x="224" y="145"/>
                      <a:pt x="264" y="180"/>
                    </a:cubicBezTo>
                    <a:cubicBezTo>
                      <a:pt x="253" y="200"/>
                      <a:pt x="242" y="222"/>
                      <a:pt x="231" y="246"/>
                    </a:cubicBezTo>
                    <a:cubicBezTo>
                      <a:pt x="183" y="221"/>
                      <a:pt x="111" y="255"/>
                      <a:pt x="86" y="268"/>
                    </a:cubicBezTo>
                    <a:cubicBezTo>
                      <a:pt x="95" y="247"/>
                      <a:pt x="105" y="229"/>
                      <a:pt x="115" y="213"/>
                    </a:cubicBezTo>
                    <a:close/>
                    <a:moveTo>
                      <a:pt x="82" y="278"/>
                    </a:moveTo>
                    <a:cubicBezTo>
                      <a:pt x="91" y="273"/>
                      <a:pt x="177" y="225"/>
                      <a:pt x="229" y="252"/>
                    </a:cubicBezTo>
                    <a:cubicBezTo>
                      <a:pt x="218" y="278"/>
                      <a:pt x="209" y="305"/>
                      <a:pt x="200" y="336"/>
                    </a:cubicBezTo>
                    <a:cubicBezTo>
                      <a:pt x="159" y="315"/>
                      <a:pt x="78" y="354"/>
                      <a:pt x="55" y="366"/>
                    </a:cubicBezTo>
                    <a:cubicBezTo>
                      <a:pt x="62" y="335"/>
                      <a:pt x="71" y="305"/>
                      <a:pt x="82" y="278"/>
                    </a:cubicBezTo>
                    <a:close/>
                    <a:moveTo>
                      <a:pt x="53" y="374"/>
                    </a:moveTo>
                    <a:cubicBezTo>
                      <a:pt x="63" y="369"/>
                      <a:pt x="157" y="319"/>
                      <a:pt x="199" y="343"/>
                    </a:cubicBezTo>
                    <a:cubicBezTo>
                      <a:pt x="191" y="372"/>
                      <a:pt x="185" y="404"/>
                      <a:pt x="180" y="438"/>
                    </a:cubicBezTo>
                    <a:cubicBezTo>
                      <a:pt x="122" y="404"/>
                      <a:pt x="59" y="450"/>
                      <a:pt x="40" y="466"/>
                    </a:cubicBezTo>
                    <a:cubicBezTo>
                      <a:pt x="42" y="436"/>
                      <a:pt x="46" y="405"/>
                      <a:pt x="53" y="374"/>
                    </a:cubicBezTo>
                    <a:close/>
                    <a:moveTo>
                      <a:pt x="40" y="475"/>
                    </a:moveTo>
                    <a:cubicBezTo>
                      <a:pt x="47" y="469"/>
                      <a:pt x="117" y="406"/>
                      <a:pt x="179" y="445"/>
                    </a:cubicBezTo>
                    <a:cubicBezTo>
                      <a:pt x="176" y="469"/>
                      <a:pt x="174" y="495"/>
                      <a:pt x="172" y="522"/>
                    </a:cubicBezTo>
                    <a:cubicBezTo>
                      <a:pt x="121" y="500"/>
                      <a:pt x="63" y="544"/>
                      <a:pt x="47" y="557"/>
                    </a:cubicBezTo>
                    <a:cubicBezTo>
                      <a:pt x="42" y="532"/>
                      <a:pt x="39" y="504"/>
                      <a:pt x="40" y="475"/>
                    </a:cubicBezTo>
                    <a:close/>
                    <a:moveTo>
                      <a:pt x="68" y="613"/>
                    </a:moveTo>
                    <a:cubicBezTo>
                      <a:pt x="60" y="598"/>
                      <a:pt x="54" y="582"/>
                      <a:pt x="49" y="565"/>
                    </a:cubicBezTo>
                    <a:cubicBezTo>
                      <a:pt x="59" y="556"/>
                      <a:pt x="121" y="505"/>
                      <a:pt x="172" y="529"/>
                    </a:cubicBezTo>
                    <a:cubicBezTo>
                      <a:pt x="171" y="558"/>
                      <a:pt x="171" y="588"/>
                      <a:pt x="172" y="620"/>
                    </a:cubicBezTo>
                    <a:cubicBezTo>
                      <a:pt x="161" y="611"/>
                      <a:pt x="148" y="606"/>
                      <a:pt x="135" y="607"/>
                    </a:cubicBezTo>
                    <a:cubicBezTo>
                      <a:pt x="110" y="607"/>
                      <a:pt x="90" y="625"/>
                      <a:pt x="83" y="632"/>
                    </a:cubicBezTo>
                    <a:cubicBezTo>
                      <a:pt x="77" y="626"/>
                      <a:pt x="73" y="620"/>
                      <a:pt x="68" y="613"/>
                    </a:cubicBezTo>
                    <a:close/>
                    <a:moveTo>
                      <a:pt x="175" y="673"/>
                    </a:moveTo>
                    <a:cubicBezTo>
                      <a:pt x="138" y="672"/>
                      <a:pt x="109" y="660"/>
                      <a:pt x="87" y="637"/>
                    </a:cubicBezTo>
                    <a:cubicBezTo>
                      <a:pt x="93" y="631"/>
                      <a:pt x="113" y="614"/>
                      <a:pt x="135" y="613"/>
                    </a:cubicBezTo>
                    <a:cubicBezTo>
                      <a:pt x="149" y="613"/>
                      <a:pt x="161" y="619"/>
                      <a:pt x="172" y="630"/>
                    </a:cubicBezTo>
                    <a:cubicBezTo>
                      <a:pt x="173" y="644"/>
                      <a:pt x="174" y="658"/>
                      <a:pt x="175" y="673"/>
                    </a:cubicBezTo>
                    <a:close/>
                    <a:moveTo>
                      <a:pt x="225" y="669"/>
                    </a:moveTo>
                    <a:cubicBezTo>
                      <a:pt x="215" y="671"/>
                      <a:pt x="205" y="672"/>
                      <a:pt x="194" y="673"/>
                    </a:cubicBezTo>
                    <a:cubicBezTo>
                      <a:pt x="189" y="673"/>
                      <a:pt x="185" y="673"/>
                      <a:pt x="181" y="673"/>
                    </a:cubicBezTo>
                    <a:cubicBezTo>
                      <a:pt x="180" y="659"/>
                      <a:pt x="179" y="644"/>
                      <a:pt x="179" y="630"/>
                    </a:cubicBezTo>
                    <a:cubicBezTo>
                      <a:pt x="187" y="626"/>
                      <a:pt x="220" y="610"/>
                      <a:pt x="249" y="619"/>
                    </a:cubicBezTo>
                    <a:cubicBezTo>
                      <a:pt x="263" y="623"/>
                      <a:pt x="274" y="633"/>
                      <a:pt x="282" y="647"/>
                    </a:cubicBezTo>
                    <a:cubicBezTo>
                      <a:pt x="266" y="657"/>
                      <a:pt x="247" y="665"/>
                      <a:pt x="225" y="669"/>
                    </a:cubicBezTo>
                    <a:close/>
                    <a:moveTo>
                      <a:pt x="287" y="643"/>
                    </a:moveTo>
                    <a:cubicBezTo>
                      <a:pt x="279" y="628"/>
                      <a:pt x="266" y="617"/>
                      <a:pt x="251" y="613"/>
                    </a:cubicBezTo>
                    <a:cubicBezTo>
                      <a:pt x="222" y="604"/>
                      <a:pt x="190" y="617"/>
                      <a:pt x="178" y="623"/>
                    </a:cubicBezTo>
                    <a:cubicBezTo>
                      <a:pt x="177" y="590"/>
                      <a:pt x="177" y="558"/>
                      <a:pt x="178" y="529"/>
                    </a:cubicBezTo>
                    <a:cubicBezTo>
                      <a:pt x="193" y="522"/>
                      <a:pt x="291" y="483"/>
                      <a:pt x="344" y="570"/>
                    </a:cubicBezTo>
                    <a:cubicBezTo>
                      <a:pt x="331" y="600"/>
                      <a:pt x="313" y="625"/>
                      <a:pt x="287" y="643"/>
                    </a:cubicBezTo>
                    <a:close/>
                    <a:moveTo>
                      <a:pt x="347" y="562"/>
                    </a:moveTo>
                    <a:cubicBezTo>
                      <a:pt x="293" y="481"/>
                      <a:pt x="202" y="512"/>
                      <a:pt x="179" y="521"/>
                    </a:cubicBezTo>
                    <a:cubicBezTo>
                      <a:pt x="180" y="495"/>
                      <a:pt x="182" y="470"/>
                      <a:pt x="186" y="446"/>
                    </a:cubicBezTo>
                    <a:cubicBezTo>
                      <a:pt x="200" y="439"/>
                      <a:pt x="306" y="393"/>
                      <a:pt x="368" y="462"/>
                    </a:cubicBezTo>
                    <a:cubicBezTo>
                      <a:pt x="364" y="499"/>
                      <a:pt x="358" y="533"/>
                      <a:pt x="347" y="562"/>
                    </a:cubicBezTo>
                    <a:close/>
                    <a:moveTo>
                      <a:pt x="368" y="453"/>
                    </a:moveTo>
                    <a:cubicBezTo>
                      <a:pt x="307" y="391"/>
                      <a:pt x="211" y="427"/>
                      <a:pt x="187" y="438"/>
                    </a:cubicBezTo>
                    <a:cubicBezTo>
                      <a:pt x="191" y="404"/>
                      <a:pt x="198" y="372"/>
                      <a:pt x="205" y="343"/>
                    </a:cubicBezTo>
                    <a:cubicBezTo>
                      <a:pt x="217" y="337"/>
                      <a:pt x="294" y="303"/>
                      <a:pt x="371" y="380"/>
                    </a:cubicBezTo>
                    <a:cubicBezTo>
                      <a:pt x="371" y="405"/>
                      <a:pt x="370" y="429"/>
                      <a:pt x="368" y="453"/>
                    </a:cubicBezTo>
                    <a:close/>
                    <a:moveTo>
                      <a:pt x="370" y="330"/>
                    </a:moveTo>
                    <a:cubicBezTo>
                      <a:pt x="370" y="343"/>
                      <a:pt x="370" y="357"/>
                      <a:pt x="371" y="370"/>
                    </a:cubicBezTo>
                    <a:cubicBezTo>
                      <a:pt x="300" y="304"/>
                      <a:pt x="230" y="326"/>
                      <a:pt x="208" y="335"/>
                    </a:cubicBezTo>
                    <a:cubicBezTo>
                      <a:pt x="216" y="305"/>
                      <a:pt x="225" y="278"/>
                      <a:pt x="236" y="253"/>
                    </a:cubicBezTo>
                    <a:cubicBezTo>
                      <a:pt x="245" y="248"/>
                      <a:pt x="306" y="224"/>
                      <a:pt x="372" y="266"/>
                    </a:cubicBezTo>
                    <a:cubicBezTo>
                      <a:pt x="370" y="287"/>
                      <a:pt x="369" y="309"/>
                      <a:pt x="370" y="330"/>
                    </a:cubicBezTo>
                    <a:close/>
                    <a:moveTo>
                      <a:pt x="373" y="258"/>
                    </a:moveTo>
                    <a:cubicBezTo>
                      <a:pt x="314" y="223"/>
                      <a:pt x="259" y="237"/>
                      <a:pt x="239" y="244"/>
                    </a:cubicBezTo>
                    <a:cubicBezTo>
                      <a:pt x="249" y="221"/>
                      <a:pt x="260" y="200"/>
                      <a:pt x="271" y="182"/>
                    </a:cubicBezTo>
                    <a:cubicBezTo>
                      <a:pt x="279" y="177"/>
                      <a:pt x="341" y="148"/>
                      <a:pt x="385" y="187"/>
                    </a:cubicBezTo>
                    <a:cubicBezTo>
                      <a:pt x="380" y="210"/>
                      <a:pt x="376" y="234"/>
                      <a:pt x="373" y="258"/>
                    </a:cubicBezTo>
                    <a:close/>
                    <a:moveTo>
                      <a:pt x="387" y="180"/>
                    </a:moveTo>
                    <a:cubicBezTo>
                      <a:pt x="348" y="148"/>
                      <a:pt x="298" y="163"/>
                      <a:pt x="277" y="172"/>
                    </a:cubicBezTo>
                    <a:cubicBezTo>
                      <a:pt x="284" y="160"/>
                      <a:pt x="291" y="149"/>
                      <a:pt x="298" y="140"/>
                    </a:cubicBezTo>
                    <a:cubicBezTo>
                      <a:pt x="303" y="132"/>
                      <a:pt x="308" y="125"/>
                      <a:pt x="313" y="119"/>
                    </a:cubicBezTo>
                    <a:cubicBezTo>
                      <a:pt x="321" y="116"/>
                      <a:pt x="371" y="101"/>
                      <a:pt x="398" y="133"/>
                    </a:cubicBezTo>
                    <a:cubicBezTo>
                      <a:pt x="394" y="148"/>
                      <a:pt x="390" y="164"/>
                      <a:pt x="387" y="180"/>
                    </a:cubicBezTo>
                    <a:close/>
                    <a:moveTo>
                      <a:pt x="400" y="125"/>
                    </a:moveTo>
                    <a:cubicBezTo>
                      <a:pt x="376" y="100"/>
                      <a:pt x="339" y="105"/>
                      <a:pt x="321" y="110"/>
                    </a:cubicBezTo>
                    <a:cubicBezTo>
                      <a:pt x="334" y="94"/>
                      <a:pt x="348" y="80"/>
                      <a:pt x="360" y="68"/>
                    </a:cubicBezTo>
                    <a:cubicBezTo>
                      <a:pt x="367" y="67"/>
                      <a:pt x="403" y="63"/>
                      <a:pt x="414" y="79"/>
                    </a:cubicBezTo>
                    <a:cubicBezTo>
                      <a:pt x="410" y="93"/>
                      <a:pt x="405" y="109"/>
                      <a:pt x="400" y="125"/>
                    </a:cubicBezTo>
                    <a:close/>
                    <a:moveTo>
                      <a:pt x="416" y="72"/>
                    </a:moveTo>
                    <a:cubicBezTo>
                      <a:pt x="405" y="60"/>
                      <a:pt x="382" y="60"/>
                      <a:pt x="368" y="60"/>
                    </a:cubicBezTo>
                    <a:cubicBezTo>
                      <a:pt x="400" y="32"/>
                      <a:pt x="426" y="16"/>
                      <a:pt x="439" y="10"/>
                    </a:cubicBezTo>
                    <a:cubicBezTo>
                      <a:pt x="434" y="21"/>
                      <a:pt x="426" y="43"/>
                      <a:pt x="416" y="72"/>
                    </a:cubicBezTo>
                    <a:close/>
                  </a:path>
                </a:pathLst>
              </a:custGeom>
              <a:solidFill>
                <a:srgbClr val="A05FA6"/>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grpSp>
        <p:grpSp>
          <p:nvGrpSpPr>
            <p:cNvPr id="383" name="组合 7"/>
            <p:cNvGrpSpPr/>
            <p:nvPr/>
          </p:nvGrpSpPr>
          <p:grpSpPr>
            <a:xfrm>
              <a:off x="1456200" y="2001240"/>
              <a:ext cx="3443760" cy="3514320"/>
              <a:chOff x="1456200" y="2001240"/>
              <a:chExt cx="3443760" cy="3514320"/>
            </a:xfrm>
          </p:grpSpPr>
          <p:sp>
            <p:nvSpPr>
              <p:cNvPr id="384" name="Freeform 93"/>
              <p:cNvSpPr/>
              <p:nvPr/>
            </p:nvSpPr>
            <p:spPr>
              <a:xfrm rot="8482800">
                <a:off x="2051640" y="2409120"/>
                <a:ext cx="2252160" cy="2698560"/>
              </a:xfrm>
              <a:custGeom>
                <a:gdLst>
                  <a:gd name="textAreaLeft" fmla="*/ 0 w 2252160"/>
                  <a:gd name="textAreaRight" fmla="*/ 2252520 w 2252160"/>
                  <a:gd name="textAreaTop" fmla="*/ 0 h 2698560"/>
                  <a:gd name="textAreaBottom" fmla="*/ 2698920 h 2698560"/>
                </a:gdLst>
                <a:rect l="textAreaLeft" t="textAreaTop" r="textAreaRight" b="textAreaBottom"/>
                <a:pathLst>
                  <a:path w="615" h="735">
                    <a:moveTo>
                      <a:pt x="447" y="0"/>
                    </a:moveTo>
                    <a:cubicBezTo>
                      <a:pt x="447" y="0"/>
                      <a:pt x="361" y="128"/>
                      <a:pt x="257" y="167"/>
                    </a:cubicBezTo>
                    <a:cubicBezTo>
                      <a:pt x="257" y="167"/>
                      <a:pt x="250" y="147"/>
                      <a:pt x="260" y="127"/>
                    </a:cubicBezTo>
                    <a:cubicBezTo>
                      <a:pt x="260" y="127"/>
                      <a:pt x="165" y="194"/>
                      <a:pt x="143" y="245"/>
                    </a:cubicBezTo>
                    <a:cubicBezTo>
                      <a:pt x="143" y="245"/>
                      <a:pt x="136" y="214"/>
                      <a:pt x="145" y="194"/>
                    </a:cubicBezTo>
                    <a:cubicBezTo>
                      <a:pt x="145" y="194"/>
                      <a:pt x="72" y="290"/>
                      <a:pt x="72" y="366"/>
                    </a:cubicBezTo>
                    <a:cubicBezTo>
                      <a:pt x="72" y="366"/>
                      <a:pt x="55" y="344"/>
                      <a:pt x="55" y="319"/>
                    </a:cubicBezTo>
                    <a:cubicBezTo>
                      <a:pt x="55" y="319"/>
                      <a:pt x="39" y="477"/>
                      <a:pt x="56" y="525"/>
                    </a:cubicBezTo>
                    <a:cubicBezTo>
                      <a:pt x="56" y="525"/>
                      <a:pt x="39" y="511"/>
                      <a:pt x="30" y="491"/>
                    </a:cubicBezTo>
                    <a:cubicBezTo>
                      <a:pt x="30" y="491"/>
                      <a:pt x="0" y="607"/>
                      <a:pt x="193" y="671"/>
                    </a:cubicBezTo>
                    <a:cubicBezTo>
                      <a:pt x="385" y="735"/>
                      <a:pt x="519" y="716"/>
                      <a:pt x="549" y="615"/>
                    </a:cubicBezTo>
                    <a:cubicBezTo>
                      <a:pt x="549" y="615"/>
                      <a:pt x="532" y="610"/>
                      <a:pt x="523" y="612"/>
                    </a:cubicBezTo>
                    <a:cubicBezTo>
                      <a:pt x="523" y="612"/>
                      <a:pt x="615" y="554"/>
                      <a:pt x="593" y="415"/>
                    </a:cubicBezTo>
                    <a:cubicBezTo>
                      <a:pt x="593" y="415"/>
                      <a:pt x="579" y="417"/>
                      <a:pt x="572" y="427"/>
                    </a:cubicBezTo>
                    <a:cubicBezTo>
                      <a:pt x="572" y="427"/>
                      <a:pt x="609" y="345"/>
                      <a:pt x="570" y="251"/>
                    </a:cubicBezTo>
                    <a:cubicBezTo>
                      <a:pt x="570" y="251"/>
                      <a:pt x="562" y="253"/>
                      <a:pt x="555" y="263"/>
                    </a:cubicBezTo>
                    <a:cubicBezTo>
                      <a:pt x="555" y="263"/>
                      <a:pt x="550" y="185"/>
                      <a:pt x="502" y="138"/>
                    </a:cubicBezTo>
                    <a:cubicBezTo>
                      <a:pt x="502" y="138"/>
                      <a:pt x="492" y="153"/>
                      <a:pt x="488" y="165"/>
                    </a:cubicBezTo>
                    <a:cubicBezTo>
                      <a:pt x="488" y="165"/>
                      <a:pt x="463" y="32"/>
                      <a:pt x="447" y="0"/>
                    </a:cubicBezTo>
                    <a:close/>
                  </a:path>
                </a:pathLst>
              </a:custGeom>
              <a:solidFill>
                <a:srgbClr val="F9C2C6"/>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385" name="Freeform 94"/>
              <p:cNvSpPr/>
              <p:nvPr/>
            </p:nvSpPr>
            <p:spPr>
              <a:xfrm rot="8482800">
                <a:off x="2051640" y="2409120"/>
                <a:ext cx="2252160" cy="2698560"/>
              </a:xfrm>
              <a:custGeom>
                <a:gdLst>
                  <a:gd name="textAreaLeft" fmla="*/ 0 w 2252160"/>
                  <a:gd name="textAreaRight" fmla="*/ 2252520 w 2252160"/>
                  <a:gd name="textAreaTop" fmla="*/ 0 h 2698560"/>
                  <a:gd name="textAreaBottom" fmla="*/ 2698920 h 2698560"/>
                </a:gdLst>
                <a:rect l="textAreaLeft" t="textAreaTop" r="textAreaRight" b="textAreaBottom"/>
                <a:pathLst>
                  <a:path w="615" h="735">
                    <a:moveTo>
                      <a:pt x="593" y="415"/>
                    </a:moveTo>
                    <a:cubicBezTo>
                      <a:pt x="593" y="415"/>
                      <a:pt x="579" y="417"/>
                      <a:pt x="572" y="427"/>
                    </a:cubicBezTo>
                    <a:cubicBezTo>
                      <a:pt x="572" y="427"/>
                      <a:pt x="609" y="345"/>
                      <a:pt x="570" y="251"/>
                    </a:cubicBezTo>
                    <a:cubicBezTo>
                      <a:pt x="570" y="251"/>
                      <a:pt x="562" y="253"/>
                      <a:pt x="555" y="263"/>
                    </a:cubicBezTo>
                    <a:cubicBezTo>
                      <a:pt x="555" y="263"/>
                      <a:pt x="550" y="185"/>
                      <a:pt x="502" y="138"/>
                    </a:cubicBezTo>
                    <a:cubicBezTo>
                      <a:pt x="502" y="138"/>
                      <a:pt x="492" y="153"/>
                      <a:pt x="488" y="165"/>
                    </a:cubicBezTo>
                    <a:cubicBezTo>
                      <a:pt x="488" y="165"/>
                      <a:pt x="463" y="32"/>
                      <a:pt x="447" y="0"/>
                    </a:cubicBezTo>
                    <a:cubicBezTo>
                      <a:pt x="447" y="0"/>
                      <a:pt x="447" y="2"/>
                      <a:pt x="445" y="4"/>
                    </a:cubicBezTo>
                    <a:cubicBezTo>
                      <a:pt x="452" y="106"/>
                      <a:pt x="444" y="209"/>
                      <a:pt x="422" y="308"/>
                    </a:cubicBezTo>
                    <a:cubicBezTo>
                      <a:pt x="434" y="304"/>
                      <a:pt x="447" y="300"/>
                      <a:pt x="459" y="296"/>
                    </a:cubicBezTo>
                    <a:cubicBezTo>
                      <a:pt x="456" y="331"/>
                      <a:pt x="443" y="366"/>
                      <a:pt x="422" y="394"/>
                    </a:cubicBezTo>
                    <a:cubicBezTo>
                      <a:pt x="434" y="391"/>
                      <a:pt x="446" y="389"/>
                      <a:pt x="458" y="386"/>
                    </a:cubicBezTo>
                    <a:cubicBezTo>
                      <a:pt x="435" y="451"/>
                      <a:pt x="395" y="510"/>
                      <a:pt x="344" y="556"/>
                    </a:cubicBezTo>
                    <a:cubicBezTo>
                      <a:pt x="368" y="551"/>
                      <a:pt x="392" y="546"/>
                      <a:pt x="416" y="541"/>
                    </a:cubicBezTo>
                    <a:cubicBezTo>
                      <a:pt x="391" y="584"/>
                      <a:pt x="352" y="619"/>
                      <a:pt x="306" y="640"/>
                    </a:cubicBezTo>
                    <a:cubicBezTo>
                      <a:pt x="316" y="642"/>
                      <a:pt x="326" y="645"/>
                      <a:pt x="336" y="647"/>
                    </a:cubicBezTo>
                    <a:cubicBezTo>
                      <a:pt x="299" y="650"/>
                      <a:pt x="262" y="648"/>
                      <a:pt x="225" y="643"/>
                    </a:cubicBezTo>
                    <a:cubicBezTo>
                      <a:pt x="208" y="640"/>
                      <a:pt x="191" y="637"/>
                      <a:pt x="175" y="629"/>
                    </a:cubicBezTo>
                    <a:cubicBezTo>
                      <a:pt x="140" y="612"/>
                      <a:pt x="116" y="578"/>
                      <a:pt x="94" y="546"/>
                    </a:cubicBezTo>
                    <a:cubicBezTo>
                      <a:pt x="106" y="551"/>
                      <a:pt x="118" y="556"/>
                      <a:pt x="130" y="561"/>
                    </a:cubicBezTo>
                    <a:cubicBezTo>
                      <a:pt x="90" y="521"/>
                      <a:pt x="61" y="468"/>
                      <a:pt x="49" y="412"/>
                    </a:cubicBezTo>
                    <a:cubicBezTo>
                      <a:pt x="47" y="455"/>
                      <a:pt x="48" y="502"/>
                      <a:pt x="56" y="525"/>
                    </a:cubicBezTo>
                    <a:cubicBezTo>
                      <a:pt x="56" y="525"/>
                      <a:pt x="39" y="511"/>
                      <a:pt x="30" y="491"/>
                    </a:cubicBezTo>
                    <a:cubicBezTo>
                      <a:pt x="30" y="491"/>
                      <a:pt x="0" y="607"/>
                      <a:pt x="193" y="671"/>
                    </a:cubicBezTo>
                    <a:cubicBezTo>
                      <a:pt x="385" y="735"/>
                      <a:pt x="519" y="716"/>
                      <a:pt x="549" y="615"/>
                    </a:cubicBezTo>
                    <a:cubicBezTo>
                      <a:pt x="549" y="615"/>
                      <a:pt x="532" y="610"/>
                      <a:pt x="523" y="612"/>
                    </a:cubicBezTo>
                    <a:cubicBezTo>
                      <a:pt x="523" y="612"/>
                      <a:pt x="615" y="554"/>
                      <a:pt x="593" y="415"/>
                    </a:cubicBezTo>
                    <a:close/>
                  </a:path>
                </a:pathLst>
              </a:custGeom>
              <a:solidFill>
                <a:srgbClr val="F8ADB0"/>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386" name="Freeform 95"/>
              <p:cNvSpPr/>
              <p:nvPr/>
            </p:nvSpPr>
            <p:spPr>
              <a:xfrm rot="8482800">
                <a:off x="3494160" y="4352400"/>
                <a:ext cx="266400" cy="220320"/>
              </a:xfrm>
              <a:custGeom>
                <a:gdLst>
                  <a:gd name="textAreaLeft" fmla="*/ 0 w 266400"/>
                  <a:gd name="textAreaRight" fmla="*/ 266760 w 266400"/>
                  <a:gd name="textAreaTop" fmla="*/ 0 h 220320"/>
                  <a:gd name="textAreaBottom" fmla="*/ 220680 h 220320"/>
                </a:gdLst>
                <a:rect l="textAreaLeft" t="textAreaTop" r="textAreaRight" b="textAreaBottom"/>
                <a:pathLst>
                  <a:path w="73" h="60">
                    <a:moveTo>
                      <a:pt x="66" y="1"/>
                    </a:moveTo>
                    <a:cubicBezTo>
                      <a:pt x="54" y="5"/>
                      <a:pt x="46" y="16"/>
                      <a:pt x="37" y="24"/>
                    </a:cubicBezTo>
                    <a:cubicBezTo>
                      <a:pt x="26" y="34"/>
                      <a:pt x="14" y="44"/>
                      <a:pt x="2" y="53"/>
                    </a:cubicBezTo>
                    <a:cubicBezTo>
                      <a:pt x="0" y="55"/>
                      <a:pt x="3" y="60"/>
                      <a:pt x="6" y="58"/>
                    </a:cubicBezTo>
                    <a:cubicBezTo>
                      <a:pt x="17" y="50"/>
                      <a:pt x="28" y="42"/>
                      <a:pt x="40" y="34"/>
                    </a:cubicBezTo>
                    <a:cubicBezTo>
                      <a:pt x="50" y="26"/>
                      <a:pt x="64" y="18"/>
                      <a:pt x="71" y="6"/>
                    </a:cubicBezTo>
                    <a:cubicBezTo>
                      <a:pt x="73" y="3"/>
                      <a:pt x="69" y="0"/>
                      <a:pt x="66" y="1"/>
                    </a:cubicBezTo>
                    <a:close/>
                  </a:path>
                </a:pathLst>
              </a:custGeom>
              <a:solidFill>
                <a:srgbClr val="FFFFFF"/>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387" name="Freeform 96"/>
              <p:cNvSpPr/>
              <p:nvPr/>
            </p:nvSpPr>
            <p:spPr>
              <a:xfrm rot="8482800">
                <a:off x="3533760" y="4684320"/>
                <a:ext cx="80640" cy="95040"/>
              </a:xfrm>
              <a:custGeom>
                <a:gdLst>
                  <a:gd name="textAreaLeft" fmla="*/ 0 w 80640"/>
                  <a:gd name="textAreaRight" fmla="*/ 81000 w 80640"/>
                  <a:gd name="textAreaTop" fmla="*/ 0 h 95040"/>
                  <a:gd name="textAreaBottom" fmla="*/ 95400 h 95040"/>
                </a:gdLst>
                <a:rect l="textAreaLeft" t="textAreaTop" r="textAreaRight" b="textAreaBottom"/>
                <a:pathLst>
                  <a:path w="22" h="26">
                    <a:moveTo>
                      <a:pt x="17" y="1"/>
                    </a:moveTo>
                    <a:cubicBezTo>
                      <a:pt x="13" y="3"/>
                      <a:pt x="11" y="6"/>
                      <a:pt x="9" y="9"/>
                    </a:cubicBezTo>
                    <a:cubicBezTo>
                      <a:pt x="6" y="13"/>
                      <a:pt x="4" y="16"/>
                      <a:pt x="2" y="20"/>
                    </a:cubicBezTo>
                    <a:cubicBezTo>
                      <a:pt x="0" y="23"/>
                      <a:pt x="4" y="26"/>
                      <a:pt x="6" y="23"/>
                    </a:cubicBezTo>
                    <a:cubicBezTo>
                      <a:pt x="9" y="20"/>
                      <a:pt x="12" y="17"/>
                      <a:pt x="15" y="14"/>
                    </a:cubicBezTo>
                    <a:cubicBezTo>
                      <a:pt x="17" y="11"/>
                      <a:pt x="20" y="8"/>
                      <a:pt x="21" y="5"/>
                    </a:cubicBezTo>
                    <a:cubicBezTo>
                      <a:pt x="22" y="2"/>
                      <a:pt x="19" y="0"/>
                      <a:pt x="17" y="1"/>
                    </a:cubicBezTo>
                    <a:close/>
                  </a:path>
                </a:pathLst>
              </a:custGeom>
              <a:solidFill>
                <a:srgbClr val="FFFFFF"/>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388" name="Freeform 97"/>
              <p:cNvSpPr/>
              <p:nvPr/>
            </p:nvSpPr>
            <p:spPr>
              <a:xfrm rot="8482800">
                <a:off x="2149920" y="2466360"/>
                <a:ext cx="2141280" cy="2655360"/>
              </a:xfrm>
              <a:custGeom>
                <a:gdLst>
                  <a:gd name="textAreaLeft" fmla="*/ 0 w 2141280"/>
                  <a:gd name="textAreaRight" fmla="*/ 2141640 w 2141280"/>
                  <a:gd name="textAreaTop" fmla="*/ 0 h 2655360"/>
                  <a:gd name="textAreaBottom" fmla="*/ 2655720 h 2655360"/>
                </a:gdLst>
                <a:rect l="textAreaLeft" t="textAreaTop" r="textAreaRight" b="textAreaBottom"/>
                <a:pathLst>
                  <a:path w="585" h="723">
                    <a:moveTo>
                      <a:pt x="577" y="438"/>
                    </a:moveTo>
                    <a:cubicBezTo>
                      <a:pt x="577" y="437"/>
                      <a:pt x="576" y="436"/>
                      <a:pt x="575" y="435"/>
                    </a:cubicBezTo>
                    <a:cubicBezTo>
                      <a:pt x="574" y="435"/>
                      <a:pt x="573" y="435"/>
                      <a:pt x="572" y="436"/>
                    </a:cubicBezTo>
                    <a:cubicBezTo>
                      <a:pt x="546" y="451"/>
                      <a:pt x="546" y="451"/>
                      <a:pt x="546" y="451"/>
                    </a:cubicBezTo>
                    <a:cubicBezTo>
                      <a:pt x="585" y="352"/>
                      <a:pt x="557" y="277"/>
                      <a:pt x="556" y="276"/>
                    </a:cubicBezTo>
                    <a:cubicBezTo>
                      <a:pt x="556" y="275"/>
                      <a:pt x="555" y="274"/>
                      <a:pt x="554" y="274"/>
                    </a:cubicBezTo>
                    <a:cubicBezTo>
                      <a:pt x="553" y="274"/>
                      <a:pt x="552" y="274"/>
                      <a:pt x="551" y="275"/>
                    </a:cubicBezTo>
                    <a:cubicBezTo>
                      <a:pt x="537" y="294"/>
                      <a:pt x="537" y="294"/>
                      <a:pt x="537" y="294"/>
                    </a:cubicBezTo>
                    <a:cubicBezTo>
                      <a:pt x="539" y="234"/>
                      <a:pt x="498" y="165"/>
                      <a:pt x="496" y="162"/>
                    </a:cubicBezTo>
                    <a:cubicBezTo>
                      <a:pt x="496" y="161"/>
                      <a:pt x="495" y="161"/>
                      <a:pt x="493" y="161"/>
                    </a:cubicBezTo>
                    <a:cubicBezTo>
                      <a:pt x="492" y="161"/>
                      <a:pt x="491" y="161"/>
                      <a:pt x="491" y="163"/>
                    </a:cubicBezTo>
                    <a:cubicBezTo>
                      <a:pt x="475" y="197"/>
                      <a:pt x="475" y="197"/>
                      <a:pt x="475" y="197"/>
                    </a:cubicBezTo>
                    <a:cubicBezTo>
                      <a:pt x="457" y="138"/>
                      <a:pt x="437" y="4"/>
                      <a:pt x="437" y="2"/>
                    </a:cubicBezTo>
                    <a:cubicBezTo>
                      <a:pt x="437" y="2"/>
                      <a:pt x="437" y="2"/>
                      <a:pt x="437" y="2"/>
                    </a:cubicBezTo>
                    <a:cubicBezTo>
                      <a:pt x="437" y="2"/>
                      <a:pt x="437" y="2"/>
                      <a:pt x="437" y="2"/>
                    </a:cubicBezTo>
                    <a:cubicBezTo>
                      <a:pt x="437" y="2"/>
                      <a:pt x="437" y="1"/>
                      <a:pt x="436" y="1"/>
                    </a:cubicBezTo>
                    <a:cubicBezTo>
                      <a:pt x="436" y="1"/>
                      <a:pt x="436" y="1"/>
                      <a:pt x="436" y="1"/>
                    </a:cubicBezTo>
                    <a:cubicBezTo>
                      <a:pt x="436" y="1"/>
                      <a:pt x="436" y="1"/>
                      <a:pt x="436" y="1"/>
                    </a:cubicBezTo>
                    <a:cubicBezTo>
                      <a:pt x="436" y="0"/>
                      <a:pt x="435" y="0"/>
                      <a:pt x="435" y="0"/>
                    </a:cubicBezTo>
                    <a:cubicBezTo>
                      <a:pt x="435" y="0"/>
                      <a:pt x="435" y="0"/>
                      <a:pt x="435" y="0"/>
                    </a:cubicBezTo>
                    <a:cubicBezTo>
                      <a:pt x="434" y="0"/>
                      <a:pt x="434" y="0"/>
                      <a:pt x="434" y="0"/>
                    </a:cubicBezTo>
                    <a:cubicBezTo>
                      <a:pt x="434" y="0"/>
                      <a:pt x="434" y="0"/>
                      <a:pt x="434" y="0"/>
                    </a:cubicBezTo>
                    <a:cubicBezTo>
                      <a:pt x="434" y="0"/>
                      <a:pt x="434" y="0"/>
                      <a:pt x="434" y="0"/>
                    </a:cubicBezTo>
                    <a:cubicBezTo>
                      <a:pt x="434" y="0"/>
                      <a:pt x="433" y="0"/>
                      <a:pt x="433" y="0"/>
                    </a:cubicBezTo>
                    <a:cubicBezTo>
                      <a:pt x="433" y="0"/>
                      <a:pt x="433" y="0"/>
                      <a:pt x="433" y="0"/>
                    </a:cubicBezTo>
                    <a:cubicBezTo>
                      <a:pt x="432" y="0"/>
                      <a:pt x="432" y="0"/>
                      <a:pt x="432" y="0"/>
                    </a:cubicBezTo>
                    <a:cubicBezTo>
                      <a:pt x="432" y="0"/>
                      <a:pt x="432" y="0"/>
                      <a:pt x="432" y="0"/>
                    </a:cubicBezTo>
                    <a:cubicBezTo>
                      <a:pt x="432" y="1"/>
                      <a:pt x="431" y="1"/>
                      <a:pt x="431" y="1"/>
                    </a:cubicBezTo>
                    <a:cubicBezTo>
                      <a:pt x="393" y="49"/>
                      <a:pt x="287" y="127"/>
                      <a:pt x="260" y="146"/>
                    </a:cubicBezTo>
                    <a:cubicBezTo>
                      <a:pt x="266" y="118"/>
                      <a:pt x="266" y="118"/>
                      <a:pt x="266" y="118"/>
                    </a:cubicBezTo>
                    <a:cubicBezTo>
                      <a:pt x="266" y="117"/>
                      <a:pt x="265" y="115"/>
                      <a:pt x="264" y="115"/>
                    </a:cubicBezTo>
                    <a:cubicBezTo>
                      <a:pt x="264" y="114"/>
                      <a:pt x="262" y="114"/>
                      <a:pt x="261" y="114"/>
                    </a:cubicBezTo>
                    <a:cubicBezTo>
                      <a:pt x="204" y="139"/>
                      <a:pt x="162" y="186"/>
                      <a:pt x="146" y="206"/>
                    </a:cubicBezTo>
                    <a:cubicBezTo>
                      <a:pt x="150" y="173"/>
                      <a:pt x="150" y="173"/>
                      <a:pt x="150" y="173"/>
                    </a:cubicBezTo>
                    <a:cubicBezTo>
                      <a:pt x="150" y="172"/>
                      <a:pt x="149" y="170"/>
                      <a:pt x="148" y="170"/>
                    </a:cubicBezTo>
                    <a:cubicBezTo>
                      <a:pt x="147" y="169"/>
                      <a:pt x="146" y="169"/>
                      <a:pt x="145" y="170"/>
                    </a:cubicBezTo>
                    <a:cubicBezTo>
                      <a:pt x="82" y="210"/>
                      <a:pt x="61" y="290"/>
                      <a:pt x="56" y="322"/>
                    </a:cubicBezTo>
                    <a:cubicBezTo>
                      <a:pt x="47" y="296"/>
                      <a:pt x="47" y="296"/>
                      <a:pt x="47" y="296"/>
                    </a:cubicBezTo>
                    <a:cubicBezTo>
                      <a:pt x="47" y="295"/>
                      <a:pt x="45" y="294"/>
                      <a:pt x="44" y="294"/>
                    </a:cubicBezTo>
                    <a:cubicBezTo>
                      <a:pt x="43" y="294"/>
                      <a:pt x="42" y="295"/>
                      <a:pt x="41" y="296"/>
                    </a:cubicBezTo>
                    <a:cubicBezTo>
                      <a:pt x="12" y="367"/>
                      <a:pt x="22" y="459"/>
                      <a:pt x="27" y="490"/>
                    </a:cubicBezTo>
                    <a:cubicBezTo>
                      <a:pt x="7" y="469"/>
                      <a:pt x="7" y="469"/>
                      <a:pt x="7" y="469"/>
                    </a:cubicBezTo>
                    <a:cubicBezTo>
                      <a:pt x="6" y="468"/>
                      <a:pt x="5" y="467"/>
                      <a:pt x="3" y="468"/>
                    </a:cubicBezTo>
                    <a:cubicBezTo>
                      <a:pt x="2" y="468"/>
                      <a:pt x="1" y="469"/>
                      <a:pt x="1" y="471"/>
                    </a:cubicBezTo>
                    <a:cubicBezTo>
                      <a:pt x="0" y="533"/>
                      <a:pt x="60" y="638"/>
                      <a:pt x="176" y="672"/>
                    </a:cubicBezTo>
                    <a:cubicBezTo>
                      <a:pt x="179" y="673"/>
                      <a:pt x="182" y="674"/>
                      <a:pt x="185" y="675"/>
                    </a:cubicBezTo>
                    <a:cubicBezTo>
                      <a:pt x="370" y="723"/>
                      <a:pt x="454" y="701"/>
                      <a:pt x="492" y="675"/>
                    </a:cubicBezTo>
                    <a:cubicBezTo>
                      <a:pt x="522" y="654"/>
                      <a:pt x="524" y="629"/>
                      <a:pt x="524" y="628"/>
                    </a:cubicBezTo>
                    <a:cubicBezTo>
                      <a:pt x="524" y="627"/>
                      <a:pt x="524" y="626"/>
                      <a:pt x="523" y="626"/>
                    </a:cubicBezTo>
                    <a:cubicBezTo>
                      <a:pt x="523" y="625"/>
                      <a:pt x="522" y="625"/>
                      <a:pt x="521" y="625"/>
                    </a:cubicBezTo>
                    <a:cubicBezTo>
                      <a:pt x="487" y="629"/>
                      <a:pt x="487" y="629"/>
                      <a:pt x="487" y="629"/>
                    </a:cubicBezTo>
                    <a:cubicBezTo>
                      <a:pt x="583" y="568"/>
                      <a:pt x="577" y="439"/>
                      <a:pt x="577" y="438"/>
                    </a:cubicBezTo>
                    <a:close/>
                    <a:moveTo>
                      <a:pt x="536" y="307"/>
                    </a:moveTo>
                    <a:cubicBezTo>
                      <a:pt x="536" y="307"/>
                      <a:pt x="536" y="307"/>
                      <a:pt x="536" y="307"/>
                    </a:cubicBezTo>
                    <a:cubicBezTo>
                      <a:pt x="536" y="307"/>
                      <a:pt x="536" y="307"/>
                      <a:pt x="536" y="307"/>
                    </a:cubicBezTo>
                    <a:cubicBezTo>
                      <a:pt x="552" y="284"/>
                      <a:pt x="552" y="284"/>
                      <a:pt x="552" y="284"/>
                    </a:cubicBezTo>
                    <a:cubicBezTo>
                      <a:pt x="558" y="304"/>
                      <a:pt x="573" y="372"/>
                      <a:pt x="537" y="456"/>
                    </a:cubicBezTo>
                    <a:cubicBezTo>
                      <a:pt x="514" y="485"/>
                      <a:pt x="336" y="599"/>
                      <a:pt x="237" y="572"/>
                    </a:cubicBezTo>
                    <a:cubicBezTo>
                      <a:pt x="243" y="558"/>
                      <a:pt x="250" y="542"/>
                      <a:pt x="258" y="525"/>
                    </a:cubicBezTo>
                    <a:cubicBezTo>
                      <a:pt x="306" y="539"/>
                      <a:pt x="385" y="533"/>
                      <a:pt x="494" y="431"/>
                    </a:cubicBezTo>
                    <a:cubicBezTo>
                      <a:pt x="497" y="428"/>
                      <a:pt x="499" y="426"/>
                      <a:pt x="500" y="426"/>
                    </a:cubicBezTo>
                    <a:cubicBezTo>
                      <a:pt x="502" y="425"/>
                      <a:pt x="502" y="423"/>
                      <a:pt x="501" y="421"/>
                    </a:cubicBezTo>
                    <a:cubicBezTo>
                      <a:pt x="500" y="420"/>
                      <a:pt x="498" y="419"/>
                      <a:pt x="497" y="420"/>
                    </a:cubicBezTo>
                    <a:cubicBezTo>
                      <a:pt x="496" y="421"/>
                      <a:pt x="494" y="423"/>
                      <a:pt x="490" y="426"/>
                    </a:cubicBezTo>
                    <a:cubicBezTo>
                      <a:pt x="384" y="526"/>
                      <a:pt x="307" y="533"/>
                      <a:pt x="261" y="519"/>
                    </a:cubicBezTo>
                    <a:cubicBezTo>
                      <a:pt x="268" y="502"/>
                      <a:pt x="277" y="483"/>
                      <a:pt x="285" y="464"/>
                    </a:cubicBezTo>
                    <a:cubicBezTo>
                      <a:pt x="398" y="473"/>
                      <a:pt x="530" y="314"/>
                      <a:pt x="536" y="307"/>
                    </a:cubicBezTo>
                    <a:close/>
                    <a:moveTo>
                      <a:pt x="478" y="207"/>
                    </a:moveTo>
                    <a:cubicBezTo>
                      <a:pt x="494" y="171"/>
                      <a:pt x="494" y="171"/>
                      <a:pt x="494" y="171"/>
                    </a:cubicBezTo>
                    <a:cubicBezTo>
                      <a:pt x="504" y="190"/>
                      <a:pt x="537" y="253"/>
                      <a:pt x="530" y="304"/>
                    </a:cubicBezTo>
                    <a:cubicBezTo>
                      <a:pt x="521" y="315"/>
                      <a:pt x="393" y="464"/>
                      <a:pt x="288" y="458"/>
                    </a:cubicBezTo>
                    <a:cubicBezTo>
                      <a:pt x="296" y="437"/>
                      <a:pt x="306" y="416"/>
                      <a:pt x="315" y="394"/>
                    </a:cubicBezTo>
                    <a:cubicBezTo>
                      <a:pt x="400" y="407"/>
                      <a:pt x="481" y="305"/>
                      <a:pt x="484" y="300"/>
                    </a:cubicBezTo>
                    <a:cubicBezTo>
                      <a:pt x="485" y="299"/>
                      <a:pt x="485" y="297"/>
                      <a:pt x="483" y="296"/>
                    </a:cubicBezTo>
                    <a:cubicBezTo>
                      <a:pt x="482" y="295"/>
                      <a:pt x="480" y="295"/>
                      <a:pt x="479" y="296"/>
                    </a:cubicBezTo>
                    <a:cubicBezTo>
                      <a:pt x="478" y="297"/>
                      <a:pt x="398" y="399"/>
                      <a:pt x="317" y="388"/>
                    </a:cubicBezTo>
                    <a:cubicBezTo>
                      <a:pt x="324" y="370"/>
                      <a:pt x="332" y="352"/>
                      <a:pt x="339" y="334"/>
                    </a:cubicBezTo>
                    <a:cubicBezTo>
                      <a:pt x="432" y="343"/>
                      <a:pt x="477" y="211"/>
                      <a:pt x="478" y="207"/>
                    </a:cubicBezTo>
                    <a:close/>
                    <a:moveTo>
                      <a:pt x="472" y="206"/>
                    </a:moveTo>
                    <a:cubicBezTo>
                      <a:pt x="468" y="218"/>
                      <a:pt x="425" y="334"/>
                      <a:pt x="341" y="328"/>
                    </a:cubicBezTo>
                    <a:cubicBezTo>
                      <a:pt x="352" y="301"/>
                      <a:pt x="362" y="273"/>
                      <a:pt x="372" y="246"/>
                    </a:cubicBezTo>
                    <a:cubicBezTo>
                      <a:pt x="412" y="253"/>
                      <a:pt x="442" y="186"/>
                      <a:pt x="443" y="183"/>
                    </a:cubicBezTo>
                    <a:cubicBezTo>
                      <a:pt x="444" y="182"/>
                      <a:pt x="443" y="180"/>
                      <a:pt x="442" y="179"/>
                    </a:cubicBezTo>
                    <a:cubicBezTo>
                      <a:pt x="440" y="178"/>
                      <a:pt x="438" y="179"/>
                      <a:pt x="437" y="181"/>
                    </a:cubicBezTo>
                    <a:cubicBezTo>
                      <a:pt x="437" y="181"/>
                      <a:pt x="409" y="245"/>
                      <a:pt x="374" y="240"/>
                    </a:cubicBezTo>
                    <a:cubicBezTo>
                      <a:pt x="401" y="163"/>
                      <a:pt x="424" y="87"/>
                      <a:pt x="434" y="24"/>
                    </a:cubicBezTo>
                    <a:cubicBezTo>
                      <a:pt x="441" y="67"/>
                      <a:pt x="457" y="163"/>
                      <a:pt x="472" y="206"/>
                    </a:cubicBezTo>
                    <a:close/>
                    <a:moveTo>
                      <a:pt x="429" y="13"/>
                    </a:moveTo>
                    <a:cubicBezTo>
                      <a:pt x="420" y="77"/>
                      <a:pt x="397" y="157"/>
                      <a:pt x="368" y="239"/>
                    </a:cubicBezTo>
                    <a:cubicBezTo>
                      <a:pt x="335" y="226"/>
                      <a:pt x="346" y="143"/>
                      <a:pt x="346" y="142"/>
                    </a:cubicBezTo>
                    <a:cubicBezTo>
                      <a:pt x="346" y="140"/>
                      <a:pt x="345" y="139"/>
                      <a:pt x="343" y="138"/>
                    </a:cubicBezTo>
                    <a:cubicBezTo>
                      <a:pt x="342" y="138"/>
                      <a:pt x="340" y="139"/>
                      <a:pt x="340" y="141"/>
                    </a:cubicBezTo>
                    <a:cubicBezTo>
                      <a:pt x="339" y="145"/>
                      <a:pt x="328" y="230"/>
                      <a:pt x="366" y="245"/>
                    </a:cubicBezTo>
                    <a:cubicBezTo>
                      <a:pt x="356" y="272"/>
                      <a:pt x="345" y="300"/>
                      <a:pt x="335" y="327"/>
                    </a:cubicBezTo>
                    <a:cubicBezTo>
                      <a:pt x="252" y="314"/>
                      <a:pt x="258" y="171"/>
                      <a:pt x="259" y="155"/>
                    </a:cubicBezTo>
                    <a:cubicBezTo>
                      <a:pt x="272" y="145"/>
                      <a:pt x="382" y="67"/>
                      <a:pt x="429" y="13"/>
                    </a:cubicBezTo>
                    <a:close/>
                    <a:moveTo>
                      <a:pt x="258" y="123"/>
                    </a:moveTo>
                    <a:cubicBezTo>
                      <a:pt x="253" y="153"/>
                      <a:pt x="253" y="153"/>
                      <a:pt x="253" y="153"/>
                    </a:cubicBezTo>
                    <a:cubicBezTo>
                      <a:pt x="253" y="153"/>
                      <a:pt x="253" y="153"/>
                      <a:pt x="253" y="153"/>
                    </a:cubicBezTo>
                    <a:cubicBezTo>
                      <a:pt x="253" y="153"/>
                      <a:pt x="253" y="153"/>
                      <a:pt x="253" y="153"/>
                    </a:cubicBezTo>
                    <a:cubicBezTo>
                      <a:pt x="252" y="159"/>
                      <a:pt x="242" y="307"/>
                      <a:pt x="324" y="331"/>
                    </a:cubicBezTo>
                    <a:cubicBezTo>
                      <a:pt x="326" y="332"/>
                      <a:pt x="329" y="332"/>
                      <a:pt x="332" y="333"/>
                    </a:cubicBezTo>
                    <a:cubicBezTo>
                      <a:pt x="325" y="351"/>
                      <a:pt x="318" y="369"/>
                      <a:pt x="311" y="387"/>
                    </a:cubicBezTo>
                    <a:cubicBezTo>
                      <a:pt x="310" y="387"/>
                      <a:pt x="310" y="387"/>
                      <a:pt x="309" y="386"/>
                    </a:cubicBezTo>
                    <a:cubicBezTo>
                      <a:pt x="226" y="368"/>
                      <a:pt x="213" y="257"/>
                      <a:pt x="212" y="256"/>
                    </a:cubicBezTo>
                    <a:cubicBezTo>
                      <a:pt x="212" y="255"/>
                      <a:pt x="211" y="253"/>
                      <a:pt x="209" y="254"/>
                    </a:cubicBezTo>
                    <a:cubicBezTo>
                      <a:pt x="207" y="254"/>
                      <a:pt x="206" y="255"/>
                      <a:pt x="206" y="257"/>
                    </a:cubicBezTo>
                    <a:cubicBezTo>
                      <a:pt x="206" y="258"/>
                      <a:pt x="219" y="367"/>
                      <a:pt x="301" y="391"/>
                    </a:cubicBezTo>
                    <a:cubicBezTo>
                      <a:pt x="303" y="392"/>
                      <a:pt x="305" y="392"/>
                      <a:pt x="308" y="393"/>
                    </a:cubicBezTo>
                    <a:cubicBezTo>
                      <a:pt x="308" y="393"/>
                      <a:pt x="308" y="393"/>
                      <a:pt x="308" y="393"/>
                    </a:cubicBezTo>
                    <a:cubicBezTo>
                      <a:pt x="299" y="415"/>
                      <a:pt x="290" y="437"/>
                      <a:pt x="281" y="457"/>
                    </a:cubicBezTo>
                    <a:cubicBezTo>
                      <a:pt x="178" y="445"/>
                      <a:pt x="147" y="235"/>
                      <a:pt x="145" y="218"/>
                    </a:cubicBezTo>
                    <a:cubicBezTo>
                      <a:pt x="151" y="209"/>
                      <a:pt x="194" y="153"/>
                      <a:pt x="258" y="123"/>
                    </a:cubicBezTo>
                    <a:close/>
                    <a:moveTo>
                      <a:pt x="143" y="179"/>
                    </a:moveTo>
                    <a:cubicBezTo>
                      <a:pt x="138" y="216"/>
                      <a:pt x="138" y="216"/>
                      <a:pt x="138" y="216"/>
                    </a:cubicBezTo>
                    <a:cubicBezTo>
                      <a:pt x="138" y="217"/>
                      <a:pt x="138" y="217"/>
                      <a:pt x="138" y="217"/>
                    </a:cubicBezTo>
                    <a:cubicBezTo>
                      <a:pt x="138" y="217"/>
                      <a:pt x="138" y="217"/>
                      <a:pt x="138" y="217"/>
                    </a:cubicBezTo>
                    <a:cubicBezTo>
                      <a:pt x="139" y="226"/>
                      <a:pt x="165" y="431"/>
                      <a:pt x="266" y="461"/>
                    </a:cubicBezTo>
                    <a:cubicBezTo>
                      <a:pt x="270" y="462"/>
                      <a:pt x="274" y="463"/>
                      <a:pt x="278" y="463"/>
                    </a:cubicBezTo>
                    <a:cubicBezTo>
                      <a:pt x="270" y="482"/>
                      <a:pt x="262" y="500"/>
                      <a:pt x="255" y="517"/>
                    </a:cubicBezTo>
                    <a:cubicBezTo>
                      <a:pt x="145" y="481"/>
                      <a:pt x="126" y="336"/>
                      <a:pt x="126" y="334"/>
                    </a:cubicBezTo>
                    <a:cubicBezTo>
                      <a:pt x="125" y="332"/>
                      <a:pt x="124" y="331"/>
                      <a:pt x="122" y="331"/>
                    </a:cubicBezTo>
                    <a:cubicBezTo>
                      <a:pt x="120" y="332"/>
                      <a:pt x="119" y="333"/>
                      <a:pt x="119" y="335"/>
                    </a:cubicBezTo>
                    <a:cubicBezTo>
                      <a:pt x="120" y="336"/>
                      <a:pt x="139" y="485"/>
                      <a:pt x="252" y="523"/>
                    </a:cubicBezTo>
                    <a:cubicBezTo>
                      <a:pt x="244" y="540"/>
                      <a:pt x="237" y="556"/>
                      <a:pt x="231" y="570"/>
                    </a:cubicBezTo>
                    <a:cubicBezTo>
                      <a:pt x="135" y="537"/>
                      <a:pt x="65" y="347"/>
                      <a:pt x="60" y="335"/>
                    </a:cubicBezTo>
                    <a:cubicBezTo>
                      <a:pt x="61" y="326"/>
                      <a:pt x="74" y="227"/>
                      <a:pt x="143" y="179"/>
                    </a:cubicBezTo>
                    <a:close/>
                    <a:moveTo>
                      <a:pt x="184" y="668"/>
                    </a:moveTo>
                    <a:cubicBezTo>
                      <a:pt x="182" y="667"/>
                      <a:pt x="180" y="667"/>
                      <a:pt x="178" y="666"/>
                    </a:cubicBezTo>
                    <a:cubicBezTo>
                      <a:pt x="70" y="634"/>
                      <a:pt x="12" y="540"/>
                      <a:pt x="8" y="479"/>
                    </a:cubicBezTo>
                    <a:cubicBezTo>
                      <a:pt x="29" y="502"/>
                      <a:pt x="29" y="502"/>
                      <a:pt x="29" y="502"/>
                    </a:cubicBezTo>
                    <a:cubicBezTo>
                      <a:pt x="32" y="509"/>
                      <a:pt x="93" y="618"/>
                      <a:pt x="193" y="649"/>
                    </a:cubicBezTo>
                    <a:cubicBezTo>
                      <a:pt x="189" y="658"/>
                      <a:pt x="186" y="665"/>
                      <a:pt x="184" y="668"/>
                    </a:cubicBezTo>
                    <a:close/>
                    <a:moveTo>
                      <a:pt x="35" y="500"/>
                    </a:moveTo>
                    <a:cubicBezTo>
                      <a:pt x="33" y="492"/>
                      <a:pt x="14" y="388"/>
                      <a:pt x="44" y="307"/>
                    </a:cubicBezTo>
                    <a:cubicBezTo>
                      <a:pt x="54" y="336"/>
                      <a:pt x="54" y="336"/>
                      <a:pt x="54" y="336"/>
                    </a:cubicBezTo>
                    <a:cubicBezTo>
                      <a:pt x="54" y="336"/>
                      <a:pt x="54" y="336"/>
                      <a:pt x="54" y="336"/>
                    </a:cubicBezTo>
                    <a:cubicBezTo>
                      <a:pt x="54" y="336"/>
                      <a:pt x="54" y="336"/>
                      <a:pt x="54" y="336"/>
                    </a:cubicBezTo>
                    <a:cubicBezTo>
                      <a:pt x="57" y="344"/>
                      <a:pt x="127" y="541"/>
                      <a:pt x="228" y="576"/>
                    </a:cubicBezTo>
                    <a:cubicBezTo>
                      <a:pt x="222" y="589"/>
                      <a:pt x="217" y="600"/>
                      <a:pt x="212" y="611"/>
                    </a:cubicBezTo>
                    <a:cubicBezTo>
                      <a:pt x="101" y="583"/>
                      <a:pt x="66" y="484"/>
                      <a:pt x="65" y="483"/>
                    </a:cubicBezTo>
                    <a:cubicBezTo>
                      <a:pt x="65" y="481"/>
                      <a:pt x="63" y="480"/>
                      <a:pt x="61" y="481"/>
                    </a:cubicBezTo>
                    <a:cubicBezTo>
                      <a:pt x="60" y="481"/>
                      <a:pt x="59" y="483"/>
                      <a:pt x="59" y="485"/>
                    </a:cubicBezTo>
                    <a:cubicBezTo>
                      <a:pt x="60" y="486"/>
                      <a:pt x="94" y="583"/>
                      <a:pt x="201" y="615"/>
                    </a:cubicBezTo>
                    <a:cubicBezTo>
                      <a:pt x="204" y="615"/>
                      <a:pt x="206" y="616"/>
                      <a:pt x="209" y="617"/>
                    </a:cubicBezTo>
                    <a:cubicBezTo>
                      <a:pt x="204" y="627"/>
                      <a:pt x="200" y="636"/>
                      <a:pt x="196" y="644"/>
                    </a:cubicBezTo>
                    <a:cubicBezTo>
                      <a:pt x="98" y="613"/>
                      <a:pt x="38" y="507"/>
                      <a:pt x="35" y="500"/>
                    </a:cubicBezTo>
                    <a:close/>
                    <a:moveTo>
                      <a:pt x="517" y="632"/>
                    </a:moveTo>
                    <a:cubicBezTo>
                      <a:pt x="515" y="639"/>
                      <a:pt x="509" y="655"/>
                      <a:pt x="488" y="670"/>
                    </a:cubicBezTo>
                    <a:cubicBezTo>
                      <a:pt x="452" y="695"/>
                      <a:pt x="371" y="716"/>
                      <a:pt x="190" y="670"/>
                    </a:cubicBezTo>
                    <a:cubicBezTo>
                      <a:pt x="192" y="666"/>
                      <a:pt x="195" y="660"/>
                      <a:pt x="199" y="651"/>
                    </a:cubicBezTo>
                    <a:cubicBezTo>
                      <a:pt x="304" y="681"/>
                      <a:pt x="468" y="639"/>
                      <a:pt x="472" y="638"/>
                    </a:cubicBezTo>
                    <a:lnTo>
                      <a:pt x="517" y="632"/>
                    </a:lnTo>
                    <a:close/>
                    <a:moveTo>
                      <a:pt x="470" y="632"/>
                    </a:moveTo>
                    <a:cubicBezTo>
                      <a:pt x="463" y="634"/>
                      <a:pt x="304" y="673"/>
                      <a:pt x="202" y="645"/>
                    </a:cubicBezTo>
                    <a:cubicBezTo>
                      <a:pt x="206" y="638"/>
                      <a:pt x="210" y="629"/>
                      <a:pt x="215" y="618"/>
                    </a:cubicBezTo>
                    <a:cubicBezTo>
                      <a:pt x="331" y="645"/>
                      <a:pt x="475" y="565"/>
                      <a:pt x="477" y="564"/>
                    </a:cubicBezTo>
                    <a:cubicBezTo>
                      <a:pt x="478" y="563"/>
                      <a:pt x="479" y="561"/>
                      <a:pt x="478" y="559"/>
                    </a:cubicBezTo>
                    <a:cubicBezTo>
                      <a:pt x="477" y="558"/>
                      <a:pt x="475" y="557"/>
                      <a:pt x="474" y="558"/>
                    </a:cubicBezTo>
                    <a:cubicBezTo>
                      <a:pt x="472" y="559"/>
                      <a:pt x="331" y="637"/>
                      <a:pt x="218" y="612"/>
                    </a:cubicBezTo>
                    <a:cubicBezTo>
                      <a:pt x="223" y="602"/>
                      <a:pt x="228" y="591"/>
                      <a:pt x="234" y="578"/>
                    </a:cubicBezTo>
                    <a:cubicBezTo>
                      <a:pt x="337" y="608"/>
                      <a:pt x="517" y="491"/>
                      <a:pt x="542" y="461"/>
                    </a:cubicBezTo>
                    <a:cubicBezTo>
                      <a:pt x="570" y="444"/>
                      <a:pt x="570" y="444"/>
                      <a:pt x="570" y="444"/>
                    </a:cubicBezTo>
                    <a:cubicBezTo>
                      <a:pt x="570" y="470"/>
                      <a:pt x="565" y="583"/>
                      <a:pt x="470" y="632"/>
                    </a:cubicBezTo>
                    <a:close/>
                  </a:path>
                </a:pathLst>
              </a:custGeom>
              <a:solidFill>
                <a:srgbClr val="F47F74"/>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grpSp>
      </p:grpSp>
      <p:sp>
        <p:nvSpPr>
          <p:cNvPr id="389"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F2BA02"/>
              </a:buClr>
              <a:buFont typeface="Arial"/>
              <a:buChar char="●"/>
              <a:tabLst>
                <a:tab pos="1609560"/>
              </a:tabLst>
            </a:pPr>
            <a:r>
              <a:rPr lang="en-US" sz="1800" b="0" strike="noStrike" spc="148">
                <a:solidFill>
                  <a:schemeClr val="accent3"/>
                </a:solidFill>
                <a:latin typeface="Arial"/>
                <a:ea typeface="微软雅黑"/>
              </a:rPr>
              <a:t>02</a:t>
            </a:r>
            <a:endParaRPr lang="en-US" sz="1800" b="0" strike="noStrike" spc="148">
              <a:solidFill>
                <a:schemeClr val="dk1">
                  <a:lumMod val="65000"/>
                  <a:lumOff val="35000"/>
                </a:schemeClr>
              </a:solidFill>
              <a:latin typeface="Arial"/>
            </a:endParaRPr>
          </a:p>
        </p:txBody>
      </p:sp>
      <p:sp>
        <p:nvSpPr>
          <p:cNvPr id="390" name="PlaceHolder 2"/>
          <p:cNvSpPr>
            <a:spLocks noGrp="1"/>
          </p:cNvSpPr>
          <p:nvPr>
            <p:ph type="title" idx="4294967295"/>
          </p:nvPr>
        </p:nvSpPr>
        <p:spPr>
          <a:xfrm>
            <a:off x="4093200" y="2085840"/>
            <a:ext cx="631836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accent3"/>
                </a:solidFill>
                <a:latin typeface="Arial"/>
                <a:ea typeface="微软雅黑"/>
              </a:rPr>
              <a:t>第</a:t>
            </a:r>
            <a:r>
              <a:rPr lang="en-US" sz="3600" b="1" strike="noStrike" spc="299">
                <a:solidFill>
                  <a:schemeClr val="accent3"/>
                </a:solidFill>
                <a:latin typeface="Arial"/>
                <a:ea typeface="微软雅黑"/>
              </a:rPr>
              <a:t>2</a:t>
            </a:r>
            <a:r>
              <a:rPr lang="zh-CN" sz="3600" b="1" strike="noStrike" spc="299">
                <a:solidFill>
                  <a:schemeClr val="accent3"/>
                </a:solidFill>
                <a:latin typeface="Arial"/>
                <a:ea typeface="微软雅黑"/>
              </a:rPr>
              <a:t>章 培训计划制定</a:t>
            </a:r>
            <a:endParaRPr lang="en-US" sz="3600" b="0" strike="noStrike" spc="-1">
              <a:solidFill>
                <a:schemeClr val="dk1"/>
              </a:solidFill>
              <a:latin typeface="Arial"/>
            </a:endParaRPr>
          </a:p>
        </p:txBody>
      </p:sp>
      <p:sp>
        <p:nvSpPr>
          <p:cNvPr id="391"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accent3"/>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53" presetClass="entr" presetSubtype="16" dur="500" fill="hold" nodeType="clickEffect">
                                  <p:stCondLst>
                                    <p:cond delay="0"/>
                                  </p:stCondLst>
                                  <p:childTnLst>
                                    <p:set>
                                      <p:cBhvr>
                                        <p:cTn id="6" dur="1" fill="hold">
                                          <p:stCondLst>
                                            <p:cond delay="0"/>
                                          </p:stCondLst>
                                        </p:cTn>
                                        <p:tgtEl>
                                          <p:spTgt spid="369"/>
                                        </p:tgtEl>
                                        <p:attrNameLst>
                                          <p:attrName>style.visibility</p:attrName>
                                        </p:attrNameLst>
                                      </p:cBhvr>
                                      <p:to>
                                        <p:strVal val="visible"/>
                                      </p:to>
                                    </p:set>
                                    <p:anim calcmode="lin" valueType="num">
                                      <p:cBhvr additive="repl">
                                        <p:cTn id="7" dur="500" fill="hold"/>
                                        <p:tgtEl>
                                          <p:spTgt spid="369"/>
                                        </p:tgtEl>
                                        <p:attrNameLst>
                                          <p:attrName>ppt_w</p:attrName>
                                        </p:attrNameLst>
                                      </p:cBhvr>
                                      <p:tavLst>
                                        <p:tav tm="0">
                                          <p:val>
                                            <p:fltVal val="0"/>
                                          </p:val>
                                        </p:tav>
                                        <p:tav tm="100000">
                                          <p:val>
                                            <p:strVal val="#ppt_w"/>
                                          </p:val>
                                        </p:tav>
                                      </p:tavLst>
                                    </p:anim>
                                    <p:anim calcmode="lin" valueType="num">
                                      <p:cBhvr additive="repl">
                                        <p:cTn id="8" dur="500" fill="hold"/>
                                        <p:tgtEl>
                                          <p:spTgt spid="369"/>
                                        </p:tgtEl>
                                        <p:attrNameLst>
                                          <p:attrName>ppt_h</p:attrName>
                                        </p:attrNameLst>
                                      </p:cBhvr>
                                      <p:tavLst>
                                        <p:tav tm="0">
                                          <p:val>
                                            <p:fltVal val="0"/>
                                          </p:val>
                                        </p:tav>
                                        <p:tav tm="100000">
                                          <p:val>
                                            <p:strVal val="#ppt_h"/>
                                          </p:val>
                                        </p:tav>
                                      </p:tavLst>
                                    </p:anim>
                                    <p:animEffect transition="in" filter="fade">
                                      <p:cBhvr additive="repl">
                                        <p:cTn id="9" dur="500"/>
                                        <p:tgtEl>
                                          <p:spTgt spid="3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92"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accent3"/>
              </a:solidFill>
              <a:latin typeface="Arial"/>
              <a:ea typeface="微软雅黑"/>
            </a:endParaRPr>
          </a:p>
        </p:txBody>
      </p:sp>
      <p:sp>
        <p:nvSpPr>
          <p:cNvPr id="393" name="title"/>
          <p:cNvSpPr/>
          <p:nvPr/>
        </p:nvSpPr>
        <p:spPr>
          <a:xfrm>
            <a:off x="8259480" y="741600"/>
            <a:ext cx="310284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2800" b="1" strike="noStrike" spc="299">
                <a:solidFill>
                  <a:schemeClr val="accent3"/>
                </a:solidFill>
                <a:latin typeface="Arial"/>
                <a:ea typeface="微软雅黑"/>
              </a:rPr>
              <a:t>需求分析</a:t>
            </a:r>
            <a:endParaRPr lang="en-US" sz="2800" b="0" strike="noStrike" spc="-1">
              <a:solidFill>
                <a:srgbClr val="000000"/>
              </a:solidFill>
              <a:latin typeface="Arial"/>
            </a:endParaRPr>
          </a:p>
        </p:txBody>
      </p:sp>
      <p:sp>
        <p:nvSpPr>
          <p:cNvPr id="394" name="content"/>
          <p:cNvSpPr/>
          <p:nvPr/>
        </p:nvSpPr>
        <p:spPr>
          <a:xfrm>
            <a:off x="8685360" y="2215440"/>
            <a:ext cx="2280600" cy="203940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1800" b="0" strike="noStrike" spc="148">
                <a:solidFill>
                  <a:schemeClr val="accent3"/>
                </a:solidFill>
                <a:latin typeface="Arial"/>
                <a:ea typeface="微软雅黑"/>
              </a:rPr>
              <a:t>在制定学校安全管理培训计划时，需要首先进行学校安全管理的现状分析，了解学校目前的安全情况。同时，还要对培训对象进行需求分析，确定培训的目标和重点，并选择适合的培训形式，以提高培训效果。</a:t>
            </a:r>
            <a:endParaRPr lang="en-US" sz="1800" b="0" strike="noStrike" spc="-1">
              <a:solidFill>
                <a:srgbClr val="000000"/>
              </a:solidFill>
              <a:latin typeface="Arial"/>
            </a:endParaRPr>
          </a:p>
        </p:txBody>
      </p:sp>
      <p:sp>
        <p:nvSpPr>
          <p:cNvPr id="395"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accent3"/>
                </a:solidFill>
                <a:latin typeface="Arial"/>
                <a:ea typeface="微软雅黑"/>
              </a:rPr>
              <a:t> </a:t>
            </a:r>
            <a:endParaRPr lang="en-US" sz="3600" b="0" strike="noStrike" spc="-1">
              <a:solidFill>
                <a:schemeClr val="dk1"/>
              </a:solidFill>
              <a:latin typeface="Arial"/>
            </a:endParaRPr>
          </a:p>
        </p:txBody>
      </p:sp>
      <p:pic>
        <p:nvPicPr>
          <p:cNvPr id="396" name="图片 4"/>
          <p:cNvPicPr/>
          <p:nvPr/>
        </p:nvPicPr>
        <p:blipFill>
          <a:blip r:embed="rId2"/>
          <a:stretch>
            <a:fillRect/>
          </a:stretch>
        </p:blipFill>
        <p:spPr>
          <a:xfrm>
            <a:off x="510840" y="700560"/>
            <a:ext cx="5381640" cy="5381640"/>
          </a:xfrm>
          <a:prstGeom prst="rect">
            <a:avLst/>
          </a:prstGeom>
          <a:ln w="0">
            <a:noFill/>
          </a:ln>
        </p:spPr>
      </p:pic>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397" name="组合 81"/>
          <p:cNvGrpSpPr/>
          <p:nvPr/>
        </p:nvGrpSpPr>
        <p:grpSpPr>
          <a:xfrm>
            <a:off x="5322960" y="5068080"/>
            <a:ext cx="988200" cy="1001880"/>
            <a:chOff x="5322960" y="5068080"/>
            <a:chExt cx="988200" cy="1001880"/>
          </a:xfrm>
        </p:grpSpPr>
        <p:sp>
          <p:nvSpPr>
            <p:cNvPr id="398" name="Freeform 723"/>
            <p:cNvSpPr/>
            <p:nvPr/>
          </p:nvSpPr>
          <p:spPr>
            <a:xfrm rot="19051800">
              <a:off x="5916960" y="5972040"/>
              <a:ext cx="52560" cy="90720"/>
            </a:xfrm>
            <a:custGeom>
              <a:gdLst>
                <a:gd name="textAreaLeft" fmla="*/ 0 w 52560"/>
                <a:gd name="textAreaRight" fmla="*/ 52920 w 52560"/>
                <a:gd name="textAreaTop" fmla="*/ 0 h 90720"/>
                <a:gd name="textAreaBottom" fmla="*/ 91080 h 90720"/>
              </a:gdLst>
              <a:rect l="textAreaLeft" t="textAreaTop" r="textAreaRight" b="textAreaBottom"/>
              <a:pathLst>
                <a:path w="40" h="69">
                  <a:moveTo>
                    <a:pt x="35" y="0"/>
                  </a:moveTo>
                  <a:cubicBezTo>
                    <a:pt x="29" y="6"/>
                    <a:pt x="7" y="30"/>
                    <a:pt x="0" y="41"/>
                  </a:cubicBezTo>
                  <a:cubicBezTo>
                    <a:pt x="0" y="43"/>
                    <a:pt x="1" y="46"/>
                    <a:pt x="2" y="48"/>
                  </a:cubicBezTo>
                  <a:cubicBezTo>
                    <a:pt x="4" y="56"/>
                    <a:pt x="7" y="62"/>
                    <a:pt x="11" y="69"/>
                  </a:cubicBezTo>
                  <a:cubicBezTo>
                    <a:pt x="18" y="58"/>
                    <a:pt x="37" y="36"/>
                    <a:pt x="40" y="33"/>
                  </a:cubicBezTo>
                  <a:cubicBezTo>
                    <a:pt x="38" y="22"/>
                    <a:pt x="36" y="11"/>
                    <a:pt x="35" y="0"/>
                  </a:cubicBezTo>
                  <a:close/>
                </a:path>
              </a:pathLst>
            </a:custGeom>
            <a:solidFill>
              <a:srgbClr val="D2E8C5"/>
            </a:solidFill>
            <a:ln w="0">
              <a:noFill/>
            </a:ln>
          </p:spPr>
          <p:style>
            <a:lnRef idx="0"/>
            <a:fillRef idx="0"/>
            <a:effectRef idx="0"/>
            <a:fontRef idx="minor"/>
          </p:style>
          <p:txBody>
            <a:bodyPr tIns="45360" bIns="45360"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399" name="Freeform 726"/>
            <p:cNvSpPr/>
            <p:nvPr/>
          </p:nvSpPr>
          <p:spPr>
            <a:xfrm rot="19051800">
              <a:off x="5886360" y="5946120"/>
              <a:ext cx="50400" cy="89640"/>
            </a:xfrm>
            <a:custGeom>
              <a:gdLst>
                <a:gd name="textAreaLeft" fmla="*/ 0 w 50400"/>
                <a:gd name="textAreaRight" fmla="*/ 50760 w 50400"/>
                <a:gd name="textAreaTop" fmla="*/ 0 h 89640"/>
                <a:gd name="textAreaBottom" fmla="*/ 90000 h 89640"/>
              </a:gdLst>
              <a:rect l="textAreaLeft" t="textAreaTop" r="textAreaRight" b="textAreaBottom"/>
              <a:pathLst>
                <a:path w="39" h="69">
                  <a:moveTo>
                    <a:pt x="35" y="0"/>
                  </a:moveTo>
                  <a:cubicBezTo>
                    <a:pt x="29" y="7"/>
                    <a:pt x="5" y="32"/>
                    <a:pt x="0" y="43"/>
                  </a:cubicBezTo>
                  <a:cubicBezTo>
                    <a:pt x="0" y="52"/>
                    <a:pt x="1" y="61"/>
                    <a:pt x="3" y="69"/>
                  </a:cubicBezTo>
                  <a:cubicBezTo>
                    <a:pt x="12" y="57"/>
                    <a:pt x="36" y="32"/>
                    <a:pt x="39" y="29"/>
                  </a:cubicBezTo>
                  <a:cubicBezTo>
                    <a:pt x="37" y="19"/>
                    <a:pt x="36" y="9"/>
                    <a:pt x="35" y="0"/>
                  </a:cubicBezTo>
                  <a:close/>
                </a:path>
              </a:pathLst>
            </a:custGeom>
            <a:solidFill>
              <a:srgbClr val="D2E8C5"/>
            </a:solidFill>
            <a:ln w="0">
              <a:noFill/>
            </a:ln>
          </p:spPr>
          <p:style>
            <a:lnRef idx="0"/>
            <a:fillRef idx="0"/>
            <a:effectRef idx="0"/>
            <a:fontRef idx="minor"/>
          </p:style>
          <p:txBody>
            <a:bodyPr tIns="45000" bIns="45000"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400" name="Freeform 728"/>
            <p:cNvSpPr/>
            <p:nvPr/>
          </p:nvSpPr>
          <p:spPr>
            <a:xfrm rot="19051800">
              <a:off x="5822640" y="5876640"/>
              <a:ext cx="22320" cy="53640"/>
            </a:xfrm>
            <a:custGeom>
              <a:gdLst>
                <a:gd name="textAreaLeft" fmla="*/ 0 w 22320"/>
                <a:gd name="textAreaRight" fmla="*/ 22680 w 22320"/>
                <a:gd name="textAreaTop" fmla="*/ 0 h 53640"/>
                <a:gd name="textAreaBottom" fmla="*/ 54000 h 53640"/>
              </a:gdLst>
              <a:rect l="textAreaLeft" t="textAreaTop" r="textAreaRight" b="textAreaBottom"/>
              <a:pathLst>
                <a:path w="18" h="41">
                  <a:moveTo>
                    <a:pt x="17" y="0"/>
                  </a:moveTo>
                  <a:cubicBezTo>
                    <a:pt x="13" y="6"/>
                    <a:pt x="6" y="21"/>
                    <a:pt x="0" y="41"/>
                  </a:cubicBezTo>
                  <a:cubicBezTo>
                    <a:pt x="6" y="32"/>
                    <a:pt x="16" y="22"/>
                    <a:pt x="18" y="20"/>
                  </a:cubicBezTo>
                  <a:cubicBezTo>
                    <a:pt x="17" y="11"/>
                    <a:pt x="17" y="4"/>
                    <a:pt x="17" y="0"/>
                  </a:cubicBezTo>
                  <a:close/>
                </a:path>
              </a:pathLst>
            </a:custGeom>
            <a:solidFill>
              <a:srgbClr val="D2E8C5"/>
            </a:solidFill>
            <a:ln w="0">
              <a:noFill/>
            </a:ln>
          </p:spPr>
          <p:style>
            <a:lnRef idx="0"/>
            <a:fillRef idx="0"/>
            <a:effectRef idx="0"/>
            <a:fontRef idx="minor"/>
          </p:style>
          <p:txBody>
            <a:bodyPr tIns="27000" bIns="27000"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401" name="Freeform 729"/>
            <p:cNvSpPr/>
            <p:nvPr/>
          </p:nvSpPr>
          <p:spPr>
            <a:xfrm rot="19051800">
              <a:off x="5860800" y="5919120"/>
              <a:ext cx="44640" cy="90720"/>
            </a:xfrm>
            <a:custGeom>
              <a:gdLst>
                <a:gd name="textAreaLeft" fmla="*/ 0 w 44640"/>
                <a:gd name="textAreaRight" fmla="*/ 45000 w 44640"/>
                <a:gd name="textAreaTop" fmla="*/ 0 h 90720"/>
                <a:gd name="textAreaBottom" fmla="*/ 91080 h 90720"/>
              </a:gdLst>
              <a:rect l="textAreaLeft" t="textAreaTop" r="textAreaRight" b="textAreaBottom"/>
              <a:pathLst>
                <a:path w="35" h="69">
                  <a:moveTo>
                    <a:pt x="32" y="0"/>
                  </a:moveTo>
                  <a:cubicBezTo>
                    <a:pt x="26" y="7"/>
                    <a:pt x="6" y="30"/>
                    <a:pt x="1" y="41"/>
                  </a:cubicBezTo>
                  <a:cubicBezTo>
                    <a:pt x="0" y="51"/>
                    <a:pt x="0" y="60"/>
                    <a:pt x="0" y="69"/>
                  </a:cubicBezTo>
                  <a:cubicBezTo>
                    <a:pt x="8" y="56"/>
                    <a:pt x="32" y="31"/>
                    <a:pt x="35" y="28"/>
                  </a:cubicBezTo>
                  <a:cubicBezTo>
                    <a:pt x="34" y="18"/>
                    <a:pt x="33" y="9"/>
                    <a:pt x="32" y="0"/>
                  </a:cubicBezTo>
                  <a:close/>
                </a:path>
              </a:pathLst>
            </a:custGeom>
            <a:solidFill>
              <a:srgbClr val="D2E8C5"/>
            </a:solidFill>
            <a:ln w="0">
              <a:noFill/>
            </a:ln>
          </p:spPr>
          <p:style>
            <a:lnRef idx="0"/>
            <a:fillRef idx="0"/>
            <a:effectRef idx="0"/>
            <a:fontRef idx="minor"/>
          </p:style>
          <p:txBody>
            <a:bodyPr tIns="45360" bIns="45360"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402" name="Freeform 730"/>
            <p:cNvSpPr/>
            <p:nvPr/>
          </p:nvSpPr>
          <p:spPr>
            <a:xfrm rot="19051800">
              <a:off x="5838480" y="5899320"/>
              <a:ext cx="39240" cy="75240"/>
            </a:xfrm>
            <a:custGeom>
              <a:gdLst>
                <a:gd name="textAreaLeft" fmla="*/ 0 w 39240"/>
                <a:gd name="textAreaRight" fmla="*/ 39600 w 39240"/>
                <a:gd name="textAreaTop" fmla="*/ 0 h 75240"/>
                <a:gd name="textAreaBottom" fmla="*/ 75600 h 75240"/>
              </a:gdLst>
              <a:rect l="textAreaLeft" t="textAreaTop" r="textAreaRight" b="textAreaBottom"/>
              <a:pathLst>
                <a:path w="30" h="57">
                  <a:moveTo>
                    <a:pt x="28" y="0"/>
                  </a:moveTo>
                  <a:cubicBezTo>
                    <a:pt x="24" y="4"/>
                    <a:pt x="11" y="18"/>
                    <a:pt x="7" y="27"/>
                  </a:cubicBezTo>
                  <a:cubicBezTo>
                    <a:pt x="4" y="37"/>
                    <a:pt x="2" y="47"/>
                    <a:pt x="0" y="58"/>
                  </a:cubicBezTo>
                  <a:cubicBezTo>
                    <a:pt x="8" y="44"/>
                    <a:pt x="27" y="23"/>
                    <a:pt x="30" y="21"/>
                  </a:cubicBezTo>
                  <a:cubicBezTo>
                    <a:pt x="29" y="13"/>
                    <a:pt x="29" y="6"/>
                    <a:pt x="28" y="0"/>
                  </a:cubicBezTo>
                  <a:close/>
                </a:path>
              </a:pathLst>
            </a:custGeom>
            <a:solidFill>
              <a:srgbClr val="D2E8C5"/>
            </a:solidFill>
            <a:ln w="0">
              <a:noFill/>
            </a:ln>
          </p:spPr>
          <p:style>
            <a:lnRef idx="0"/>
            <a:fillRef idx="0"/>
            <a:effectRef idx="0"/>
            <a:fontRef idx="minor"/>
          </p:style>
          <p:txBody>
            <a:bodyPr tIns="37800" bIns="37800"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403" name="Freeform 732"/>
            <p:cNvSpPr/>
            <p:nvPr/>
          </p:nvSpPr>
          <p:spPr>
            <a:xfrm rot="19051800">
              <a:off x="5895720" y="5878080"/>
              <a:ext cx="70560" cy="107640"/>
            </a:xfrm>
            <a:custGeom>
              <a:gdLst>
                <a:gd name="textAreaLeft" fmla="*/ 0 w 70560"/>
                <a:gd name="textAreaRight" fmla="*/ 70920 w 70560"/>
                <a:gd name="textAreaTop" fmla="*/ 0 h 107640"/>
                <a:gd name="textAreaBottom" fmla="*/ 108000 h 107640"/>
              </a:gdLst>
              <a:rect l="textAreaLeft" t="textAreaTop" r="textAreaRight" b="textAreaBottom"/>
              <a:pathLst>
                <a:path w="54" h="82">
                  <a:moveTo>
                    <a:pt x="3" y="27"/>
                  </a:moveTo>
                  <a:cubicBezTo>
                    <a:pt x="13" y="33"/>
                    <a:pt x="45" y="71"/>
                    <a:pt x="54" y="82"/>
                  </a:cubicBezTo>
                  <a:cubicBezTo>
                    <a:pt x="53" y="76"/>
                    <a:pt x="52" y="71"/>
                    <a:pt x="51" y="65"/>
                  </a:cubicBezTo>
                  <a:cubicBezTo>
                    <a:pt x="50" y="61"/>
                    <a:pt x="49" y="57"/>
                    <a:pt x="48" y="54"/>
                  </a:cubicBezTo>
                  <a:cubicBezTo>
                    <a:pt x="34" y="37"/>
                    <a:pt x="8" y="8"/>
                    <a:pt x="0" y="0"/>
                  </a:cubicBezTo>
                  <a:cubicBezTo>
                    <a:pt x="1" y="9"/>
                    <a:pt x="2" y="18"/>
                    <a:pt x="3" y="27"/>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404" name="Freeform 733"/>
            <p:cNvSpPr/>
            <p:nvPr/>
          </p:nvSpPr>
          <p:spPr>
            <a:xfrm rot="19051800">
              <a:off x="5870160" y="5862600"/>
              <a:ext cx="62640" cy="93240"/>
            </a:xfrm>
            <a:custGeom>
              <a:gdLst>
                <a:gd name="textAreaLeft" fmla="*/ 0 w 62640"/>
                <a:gd name="textAreaRight" fmla="*/ 63000 w 62640"/>
                <a:gd name="textAreaTop" fmla="*/ 0 h 93240"/>
                <a:gd name="textAreaBottom" fmla="*/ 93600 h 93240"/>
              </a:gdLst>
              <a:rect l="textAreaLeft" t="textAreaTop" r="textAreaRight" b="textAreaBottom"/>
              <a:pathLst>
                <a:path w="48" h="72">
                  <a:moveTo>
                    <a:pt x="2" y="20"/>
                  </a:moveTo>
                  <a:cubicBezTo>
                    <a:pt x="8" y="25"/>
                    <a:pt x="38" y="60"/>
                    <a:pt x="48" y="72"/>
                  </a:cubicBezTo>
                  <a:cubicBezTo>
                    <a:pt x="43" y="57"/>
                    <a:pt x="38" y="45"/>
                    <a:pt x="32" y="34"/>
                  </a:cubicBezTo>
                  <a:cubicBezTo>
                    <a:pt x="28" y="29"/>
                    <a:pt x="8" y="7"/>
                    <a:pt x="0" y="0"/>
                  </a:cubicBezTo>
                  <a:cubicBezTo>
                    <a:pt x="1" y="6"/>
                    <a:pt x="1" y="13"/>
                    <a:pt x="2" y="20"/>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405" name="Freeform 734"/>
            <p:cNvSpPr/>
            <p:nvPr/>
          </p:nvSpPr>
          <p:spPr>
            <a:xfrm rot="19051800">
              <a:off x="5843160" y="5854680"/>
              <a:ext cx="36720" cy="63720"/>
            </a:xfrm>
            <a:custGeom>
              <a:gdLst>
                <a:gd name="textAreaLeft" fmla="*/ 0 w 36720"/>
                <a:gd name="textAreaRight" fmla="*/ 37080 w 36720"/>
                <a:gd name="textAreaTop" fmla="*/ 0 h 63720"/>
                <a:gd name="textAreaBottom" fmla="*/ 64080 h 63720"/>
              </a:gdLst>
              <a:rect l="textAreaLeft" t="textAreaTop" r="textAreaRight" b="textAreaBottom"/>
              <a:pathLst>
                <a:path w="28" h="49">
                  <a:moveTo>
                    <a:pt x="0" y="0"/>
                  </a:moveTo>
                  <a:cubicBezTo>
                    <a:pt x="0" y="4"/>
                    <a:pt x="0" y="11"/>
                    <a:pt x="1" y="19"/>
                  </a:cubicBezTo>
                  <a:cubicBezTo>
                    <a:pt x="5" y="23"/>
                    <a:pt x="21" y="39"/>
                    <a:pt x="29" y="49"/>
                  </a:cubicBezTo>
                  <a:cubicBezTo>
                    <a:pt x="23" y="36"/>
                    <a:pt x="16" y="26"/>
                    <a:pt x="11" y="18"/>
                  </a:cubicBezTo>
                  <a:cubicBezTo>
                    <a:pt x="6" y="11"/>
                    <a:pt x="2" y="5"/>
                    <a:pt x="0" y="0"/>
                  </a:cubicBezTo>
                  <a:close/>
                </a:path>
              </a:pathLst>
            </a:custGeom>
            <a:solidFill>
              <a:srgbClr val="D2E8C5"/>
            </a:solidFill>
            <a:ln w="0">
              <a:noFill/>
            </a:ln>
          </p:spPr>
          <p:style>
            <a:lnRef idx="0"/>
            <a:fillRef idx="0"/>
            <a:effectRef idx="0"/>
            <a:fontRef idx="minor"/>
          </p:style>
          <p:txBody>
            <a:bodyPr tIns="32040" bIns="32040"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406" name="Freeform 737"/>
            <p:cNvSpPr/>
            <p:nvPr/>
          </p:nvSpPr>
          <p:spPr>
            <a:xfrm rot="19051800">
              <a:off x="5925240" y="5905800"/>
              <a:ext cx="67320" cy="105480"/>
            </a:xfrm>
            <a:custGeom>
              <a:gdLst>
                <a:gd name="textAreaLeft" fmla="*/ 0 w 67320"/>
                <a:gd name="textAreaRight" fmla="*/ 67680 w 67320"/>
                <a:gd name="textAreaTop" fmla="*/ 0 h 105480"/>
                <a:gd name="textAreaBottom" fmla="*/ 105840 h 105480"/>
              </a:gdLst>
              <a:rect l="textAreaLeft" t="textAreaTop" r="textAreaRight" b="textAreaBottom"/>
              <a:pathLst>
                <a:path w="52" h="81">
                  <a:moveTo>
                    <a:pt x="4" y="29"/>
                  </a:moveTo>
                  <a:cubicBezTo>
                    <a:pt x="13" y="36"/>
                    <a:pt x="44" y="72"/>
                    <a:pt x="51" y="81"/>
                  </a:cubicBezTo>
                  <a:cubicBezTo>
                    <a:pt x="52" y="73"/>
                    <a:pt x="52" y="65"/>
                    <a:pt x="51" y="56"/>
                  </a:cubicBezTo>
                  <a:cubicBezTo>
                    <a:pt x="48" y="52"/>
                    <a:pt x="12" y="9"/>
                    <a:pt x="0" y="0"/>
                  </a:cubicBezTo>
                  <a:cubicBezTo>
                    <a:pt x="1" y="9"/>
                    <a:pt x="2" y="19"/>
                    <a:pt x="4" y="29"/>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407" name="Freeform 738"/>
            <p:cNvSpPr/>
            <p:nvPr/>
          </p:nvSpPr>
          <p:spPr>
            <a:xfrm rot="19051800">
              <a:off x="5953680" y="5936760"/>
              <a:ext cx="61560" cy="94320"/>
            </a:xfrm>
            <a:custGeom>
              <a:gdLst>
                <a:gd name="textAreaLeft" fmla="*/ 0 w 61560"/>
                <a:gd name="textAreaRight" fmla="*/ 61920 w 61560"/>
                <a:gd name="textAreaTop" fmla="*/ 0 h 94320"/>
                <a:gd name="textAreaBottom" fmla="*/ 94680 h 94320"/>
              </a:gdLst>
              <a:rect l="textAreaLeft" t="textAreaTop" r="textAreaRight" b="textAreaBottom"/>
              <a:pathLst>
                <a:path w="47" h="72">
                  <a:moveTo>
                    <a:pt x="5" y="32"/>
                  </a:moveTo>
                  <a:cubicBezTo>
                    <a:pt x="14" y="37"/>
                    <a:pt x="38" y="65"/>
                    <a:pt x="44" y="72"/>
                  </a:cubicBezTo>
                  <a:cubicBezTo>
                    <a:pt x="45" y="66"/>
                    <a:pt x="46" y="59"/>
                    <a:pt x="47" y="52"/>
                  </a:cubicBezTo>
                  <a:cubicBezTo>
                    <a:pt x="43" y="48"/>
                    <a:pt x="12" y="10"/>
                    <a:pt x="0" y="0"/>
                  </a:cubicBezTo>
                  <a:cubicBezTo>
                    <a:pt x="1" y="10"/>
                    <a:pt x="3" y="21"/>
                    <a:pt x="5" y="32"/>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408" name="Freeform 813"/>
            <p:cNvSpPr/>
            <p:nvPr/>
          </p:nvSpPr>
          <p:spPr>
            <a:xfrm rot="19051800">
              <a:off x="6191640" y="5770800"/>
              <a:ext cx="36720" cy="28800"/>
            </a:xfrm>
            <a:custGeom>
              <a:gdLst>
                <a:gd name="textAreaLeft" fmla="*/ 0 w 36720"/>
                <a:gd name="textAreaRight" fmla="*/ 37080 w 36720"/>
                <a:gd name="textAreaTop" fmla="*/ 0 h 28800"/>
                <a:gd name="textAreaBottom" fmla="*/ 29160 h 28800"/>
              </a:gdLst>
              <a:rect l="textAreaLeft" t="textAreaTop" r="textAreaRight" b="textAreaBottom"/>
              <a:pathLst>
                <a:path w="28" h="22">
                  <a:moveTo>
                    <a:pt x="14" y="0"/>
                  </a:moveTo>
                  <a:cubicBezTo>
                    <a:pt x="0" y="0"/>
                    <a:pt x="0" y="22"/>
                    <a:pt x="14" y="22"/>
                  </a:cubicBezTo>
                  <a:cubicBezTo>
                    <a:pt x="28" y="22"/>
                    <a:pt x="28" y="0"/>
                    <a:pt x="14" y="0"/>
                  </a:cubicBezTo>
                  <a:close/>
                </a:path>
              </a:pathLst>
            </a:custGeom>
            <a:solidFill>
              <a:srgbClr val="FFF687"/>
            </a:solidFill>
            <a:ln w="0">
              <a:noFill/>
            </a:ln>
          </p:spPr>
          <p:style>
            <a:lnRef idx="0"/>
            <a:fillRef idx="0"/>
            <a:effectRef idx="0"/>
            <a:fontRef idx="minor"/>
          </p:style>
          <p:txBody>
            <a:bodyPr tIns="14400" bIns="14400"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409" name="Freeform 824"/>
            <p:cNvSpPr/>
            <p:nvPr/>
          </p:nvSpPr>
          <p:spPr>
            <a:xfrm rot="19051800">
              <a:off x="5524200" y="5150160"/>
              <a:ext cx="550440" cy="789480"/>
            </a:xfrm>
            <a:custGeom>
              <a:gdLst>
                <a:gd name="textAreaLeft" fmla="*/ 0 w 550440"/>
                <a:gd name="textAreaRight" fmla="*/ 550800 w 550440"/>
                <a:gd name="textAreaTop" fmla="*/ 0 h 789480"/>
                <a:gd name="textAreaBottom" fmla="*/ 789840 h 789480"/>
              </a:gdLst>
              <a:rect l="textAreaLeft" t="textAreaTop" r="textAreaRight" b="textAreaBottom"/>
              <a:pathLst>
                <a:path w="421" h="603">
                  <a:moveTo>
                    <a:pt x="223" y="603"/>
                  </a:moveTo>
                  <a:cubicBezTo>
                    <a:pt x="223" y="603"/>
                    <a:pt x="280" y="493"/>
                    <a:pt x="342" y="419"/>
                  </a:cubicBezTo>
                  <a:cubicBezTo>
                    <a:pt x="403" y="346"/>
                    <a:pt x="421" y="245"/>
                    <a:pt x="394" y="157"/>
                  </a:cubicBezTo>
                  <a:cubicBezTo>
                    <a:pt x="368" y="69"/>
                    <a:pt x="295" y="42"/>
                    <a:pt x="259" y="50"/>
                  </a:cubicBezTo>
                  <a:cubicBezTo>
                    <a:pt x="259" y="50"/>
                    <a:pt x="239" y="0"/>
                    <a:pt x="152" y="23"/>
                  </a:cubicBezTo>
                  <a:cubicBezTo>
                    <a:pt x="66" y="47"/>
                    <a:pt x="0" y="138"/>
                    <a:pt x="6" y="270"/>
                  </a:cubicBezTo>
                  <a:cubicBezTo>
                    <a:pt x="12" y="402"/>
                    <a:pt x="163" y="520"/>
                    <a:pt x="223" y="603"/>
                  </a:cubicBezTo>
                  <a:close/>
                </a:path>
              </a:pathLst>
            </a:custGeom>
            <a:solidFill>
              <a:srgbClr val="CCECFC"/>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410" name="Freeform 825"/>
            <p:cNvSpPr/>
            <p:nvPr/>
          </p:nvSpPr>
          <p:spPr>
            <a:xfrm rot="19051800">
              <a:off x="5524920" y="5156280"/>
              <a:ext cx="533520" cy="784800"/>
            </a:xfrm>
            <a:custGeom>
              <a:gdLst>
                <a:gd name="textAreaLeft" fmla="*/ 0 w 533520"/>
                <a:gd name="textAreaRight" fmla="*/ 533880 w 533520"/>
                <a:gd name="textAreaTop" fmla="*/ 0 h 784800"/>
                <a:gd name="textAreaBottom" fmla="*/ 785160 h 784800"/>
              </a:gdLst>
              <a:rect l="textAreaLeft" t="textAreaTop" r="textAreaRight" b="textAreaBottom"/>
              <a:pathLst>
                <a:path w="408" h="600">
                  <a:moveTo>
                    <a:pt x="221" y="600"/>
                  </a:moveTo>
                  <a:cubicBezTo>
                    <a:pt x="224" y="585"/>
                    <a:pt x="224" y="569"/>
                    <a:pt x="221" y="554"/>
                  </a:cubicBezTo>
                  <a:cubicBezTo>
                    <a:pt x="216" y="529"/>
                    <a:pt x="203" y="506"/>
                    <a:pt x="191" y="484"/>
                  </a:cubicBezTo>
                  <a:cubicBezTo>
                    <a:pt x="170" y="445"/>
                    <a:pt x="149" y="407"/>
                    <a:pt x="128" y="369"/>
                  </a:cubicBezTo>
                  <a:cubicBezTo>
                    <a:pt x="116" y="347"/>
                    <a:pt x="105" y="326"/>
                    <a:pt x="98" y="303"/>
                  </a:cubicBezTo>
                  <a:cubicBezTo>
                    <a:pt x="86" y="261"/>
                    <a:pt x="92" y="215"/>
                    <a:pt x="110" y="176"/>
                  </a:cubicBezTo>
                  <a:cubicBezTo>
                    <a:pt x="122" y="152"/>
                    <a:pt x="138" y="129"/>
                    <a:pt x="162" y="115"/>
                  </a:cubicBezTo>
                  <a:cubicBezTo>
                    <a:pt x="185" y="100"/>
                    <a:pt x="215" y="96"/>
                    <a:pt x="239" y="108"/>
                  </a:cubicBezTo>
                  <a:cubicBezTo>
                    <a:pt x="256" y="102"/>
                    <a:pt x="274" y="108"/>
                    <a:pt x="290" y="115"/>
                  </a:cubicBezTo>
                  <a:cubicBezTo>
                    <a:pt x="335" y="138"/>
                    <a:pt x="370" y="177"/>
                    <a:pt x="392" y="223"/>
                  </a:cubicBezTo>
                  <a:cubicBezTo>
                    <a:pt x="397" y="234"/>
                    <a:pt x="402" y="247"/>
                    <a:pt x="405" y="259"/>
                  </a:cubicBezTo>
                  <a:cubicBezTo>
                    <a:pt x="408" y="225"/>
                    <a:pt x="404" y="190"/>
                    <a:pt x="394" y="157"/>
                  </a:cubicBezTo>
                  <a:cubicBezTo>
                    <a:pt x="368" y="69"/>
                    <a:pt x="295" y="42"/>
                    <a:pt x="259" y="50"/>
                  </a:cubicBezTo>
                  <a:cubicBezTo>
                    <a:pt x="259" y="50"/>
                    <a:pt x="239" y="0"/>
                    <a:pt x="152" y="23"/>
                  </a:cubicBezTo>
                  <a:cubicBezTo>
                    <a:pt x="66" y="47"/>
                    <a:pt x="0" y="138"/>
                    <a:pt x="6" y="270"/>
                  </a:cubicBezTo>
                  <a:cubicBezTo>
                    <a:pt x="12" y="400"/>
                    <a:pt x="160" y="518"/>
                    <a:pt x="221" y="600"/>
                  </a:cubicBezTo>
                  <a:close/>
                </a:path>
              </a:pathLst>
            </a:custGeom>
            <a:solidFill>
              <a:srgbClr val="A2DEF9"/>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411" name="Freeform 826"/>
            <p:cNvSpPr/>
            <p:nvPr/>
          </p:nvSpPr>
          <p:spPr>
            <a:xfrm rot="19051800">
              <a:off x="5960880" y="5514480"/>
              <a:ext cx="102240" cy="121320"/>
            </a:xfrm>
            <a:custGeom>
              <a:gdLst>
                <a:gd name="textAreaLeft" fmla="*/ 0 w 102240"/>
                <a:gd name="textAreaRight" fmla="*/ 102600 w 102240"/>
                <a:gd name="textAreaTop" fmla="*/ 0 h 121320"/>
                <a:gd name="textAreaBottom" fmla="*/ 121680 h 121320"/>
              </a:gdLst>
              <a:rect l="textAreaLeft" t="textAreaTop" r="textAreaRight" b="textAreaBottom"/>
              <a:pathLst>
                <a:path w="78" h="93">
                  <a:moveTo>
                    <a:pt x="10" y="90"/>
                  </a:moveTo>
                  <a:cubicBezTo>
                    <a:pt x="22" y="80"/>
                    <a:pt x="31" y="66"/>
                    <a:pt x="41" y="54"/>
                  </a:cubicBezTo>
                  <a:cubicBezTo>
                    <a:pt x="52" y="40"/>
                    <a:pt x="63" y="25"/>
                    <a:pt x="74" y="11"/>
                  </a:cubicBezTo>
                  <a:cubicBezTo>
                    <a:pt x="78" y="6"/>
                    <a:pt x="72" y="0"/>
                    <a:pt x="68" y="5"/>
                  </a:cubicBezTo>
                  <a:cubicBezTo>
                    <a:pt x="56" y="18"/>
                    <a:pt x="45" y="32"/>
                    <a:pt x="33" y="45"/>
                  </a:cubicBezTo>
                  <a:cubicBezTo>
                    <a:pt x="22" y="58"/>
                    <a:pt x="10" y="70"/>
                    <a:pt x="3" y="84"/>
                  </a:cubicBezTo>
                  <a:cubicBezTo>
                    <a:pt x="0" y="89"/>
                    <a:pt x="6" y="93"/>
                    <a:pt x="10" y="90"/>
                  </a:cubicBezTo>
                  <a:close/>
                </a:path>
              </a:pathLst>
            </a:custGeom>
            <a:solidFill>
              <a:srgbClr val="FFFFFF"/>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412" name="Freeform 827"/>
            <p:cNvSpPr/>
            <p:nvPr/>
          </p:nvSpPr>
          <p:spPr>
            <a:xfrm rot="19051800">
              <a:off x="6014520" y="5667480"/>
              <a:ext cx="22320" cy="36720"/>
            </a:xfrm>
            <a:custGeom>
              <a:gdLst>
                <a:gd name="textAreaLeft" fmla="*/ 0 w 22320"/>
                <a:gd name="textAreaRight" fmla="*/ 22680 w 22320"/>
                <a:gd name="textAreaTop" fmla="*/ 0 h 36720"/>
                <a:gd name="textAreaBottom" fmla="*/ 37080 h 36720"/>
              </a:gdLst>
              <a:rect l="textAreaLeft" t="textAreaTop" r="textAreaRight" b="textAreaBottom"/>
              <a:pathLst>
                <a:path w="17" h="28">
                  <a:moveTo>
                    <a:pt x="6" y="26"/>
                  </a:moveTo>
                  <a:cubicBezTo>
                    <a:pt x="12" y="21"/>
                    <a:pt x="17" y="12"/>
                    <a:pt x="16" y="3"/>
                  </a:cubicBezTo>
                  <a:cubicBezTo>
                    <a:pt x="15" y="1"/>
                    <a:pt x="11" y="0"/>
                    <a:pt x="10" y="3"/>
                  </a:cubicBezTo>
                  <a:cubicBezTo>
                    <a:pt x="8" y="5"/>
                    <a:pt x="8" y="9"/>
                    <a:pt x="6" y="12"/>
                  </a:cubicBezTo>
                  <a:cubicBezTo>
                    <a:pt x="4" y="15"/>
                    <a:pt x="3" y="18"/>
                    <a:pt x="1" y="22"/>
                  </a:cubicBezTo>
                  <a:cubicBezTo>
                    <a:pt x="0" y="24"/>
                    <a:pt x="3" y="28"/>
                    <a:pt x="6" y="26"/>
                  </a:cubicBezTo>
                  <a:close/>
                </a:path>
              </a:pathLst>
            </a:custGeom>
            <a:solidFill>
              <a:srgbClr val="FFFFFF"/>
            </a:solidFill>
            <a:ln w="0">
              <a:noFill/>
            </a:ln>
          </p:spPr>
          <p:style>
            <a:lnRef idx="0"/>
            <a:fillRef idx="0"/>
            <a:effectRef idx="0"/>
            <a:fontRef idx="minor"/>
          </p:style>
          <p:txBody>
            <a:bodyPr tIns="18360" bIns="18360"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413" name="Freeform 828"/>
            <p:cNvSpPr/>
            <p:nvPr/>
          </p:nvSpPr>
          <p:spPr>
            <a:xfrm rot="19051800">
              <a:off x="5506560" y="5177520"/>
              <a:ext cx="620280" cy="785880"/>
            </a:xfrm>
            <a:custGeom>
              <a:gdLst>
                <a:gd name="textAreaLeft" fmla="*/ 0 w 620280"/>
                <a:gd name="textAreaRight" fmla="*/ 620640 w 620280"/>
                <a:gd name="textAreaTop" fmla="*/ 0 h 785880"/>
                <a:gd name="textAreaBottom" fmla="*/ 786240 h 785880"/>
              </a:gdLst>
              <a:rect l="textAreaLeft" t="textAreaTop" r="textAreaRight" b="textAreaBottom"/>
              <a:pathLst>
                <a:path w="472" h="601">
                  <a:moveTo>
                    <a:pt x="177" y="484"/>
                  </a:moveTo>
                  <a:cubicBezTo>
                    <a:pt x="210" y="518"/>
                    <a:pt x="241" y="550"/>
                    <a:pt x="250" y="598"/>
                  </a:cubicBezTo>
                  <a:cubicBezTo>
                    <a:pt x="250" y="598"/>
                    <a:pt x="250" y="598"/>
                    <a:pt x="250" y="598"/>
                  </a:cubicBezTo>
                  <a:cubicBezTo>
                    <a:pt x="250" y="598"/>
                    <a:pt x="250" y="598"/>
                    <a:pt x="250" y="598"/>
                  </a:cubicBezTo>
                  <a:cubicBezTo>
                    <a:pt x="250" y="599"/>
                    <a:pt x="250" y="599"/>
                    <a:pt x="251" y="599"/>
                  </a:cubicBezTo>
                  <a:cubicBezTo>
                    <a:pt x="251" y="599"/>
                    <a:pt x="251" y="599"/>
                    <a:pt x="251" y="599"/>
                  </a:cubicBezTo>
                  <a:cubicBezTo>
                    <a:pt x="251" y="600"/>
                    <a:pt x="251" y="600"/>
                    <a:pt x="251" y="600"/>
                  </a:cubicBezTo>
                  <a:cubicBezTo>
                    <a:pt x="251" y="600"/>
                    <a:pt x="252" y="600"/>
                    <a:pt x="252" y="600"/>
                  </a:cubicBezTo>
                  <a:cubicBezTo>
                    <a:pt x="252" y="600"/>
                    <a:pt x="252" y="600"/>
                    <a:pt x="252" y="600"/>
                  </a:cubicBezTo>
                  <a:cubicBezTo>
                    <a:pt x="253" y="600"/>
                    <a:pt x="253" y="601"/>
                    <a:pt x="253" y="601"/>
                  </a:cubicBezTo>
                  <a:cubicBezTo>
                    <a:pt x="253" y="601"/>
                    <a:pt x="253" y="601"/>
                    <a:pt x="253" y="601"/>
                  </a:cubicBezTo>
                  <a:cubicBezTo>
                    <a:pt x="253" y="601"/>
                    <a:pt x="253" y="601"/>
                    <a:pt x="253" y="601"/>
                  </a:cubicBezTo>
                  <a:cubicBezTo>
                    <a:pt x="254" y="601"/>
                    <a:pt x="254" y="600"/>
                    <a:pt x="255" y="600"/>
                  </a:cubicBezTo>
                  <a:cubicBezTo>
                    <a:pt x="255" y="600"/>
                    <a:pt x="255" y="600"/>
                    <a:pt x="255" y="600"/>
                  </a:cubicBezTo>
                  <a:cubicBezTo>
                    <a:pt x="256" y="600"/>
                    <a:pt x="256" y="600"/>
                    <a:pt x="256" y="599"/>
                  </a:cubicBezTo>
                  <a:cubicBezTo>
                    <a:pt x="256" y="599"/>
                    <a:pt x="256" y="599"/>
                    <a:pt x="256" y="599"/>
                  </a:cubicBezTo>
                  <a:cubicBezTo>
                    <a:pt x="256" y="599"/>
                    <a:pt x="256" y="599"/>
                    <a:pt x="256" y="599"/>
                  </a:cubicBezTo>
                  <a:cubicBezTo>
                    <a:pt x="257" y="598"/>
                    <a:pt x="296" y="506"/>
                    <a:pt x="392" y="395"/>
                  </a:cubicBezTo>
                  <a:cubicBezTo>
                    <a:pt x="445" y="332"/>
                    <a:pt x="474" y="195"/>
                    <a:pt x="432" y="105"/>
                  </a:cubicBezTo>
                  <a:cubicBezTo>
                    <a:pt x="406" y="48"/>
                    <a:pt x="357" y="20"/>
                    <a:pt x="289" y="23"/>
                  </a:cubicBezTo>
                  <a:cubicBezTo>
                    <a:pt x="284" y="19"/>
                    <a:pt x="262" y="0"/>
                    <a:pt x="227" y="0"/>
                  </a:cubicBezTo>
                  <a:cubicBezTo>
                    <a:pt x="227" y="0"/>
                    <a:pt x="227" y="0"/>
                    <a:pt x="227" y="0"/>
                  </a:cubicBezTo>
                  <a:cubicBezTo>
                    <a:pt x="188" y="0"/>
                    <a:pt x="148" y="24"/>
                    <a:pt x="108" y="71"/>
                  </a:cubicBezTo>
                  <a:cubicBezTo>
                    <a:pt x="0" y="198"/>
                    <a:pt x="68" y="326"/>
                    <a:pt x="105" y="394"/>
                  </a:cubicBezTo>
                  <a:cubicBezTo>
                    <a:pt x="125" y="431"/>
                    <a:pt x="151" y="458"/>
                    <a:pt x="177" y="484"/>
                  </a:cubicBezTo>
                  <a:close/>
                  <a:moveTo>
                    <a:pt x="242" y="309"/>
                  </a:moveTo>
                  <a:cubicBezTo>
                    <a:pt x="215" y="285"/>
                    <a:pt x="201" y="231"/>
                    <a:pt x="203" y="192"/>
                  </a:cubicBezTo>
                  <a:cubicBezTo>
                    <a:pt x="205" y="168"/>
                    <a:pt x="213" y="151"/>
                    <a:pt x="225" y="146"/>
                  </a:cubicBezTo>
                  <a:cubicBezTo>
                    <a:pt x="234" y="141"/>
                    <a:pt x="244" y="139"/>
                    <a:pt x="252" y="139"/>
                  </a:cubicBezTo>
                  <a:cubicBezTo>
                    <a:pt x="242" y="190"/>
                    <a:pt x="235" y="252"/>
                    <a:pt x="242" y="309"/>
                  </a:cubicBezTo>
                  <a:close/>
                  <a:moveTo>
                    <a:pt x="259" y="140"/>
                  </a:moveTo>
                  <a:cubicBezTo>
                    <a:pt x="268" y="141"/>
                    <a:pt x="275" y="145"/>
                    <a:pt x="282" y="152"/>
                  </a:cubicBezTo>
                  <a:cubicBezTo>
                    <a:pt x="293" y="164"/>
                    <a:pt x="298" y="183"/>
                    <a:pt x="296" y="208"/>
                  </a:cubicBezTo>
                  <a:cubicBezTo>
                    <a:pt x="292" y="256"/>
                    <a:pt x="261" y="296"/>
                    <a:pt x="249" y="309"/>
                  </a:cubicBezTo>
                  <a:cubicBezTo>
                    <a:pt x="241" y="253"/>
                    <a:pt x="248" y="191"/>
                    <a:pt x="259" y="140"/>
                  </a:cubicBezTo>
                  <a:close/>
                  <a:moveTo>
                    <a:pt x="254" y="133"/>
                  </a:moveTo>
                  <a:cubicBezTo>
                    <a:pt x="253" y="132"/>
                    <a:pt x="252" y="132"/>
                    <a:pt x="251" y="132"/>
                  </a:cubicBezTo>
                  <a:cubicBezTo>
                    <a:pt x="251" y="132"/>
                    <a:pt x="251" y="132"/>
                    <a:pt x="251" y="132"/>
                  </a:cubicBezTo>
                  <a:cubicBezTo>
                    <a:pt x="242" y="132"/>
                    <a:pt x="232" y="135"/>
                    <a:pt x="222" y="140"/>
                  </a:cubicBezTo>
                  <a:cubicBezTo>
                    <a:pt x="208" y="146"/>
                    <a:pt x="199" y="165"/>
                    <a:pt x="197" y="191"/>
                  </a:cubicBezTo>
                  <a:cubicBezTo>
                    <a:pt x="194" y="235"/>
                    <a:pt x="211" y="295"/>
                    <a:pt x="243" y="318"/>
                  </a:cubicBezTo>
                  <a:cubicBezTo>
                    <a:pt x="247" y="343"/>
                    <a:pt x="250" y="367"/>
                    <a:pt x="252" y="391"/>
                  </a:cubicBezTo>
                  <a:cubicBezTo>
                    <a:pt x="234" y="376"/>
                    <a:pt x="173" y="318"/>
                    <a:pt x="167" y="228"/>
                  </a:cubicBezTo>
                  <a:cubicBezTo>
                    <a:pt x="163" y="172"/>
                    <a:pt x="168" y="143"/>
                    <a:pt x="183" y="126"/>
                  </a:cubicBezTo>
                  <a:cubicBezTo>
                    <a:pt x="197" y="110"/>
                    <a:pt x="224" y="105"/>
                    <a:pt x="261" y="103"/>
                  </a:cubicBezTo>
                  <a:cubicBezTo>
                    <a:pt x="258" y="112"/>
                    <a:pt x="256" y="122"/>
                    <a:pt x="254" y="133"/>
                  </a:cubicBezTo>
                  <a:close/>
                  <a:moveTo>
                    <a:pt x="178" y="122"/>
                  </a:moveTo>
                  <a:cubicBezTo>
                    <a:pt x="161" y="140"/>
                    <a:pt x="156" y="170"/>
                    <a:pt x="160" y="229"/>
                  </a:cubicBezTo>
                  <a:cubicBezTo>
                    <a:pt x="167" y="335"/>
                    <a:pt x="251" y="398"/>
                    <a:pt x="253" y="400"/>
                  </a:cubicBezTo>
                  <a:cubicBezTo>
                    <a:pt x="255" y="431"/>
                    <a:pt x="256" y="461"/>
                    <a:pt x="256" y="488"/>
                  </a:cubicBezTo>
                  <a:cubicBezTo>
                    <a:pt x="239" y="476"/>
                    <a:pt x="179" y="431"/>
                    <a:pt x="139" y="328"/>
                  </a:cubicBezTo>
                  <a:cubicBezTo>
                    <a:pt x="108" y="250"/>
                    <a:pt x="114" y="150"/>
                    <a:pt x="151" y="94"/>
                  </a:cubicBezTo>
                  <a:cubicBezTo>
                    <a:pt x="171" y="65"/>
                    <a:pt x="198" y="51"/>
                    <a:pt x="230" y="51"/>
                  </a:cubicBezTo>
                  <a:cubicBezTo>
                    <a:pt x="244" y="51"/>
                    <a:pt x="258" y="53"/>
                    <a:pt x="273" y="58"/>
                  </a:cubicBezTo>
                  <a:cubicBezTo>
                    <a:pt x="270" y="69"/>
                    <a:pt x="266" y="82"/>
                    <a:pt x="263" y="96"/>
                  </a:cubicBezTo>
                  <a:cubicBezTo>
                    <a:pt x="222" y="98"/>
                    <a:pt x="194" y="103"/>
                    <a:pt x="178" y="122"/>
                  </a:cubicBezTo>
                  <a:close/>
                  <a:moveTo>
                    <a:pt x="250" y="318"/>
                  </a:moveTo>
                  <a:cubicBezTo>
                    <a:pt x="258" y="310"/>
                    <a:pt x="298" y="266"/>
                    <a:pt x="303" y="208"/>
                  </a:cubicBezTo>
                  <a:cubicBezTo>
                    <a:pt x="305" y="182"/>
                    <a:pt x="299" y="161"/>
                    <a:pt x="286" y="147"/>
                  </a:cubicBezTo>
                  <a:cubicBezTo>
                    <a:pt x="279" y="140"/>
                    <a:pt x="270" y="135"/>
                    <a:pt x="260" y="133"/>
                  </a:cubicBezTo>
                  <a:cubicBezTo>
                    <a:pt x="263" y="123"/>
                    <a:pt x="265" y="112"/>
                    <a:pt x="268" y="103"/>
                  </a:cubicBezTo>
                  <a:cubicBezTo>
                    <a:pt x="294" y="102"/>
                    <a:pt x="313" y="115"/>
                    <a:pt x="327" y="139"/>
                  </a:cubicBezTo>
                  <a:cubicBezTo>
                    <a:pt x="349" y="178"/>
                    <a:pt x="347" y="242"/>
                    <a:pt x="331" y="269"/>
                  </a:cubicBezTo>
                  <a:cubicBezTo>
                    <a:pt x="323" y="283"/>
                    <a:pt x="311" y="296"/>
                    <a:pt x="301" y="310"/>
                  </a:cubicBezTo>
                  <a:cubicBezTo>
                    <a:pt x="284" y="331"/>
                    <a:pt x="267" y="352"/>
                    <a:pt x="257" y="376"/>
                  </a:cubicBezTo>
                  <a:cubicBezTo>
                    <a:pt x="255" y="357"/>
                    <a:pt x="253" y="337"/>
                    <a:pt x="250" y="318"/>
                  </a:cubicBezTo>
                  <a:close/>
                  <a:moveTo>
                    <a:pt x="306" y="314"/>
                  </a:moveTo>
                  <a:cubicBezTo>
                    <a:pt x="317" y="300"/>
                    <a:pt x="328" y="287"/>
                    <a:pt x="337" y="272"/>
                  </a:cubicBezTo>
                  <a:cubicBezTo>
                    <a:pt x="354" y="244"/>
                    <a:pt x="356" y="178"/>
                    <a:pt x="333" y="135"/>
                  </a:cubicBezTo>
                  <a:cubicBezTo>
                    <a:pt x="318" y="110"/>
                    <a:pt x="297" y="96"/>
                    <a:pt x="269" y="96"/>
                  </a:cubicBezTo>
                  <a:cubicBezTo>
                    <a:pt x="273" y="83"/>
                    <a:pt x="277" y="71"/>
                    <a:pt x="280" y="61"/>
                  </a:cubicBezTo>
                  <a:cubicBezTo>
                    <a:pt x="368" y="92"/>
                    <a:pt x="399" y="139"/>
                    <a:pt x="388" y="228"/>
                  </a:cubicBezTo>
                  <a:cubicBezTo>
                    <a:pt x="382" y="282"/>
                    <a:pt x="345" y="337"/>
                    <a:pt x="313" y="386"/>
                  </a:cubicBezTo>
                  <a:cubicBezTo>
                    <a:pt x="293" y="417"/>
                    <a:pt x="273" y="446"/>
                    <a:pt x="263" y="473"/>
                  </a:cubicBezTo>
                  <a:cubicBezTo>
                    <a:pt x="262" y="448"/>
                    <a:pt x="261" y="422"/>
                    <a:pt x="259" y="394"/>
                  </a:cubicBezTo>
                  <a:cubicBezTo>
                    <a:pt x="265" y="364"/>
                    <a:pt x="286" y="339"/>
                    <a:pt x="306" y="314"/>
                  </a:cubicBezTo>
                  <a:close/>
                  <a:moveTo>
                    <a:pt x="290" y="30"/>
                  </a:moveTo>
                  <a:cubicBezTo>
                    <a:pt x="354" y="27"/>
                    <a:pt x="401" y="54"/>
                    <a:pt x="426" y="107"/>
                  </a:cubicBezTo>
                  <a:cubicBezTo>
                    <a:pt x="466" y="194"/>
                    <a:pt x="438" y="331"/>
                    <a:pt x="387" y="390"/>
                  </a:cubicBezTo>
                  <a:cubicBezTo>
                    <a:pt x="316" y="473"/>
                    <a:pt x="276" y="545"/>
                    <a:pt x="259" y="578"/>
                  </a:cubicBezTo>
                  <a:cubicBezTo>
                    <a:pt x="261" y="558"/>
                    <a:pt x="263" y="529"/>
                    <a:pt x="263" y="494"/>
                  </a:cubicBezTo>
                  <a:cubicBezTo>
                    <a:pt x="270" y="463"/>
                    <a:pt x="293" y="427"/>
                    <a:pt x="318" y="389"/>
                  </a:cubicBezTo>
                  <a:cubicBezTo>
                    <a:pt x="351" y="340"/>
                    <a:pt x="388" y="284"/>
                    <a:pt x="395" y="229"/>
                  </a:cubicBezTo>
                  <a:cubicBezTo>
                    <a:pt x="406" y="136"/>
                    <a:pt x="374" y="87"/>
                    <a:pt x="282" y="54"/>
                  </a:cubicBezTo>
                  <a:cubicBezTo>
                    <a:pt x="286" y="42"/>
                    <a:pt x="289" y="34"/>
                    <a:pt x="290" y="30"/>
                  </a:cubicBezTo>
                  <a:close/>
                  <a:moveTo>
                    <a:pt x="113" y="75"/>
                  </a:moveTo>
                  <a:cubicBezTo>
                    <a:pt x="152" y="30"/>
                    <a:pt x="190" y="7"/>
                    <a:pt x="227" y="7"/>
                  </a:cubicBezTo>
                  <a:cubicBezTo>
                    <a:pt x="227" y="7"/>
                    <a:pt x="227" y="7"/>
                    <a:pt x="227" y="7"/>
                  </a:cubicBezTo>
                  <a:cubicBezTo>
                    <a:pt x="258" y="7"/>
                    <a:pt x="278" y="23"/>
                    <a:pt x="284" y="28"/>
                  </a:cubicBezTo>
                  <a:cubicBezTo>
                    <a:pt x="283" y="31"/>
                    <a:pt x="279" y="40"/>
                    <a:pt x="275" y="52"/>
                  </a:cubicBezTo>
                  <a:cubicBezTo>
                    <a:pt x="260" y="47"/>
                    <a:pt x="245" y="44"/>
                    <a:pt x="230" y="44"/>
                  </a:cubicBezTo>
                  <a:cubicBezTo>
                    <a:pt x="196" y="44"/>
                    <a:pt x="167" y="60"/>
                    <a:pt x="146" y="91"/>
                  </a:cubicBezTo>
                  <a:cubicBezTo>
                    <a:pt x="107" y="147"/>
                    <a:pt x="102" y="251"/>
                    <a:pt x="133" y="331"/>
                  </a:cubicBezTo>
                  <a:cubicBezTo>
                    <a:pt x="177" y="444"/>
                    <a:pt x="245" y="489"/>
                    <a:pt x="256" y="496"/>
                  </a:cubicBezTo>
                  <a:cubicBezTo>
                    <a:pt x="256" y="532"/>
                    <a:pt x="254" y="561"/>
                    <a:pt x="252" y="580"/>
                  </a:cubicBezTo>
                  <a:cubicBezTo>
                    <a:pt x="240" y="539"/>
                    <a:pt x="211" y="510"/>
                    <a:pt x="182" y="479"/>
                  </a:cubicBezTo>
                  <a:cubicBezTo>
                    <a:pt x="157" y="453"/>
                    <a:pt x="131" y="427"/>
                    <a:pt x="111" y="391"/>
                  </a:cubicBezTo>
                  <a:cubicBezTo>
                    <a:pt x="75" y="324"/>
                    <a:pt x="8" y="199"/>
                    <a:pt x="113" y="75"/>
                  </a:cubicBezTo>
                  <a:close/>
                </a:path>
              </a:pathLst>
            </a:custGeom>
            <a:solidFill>
              <a:srgbClr val="66C0E4"/>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grpSp>
      <p:grpSp>
        <p:nvGrpSpPr>
          <p:cNvPr id="414" name="组合 64"/>
          <p:cNvGrpSpPr/>
          <p:nvPr/>
        </p:nvGrpSpPr>
        <p:grpSpPr>
          <a:xfrm>
            <a:off x="-119880" y="962280"/>
            <a:ext cx="1961640" cy="2948040"/>
            <a:chOff x="-119880" y="962280"/>
            <a:chExt cx="1961640" cy="2948040"/>
          </a:xfrm>
        </p:grpSpPr>
        <p:sp>
          <p:nvSpPr>
            <p:cNvPr id="415" name="Freeform 758"/>
            <p:cNvSpPr/>
            <p:nvPr/>
          </p:nvSpPr>
          <p:spPr>
            <a:xfrm>
              <a:off x="1761120" y="3724200"/>
              <a:ext cx="77760" cy="186120"/>
            </a:xfrm>
            <a:custGeom>
              <a:gdLst>
                <a:gd name="textAreaLeft" fmla="*/ 0 w 77760"/>
                <a:gd name="textAreaRight" fmla="*/ 78120 w 77760"/>
                <a:gd name="textAreaTop" fmla="*/ 0 h 186120"/>
                <a:gd name="textAreaBottom" fmla="*/ 186480 h 186120"/>
              </a:gdLst>
              <a:rect l="textAreaLeft" t="textAreaTop" r="textAreaRight" b="textAreaBottom"/>
              <a:pathLst>
                <a:path w="20" h="47">
                  <a:moveTo>
                    <a:pt x="12" y="0"/>
                  </a:moveTo>
                  <a:cubicBezTo>
                    <a:pt x="9" y="5"/>
                    <a:pt x="1" y="25"/>
                    <a:pt x="0" y="33"/>
                  </a:cubicBezTo>
                  <a:cubicBezTo>
                    <a:pt x="2" y="38"/>
                    <a:pt x="4" y="43"/>
                    <a:pt x="7" y="47"/>
                  </a:cubicBezTo>
                  <a:cubicBezTo>
                    <a:pt x="10" y="38"/>
                    <a:pt x="19" y="18"/>
                    <a:pt x="20" y="16"/>
                  </a:cubicBezTo>
                  <a:cubicBezTo>
                    <a:pt x="17" y="10"/>
                    <a:pt x="14" y="5"/>
                    <a:pt x="12" y="0"/>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416" name="Freeform 760"/>
            <p:cNvSpPr/>
            <p:nvPr/>
          </p:nvSpPr>
          <p:spPr>
            <a:xfrm>
              <a:off x="1720440" y="3548160"/>
              <a:ext cx="26640" cy="111600"/>
            </a:xfrm>
            <a:custGeom>
              <a:gdLst>
                <a:gd name="textAreaLeft" fmla="*/ 0 w 26640"/>
                <a:gd name="textAreaRight" fmla="*/ 27000 w 26640"/>
                <a:gd name="textAreaTop" fmla="*/ 0 h 111600"/>
                <a:gd name="textAreaBottom" fmla="*/ 111960 h 111600"/>
              </a:gdLst>
              <a:rect l="textAreaLeft" t="textAreaTop" r="textAreaRight" b="textAreaBottom"/>
              <a:pathLst>
                <a:path w="7" h="28">
                  <a:moveTo>
                    <a:pt x="1" y="0"/>
                  </a:moveTo>
                  <a:cubicBezTo>
                    <a:pt x="1" y="5"/>
                    <a:pt x="0" y="16"/>
                    <a:pt x="1" y="29"/>
                  </a:cubicBezTo>
                  <a:cubicBezTo>
                    <a:pt x="2" y="22"/>
                    <a:pt x="6" y="14"/>
                    <a:pt x="7" y="12"/>
                  </a:cubicBezTo>
                  <a:cubicBezTo>
                    <a:pt x="4" y="7"/>
                    <a:pt x="2" y="3"/>
                    <a:pt x="1" y="0"/>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417" name="Freeform 761"/>
            <p:cNvSpPr/>
            <p:nvPr/>
          </p:nvSpPr>
          <p:spPr>
            <a:xfrm>
              <a:off x="1737360" y="3653280"/>
              <a:ext cx="67320" cy="189360"/>
            </a:xfrm>
            <a:custGeom>
              <a:gdLst>
                <a:gd name="textAreaLeft" fmla="*/ 0 w 67320"/>
                <a:gd name="textAreaRight" fmla="*/ 67680 w 67320"/>
                <a:gd name="textAreaTop" fmla="*/ 0 h 189360"/>
                <a:gd name="textAreaBottom" fmla="*/ 189720 h 189360"/>
              </a:gdLst>
              <a:rect l="textAreaLeft" t="textAreaTop" r="textAreaRight" b="textAreaBottom"/>
              <a:pathLst>
                <a:path w="17" h="48">
                  <a:moveTo>
                    <a:pt x="10" y="0"/>
                  </a:moveTo>
                  <a:cubicBezTo>
                    <a:pt x="8" y="6"/>
                    <a:pt x="0" y="24"/>
                    <a:pt x="0" y="31"/>
                  </a:cubicBezTo>
                  <a:cubicBezTo>
                    <a:pt x="1" y="37"/>
                    <a:pt x="3" y="43"/>
                    <a:pt x="5" y="48"/>
                  </a:cubicBezTo>
                  <a:cubicBezTo>
                    <a:pt x="7" y="39"/>
                    <a:pt x="16" y="19"/>
                    <a:pt x="17" y="16"/>
                  </a:cubicBezTo>
                  <a:cubicBezTo>
                    <a:pt x="14" y="11"/>
                    <a:pt x="12" y="5"/>
                    <a:pt x="10" y="0"/>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418" name="Freeform 762"/>
            <p:cNvSpPr/>
            <p:nvPr/>
          </p:nvSpPr>
          <p:spPr>
            <a:xfrm>
              <a:off x="1723680" y="3602520"/>
              <a:ext cx="47160" cy="162360"/>
            </a:xfrm>
            <a:custGeom>
              <a:gdLst>
                <a:gd name="textAreaLeft" fmla="*/ 0 w 47160"/>
                <a:gd name="textAreaRight" fmla="*/ 47520 w 47160"/>
                <a:gd name="textAreaTop" fmla="*/ 0 h 162360"/>
                <a:gd name="textAreaBottom" fmla="*/ 162720 h 162360"/>
              </a:gdLst>
              <a:rect l="textAreaLeft" t="textAreaTop" r="textAreaRight" b="textAreaBottom"/>
              <a:pathLst>
                <a:path w="12" h="41">
                  <a:moveTo>
                    <a:pt x="6" y="0"/>
                  </a:moveTo>
                  <a:cubicBezTo>
                    <a:pt x="5" y="4"/>
                    <a:pt x="0" y="14"/>
                    <a:pt x="0" y="21"/>
                  </a:cubicBezTo>
                  <a:cubicBezTo>
                    <a:pt x="0" y="27"/>
                    <a:pt x="1" y="34"/>
                    <a:pt x="2" y="41"/>
                  </a:cubicBezTo>
                  <a:cubicBezTo>
                    <a:pt x="4" y="31"/>
                    <a:pt x="11" y="14"/>
                    <a:pt x="12" y="12"/>
                  </a:cubicBezTo>
                  <a:cubicBezTo>
                    <a:pt x="10" y="7"/>
                    <a:pt x="8" y="3"/>
                    <a:pt x="6" y="0"/>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419" name="Freeform 766"/>
            <p:cNvSpPr/>
            <p:nvPr/>
          </p:nvSpPr>
          <p:spPr>
            <a:xfrm>
              <a:off x="1733760" y="3551400"/>
              <a:ext cx="108000" cy="84240"/>
            </a:xfrm>
            <a:custGeom>
              <a:gdLst>
                <a:gd name="textAreaLeft" fmla="*/ 0 w 108000"/>
                <a:gd name="textAreaRight" fmla="*/ 108360 w 108000"/>
                <a:gd name="textAreaTop" fmla="*/ 0 h 84240"/>
                <a:gd name="textAreaBottom" fmla="*/ 84600 h 84240"/>
              </a:gdLst>
              <a:rect l="textAreaLeft" t="textAreaTop" r="textAreaRight" b="textAreaBottom"/>
              <a:pathLst>
                <a:path w="28" h="22">
                  <a:moveTo>
                    <a:pt x="0" y="0"/>
                  </a:moveTo>
                  <a:cubicBezTo>
                    <a:pt x="1" y="2"/>
                    <a:pt x="3" y="6"/>
                    <a:pt x="5" y="11"/>
                  </a:cubicBezTo>
                  <a:cubicBezTo>
                    <a:pt x="8" y="12"/>
                    <a:pt x="21" y="19"/>
                    <a:pt x="28" y="22"/>
                  </a:cubicBezTo>
                  <a:cubicBezTo>
                    <a:pt x="22" y="16"/>
                    <a:pt x="15" y="12"/>
                    <a:pt x="10" y="8"/>
                  </a:cubicBezTo>
                  <a:cubicBezTo>
                    <a:pt x="6" y="5"/>
                    <a:pt x="3" y="2"/>
                    <a:pt x="0" y="0"/>
                  </a:cubicBezTo>
                  <a:close/>
                </a:path>
              </a:pathLst>
            </a:custGeom>
            <a:solidFill>
              <a:srgbClr val="D2E8C5"/>
            </a:solidFill>
            <a:ln w="0">
              <a:noFill/>
            </a:ln>
          </p:spPr>
          <p:style>
            <a:lnRef idx="0"/>
            <a:fillRef idx="0"/>
            <a:effectRef idx="0"/>
            <a:fontRef idx="minor"/>
          </p:style>
          <p:txBody>
            <a:bodyPr tIns="42120" bIns="42120"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420" name="Freeform 787"/>
            <p:cNvSpPr/>
            <p:nvPr/>
          </p:nvSpPr>
          <p:spPr>
            <a:xfrm>
              <a:off x="547920" y="3585240"/>
              <a:ext cx="196200" cy="196200"/>
            </a:xfrm>
            <a:custGeom>
              <a:gdLst>
                <a:gd name="textAreaLeft" fmla="*/ 0 w 196200"/>
                <a:gd name="textAreaRight" fmla="*/ 196560 w 196200"/>
                <a:gd name="textAreaTop" fmla="*/ 0 h 196200"/>
                <a:gd name="textAreaBottom" fmla="*/ 196560 h 196200"/>
              </a:gdLst>
              <a:rect l="textAreaLeft" t="textAreaTop" r="textAreaRight" b="textAreaBottom"/>
              <a:pathLst>
                <a:path w="50" h="50">
                  <a:moveTo>
                    <a:pt x="41" y="8"/>
                  </a:moveTo>
                  <a:cubicBezTo>
                    <a:pt x="38" y="5"/>
                    <a:pt x="34" y="3"/>
                    <a:pt x="30" y="2"/>
                  </a:cubicBezTo>
                  <a:cubicBezTo>
                    <a:pt x="25" y="0"/>
                    <a:pt x="17" y="1"/>
                    <a:pt x="12" y="4"/>
                  </a:cubicBezTo>
                  <a:cubicBezTo>
                    <a:pt x="7" y="8"/>
                    <a:pt x="7" y="8"/>
                    <a:pt x="3" y="13"/>
                  </a:cubicBezTo>
                  <a:cubicBezTo>
                    <a:pt x="1" y="17"/>
                    <a:pt x="0" y="21"/>
                    <a:pt x="0" y="25"/>
                  </a:cubicBezTo>
                  <a:cubicBezTo>
                    <a:pt x="0" y="29"/>
                    <a:pt x="1" y="33"/>
                    <a:pt x="3" y="37"/>
                  </a:cubicBezTo>
                  <a:cubicBezTo>
                    <a:pt x="5" y="41"/>
                    <a:pt x="8" y="44"/>
                    <a:pt x="12" y="46"/>
                  </a:cubicBezTo>
                  <a:cubicBezTo>
                    <a:pt x="17" y="49"/>
                    <a:pt x="25" y="50"/>
                    <a:pt x="30" y="48"/>
                  </a:cubicBezTo>
                  <a:cubicBezTo>
                    <a:pt x="33" y="47"/>
                    <a:pt x="35" y="47"/>
                    <a:pt x="37" y="46"/>
                  </a:cubicBezTo>
                  <a:cubicBezTo>
                    <a:pt x="42" y="43"/>
                    <a:pt x="45" y="38"/>
                    <a:pt x="47" y="33"/>
                  </a:cubicBezTo>
                  <a:cubicBezTo>
                    <a:pt x="47" y="32"/>
                    <a:pt x="47" y="32"/>
                    <a:pt x="47" y="31"/>
                  </a:cubicBezTo>
                  <a:cubicBezTo>
                    <a:pt x="50" y="23"/>
                    <a:pt x="47" y="14"/>
                    <a:pt x="41" y="8"/>
                  </a:cubicBezTo>
                  <a:close/>
                </a:path>
              </a:pathLst>
            </a:custGeom>
            <a:solidFill>
              <a:srgbClr val="FFF687"/>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421" name="Freeform 844"/>
            <p:cNvSpPr/>
            <p:nvPr/>
          </p:nvSpPr>
          <p:spPr>
            <a:xfrm>
              <a:off x="-52200" y="974160"/>
              <a:ext cx="1687320" cy="2639520"/>
            </a:xfrm>
            <a:custGeom>
              <a:gdLst>
                <a:gd name="textAreaLeft" fmla="*/ 0 w 1687320"/>
                <a:gd name="textAreaRight" fmla="*/ 1687680 w 1687320"/>
                <a:gd name="textAreaTop" fmla="*/ 0 h 2639520"/>
                <a:gd name="textAreaBottom" fmla="*/ 2639880 h 2639520"/>
              </a:gdLst>
              <a:rect l="textAreaLeft" t="textAreaTop" r="textAreaRight" b="textAreaBottom"/>
              <a:pathLst>
                <a:path w="428" h="670">
                  <a:moveTo>
                    <a:pt x="386" y="670"/>
                  </a:moveTo>
                  <a:cubicBezTo>
                    <a:pt x="386" y="670"/>
                    <a:pt x="357" y="546"/>
                    <a:pt x="376" y="427"/>
                  </a:cubicBezTo>
                  <a:cubicBezTo>
                    <a:pt x="396" y="308"/>
                    <a:pt x="428" y="233"/>
                    <a:pt x="365" y="117"/>
                  </a:cubicBezTo>
                  <a:cubicBezTo>
                    <a:pt x="302" y="0"/>
                    <a:pt x="156" y="28"/>
                    <a:pt x="78" y="109"/>
                  </a:cubicBezTo>
                  <a:cubicBezTo>
                    <a:pt x="0" y="191"/>
                    <a:pt x="11" y="318"/>
                    <a:pt x="75" y="434"/>
                  </a:cubicBezTo>
                  <a:cubicBezTo>
                    <a:pt x="139" y="549"/>
                    <a:pt x="301" y="668"/>
                    <a:pt x="386" y="670"/>
                  </a:cubicBezTo>
                  <a:close/>
                </a:path>
              </a:pathLst>
            </a:custGeom>
            <a:solidFill>
              <a:srgbClr val="F6977C">
                <a:alpha val="78000"/>
              </a:srgbClr>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422" name="Freeform 845"/>
            <p:cNvSpPr/>
            <p:nvPr/>
          </p:nvSpPr>
          <p:spPr>
            <a:xfrm>
              <a:off x="-119880" y="962280"/>
              <a:ext cx="1490760" cy="2636280"/>
            </a:xfrm>
            <a:custGeom>
              <a:gdLst>
                <a:gd name="textAreaLeft" fmla="*/ 0 w 1490760"/>
                <a:gd name="textAreaRight" fmla="*/ 1491120 w 1490760"/>
                <a:gd name="textAreaTop" fmla="*/ 0 h 2636280"/>
                <a:gd name="textAreaBottom" fmla="*/ 2636640 h 2636280"/>
              </a:gdLst>
              <a:rect l="textAreaLeft" t="textAreaTop" r="textAreaRight" b="textAreaBottom"/>
              <a:pathLst>
                <a:path w="378" h="669">
                  <a:moveTo>
                    <a:pt x="378" y="669"/>
                  </a:moveTo>
                  <a:cubicBezTo>
                    <a:pt x="259" y="567"/>
                    <a:pt x="169" y="431"/>
                    <a:pt x="123" y="281"/>
                  </a:cubicBezTo>
                  <a:cubicBezTo>
                    <a:pt x="111" y="240"/>
                    <a:pt x="102" y="192"/>
                    <a:pt x="129" y="159"/>
                  </a:cubicBezTo>
                  <a:cubicBezTo>
                    <a:pt x="136" y="150"/>
                    <a:pt x="145" y="143"/>
                    <a:pt x="154" y="136"/>
                  </a:cubicBezTo>
                  <a:cubicBezTo>
                    <a:pt x="192" y="108"/>
                    <a:pt x="237" y="82"/>
                    <a:pt x="284" y="88"/>
                  </a:cubicBezTo>
                  <a:cubicBezTo>
                    <a:pt x="318" y="93"/>
                    <a:pt x="348" y="114"/>
                    <a:pt x="374" y="137"/>
                  </a:cubicBezTo>
                  <a:cubicBezTo>
                    <a:pt x="374" y="138"/>
                    <a:pt x="375" y="139"/>
                    <a:pt x="376" y="139"/>
                  </a:cubicBezTo>
                  <a:cubicBezTo>
                    <a:pt x="373" y="132"/>
                    <a:pt x="369" y="125"/>
                    <a:pt x="365" y="117"/>
                  </a:cubicBezTo>
                  <a:cubicBezTo>
                    <a:pt x="302" y="0"/>
                    <a:pt x="156" y="28"/>
                    <a:pt x="78" y="109"/>
                  </a:cubicBezTo>
                  <a:cubicBezTo>
                    <a:pt x="0" y="191"/>
                    <a:pt x="11" y="318"/>
                    <a:pt x="75" y="434"/>
                  </a:cubicBezTo>
                  <a:cubicBezTo>
                    <a:pt x="137" y="546"/>
                    <a:pt x="292" y="661"/>
                    <a:pt x="378" y="669"/>
                  </a:cubicBezTo>
                  <a:close/>
                </a:path>
              </a:pathLst>
            </a:custGeom>
            <a:solidFill>
              <a:srgbClr val="F48067">
                <a:alpha val="78000"/>
              </a:srgbClr>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423" name="Freeform 846"/>
            <p:cNvSpPr/>
            <p:nvPr/>
          </p:nvSpPr>
          <p:spPr>
            <a:xfrm>
              <a:off x="1235880" y="2592360"/>
              <a:ext cx="70920" cy="419760"/>
            </a:xfrm>
            <a:custGeom>
              <a:gdLst>
                <a:gd name="textAreaLeft" fmla="*/ 0 w 70920"/>
                <a:gd name="textAreaRight" fmla="*/ 71280 w 70920"/>
                <a:gd name="textAreaTop" fmla="*/ 0 h 419760"/>
                <a:gd name="textAreaBottom" fmla="*/ 420120 h 419760"/>
              </a:gdLst>
              <a:rect l="textAreaLeft" t="textAreaTop" r="textAreaRight" b="textAreaBottom"/>
              <a:pathLst>
                <a:path w="18" h="105">
                  <a:moveTo>
                    <a:pt x="12" y="101"/>
                  </a:moveTo>
                  <a:cubicBezTo>
                    <a:pt x="18" y="69"/>
                    <a:pt x="16" y="35"/>
                    <a:pt x="18" y="3"/>
                  </a:cubicBezTo>
                  <a:cubicBezTo>
                    <a:pt x="18" y="0"/>
                    <a:pt x="13" y="0"/>
                    <a:pt x="13" y="2"/>
                  </a:cubicBezTo>
                  <a:cubicBezTo>
                    <a:pt x="7" y="34"/>
                    <a:pt x="0" y="68"/>
                    <a:pt x="4" y="100"/>
                  </a:cubicBezTo>
                  <a:cubicBezTo>
                    <a:pt x="4" y="105"/>
                    <a:pt x="12" y="106"/>
                    <a:pt x="12" y="101"/>
                  </a:cubicBezTo>
                  <a:close/>
                </a:path>
              </a:pathLst>
            </a:custGeom>
            <a:solidFill>
              <a:srgbClr val="FFFFFF"/>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424" name="Freeform 847"/>
            <p:cNvSpPr/>
            <p:nvPr/>
          </p:nvSpPr>
          <p:spPr>
            <a:xfrm>
              <a:off x="1272960" y="3066840"/>
              <a:ext cx="50400" cy="148680"/>
            </a:xfrm>
            <a:custGeom>
              <a:gdLst>
                <a:gd name="textAreaLeft" fmla="*/ 0 w 50400"/>
                <a:gd name="textAreaRight" fmla="*/ 50760 w 50400"/>
                <a:gd name="textAreaTop" fmla="*/ 0 h 148680"/>
                <a:gd name="textAreaBottom" fmla="*/ 149040 h 148680"/>
              </a:gdLst>
              <a:rect l="textAreaLeft" t="textAreaTop" r="textAreaRight" b="textAreaBottom"/>
              <a:pathLst>
                <a:path w="13" h="38">
                  <a:moveTo>
                    <a:pt x="9" y="33"/>
                  </a:moveTo>
                  <a:cubicBezTo>
                    <a:pt x="13" y="25"/>
                    <a:pt x="11" y="11"/>
                    <a:pt x="6" y="3"/>
                  </a:cubicBezTo>
                  <a:cubicBezTo>
                    <a:pt x="4" y="0"/>
                    <a:pt x="0" y="2"/>
                    <a:pt x="0" y="5"/>
                  </a:cubicBezTo>
                  <a:cubicBezTo>
                    <a:pt x="0" y="9"/>
                    <a:pt x="1" y="13"/>
                    <a:pt x="1" y="17"/>
                  </a:cubicBezTo>
                  <a:cubicBezTo>
                    <a:pt x="1" y="22"/>
                    <a:pt x="0" y="27"/>
                    <a:pt x="1" y="31"/>
                  </a:cubicBezTo>
                  <a:cubicBezTo>
                    <a:pt x="2" y="35"/>
                    <a:pt x="7" y="38"/>
                    <a:pt x="9" y="33"/>
                  </a:cubicBezTo>
                  <a:close/>
                </a:path>
              </a:pathLst>
            </a:custGeom>
            <a:solidFill>
              <a:srgbClr val="FFFFFF"/>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425" name="Freeform 848"/>
            <p:cNvSpPr/>
            <p:nvPr/>
          </p:nvSpPr>
          <p:spPr>
            <a:xfrm>
              <a:off x="9000" y="1148760"/>
              <a:ext cx="1565280" cy="2480400"/>
            </a:xfrm>
            <a:custGeom>
              <a:gdLst>
                <a:gd name="textAreaLeft" fmla="*/ 0 w 1565280"/>
                <a:gd name="textAreaRight" fmla="*/ 1565640 w 1565280"/>
                <a:gd name="textAreaTop" fmla="*/ 0 h 2480400"/>
                <a:gd name="textAreaBottom" fmla="*/ 2480760 h 2480400"/>
              </a:gdLst>
              <a:rect l="textAreaLeft" t="textAreaTop" r="textAreaRight" b="textAreaBottom"/>
              <a:pathLst>
                <a:path w="398" h="630">
                  <a:moveTo>
                    <a:pt x="355" y="630"/>
                  </a:moveTo>
                  <a:cubicBezTo>
                    <a:pt x="355" y="630"/>
                    <a:pt x="356" y="630"/>
                    <a:pt x="356" y="630"/>
                  </a:cubicBezTo>
                  <a:cubicBezTo>
                    <a:pt x="356" y="630"/>
                    <a:pt x="356" y="630"/>
                    <a:pt x="356" y="630"/>
                  </a:cubicBezTo>
                  <a:cubicBezTo>
                    <a:pt x="356" y="630"/>
                    <a:pt x="356" y="630"/>
                    <a:pt x="356" y="630"/>
                  </a:cubicBezTo>
                  <a:cubicBezTo>
                    <a:pt x="356" y="630"/>
                    <a:pt x="357" y="630"/>
                    <a:pt x="357" y="630"/>
                  </a:cubicBezTo>
                  <a:cubicBezTo>
                    <a:pt x="357" y="630"/>
                    <a:pt x="357" y="630"/>
                    <a:pt x="357" y="630"/>
                  </a:cubicBezTo>
                  <a:cubicBezTo>
                    <a:pt x="358" y="630"/>
                    <a:pt x="358" y="630"/>
                    <a:pt x="359" y="630"/>
                  </a:cubicBezTo>
                  <a:cubicBezTo>
                    <a:pt x="359" y="630"/>
                    <a:pt x="359" y="630"/>
                    <a:pt x="359" y="630"/>
                  </a:cubicBezTo>
                  <a:cubicBezTo>
                    <a:pt x="359" y="630"/>
                    <a:pt x="359" y="630"/>
                    <a:pt x="359" y="630"/>
                  </a:cubicBezTo>
                  <a:cubicBezTo>
                    <a:pt x="359" y="630"/>
                    <a:pt x="359" y="630"/>
                    <a:pt x="359" y="630"/>
                  </a:cubicBezTo>
                  <a:cubicBezTo>
                    <a:pt x="359" y="630"/>
                    <a:pt x="359" y="630"/>
                    <a:pt x="359" y="630"/>
                  </a:cubicBezTo>
                  <a:cubicBezTo>
                    <a:pt x="359" y="629"/>
                    <a:pt x="360" y="629"/>
                    <a:pt x="360" y="629"/>
                  </a:cubicBezTo>
                  <a:cubicBezTo>
                    <a:pt x="360" y="629"/>
                    <a:pt x="360" y="629"/>
                    <a:pt x="360" y="629"/>
                  </a:cubicBezTo>
                  <a:cubicBezTo>
                    <a:pt x="360" y="628"/>
                    <a:pt x="360" y="628"/>
                    <a:pt x="360" y="627"/>
                  </a:cubicBezTo>
                  <a:cubicBezTo>
                    <a:pt x="360" y="627"/>
                    <a:pt x="360" y="627"/>
                    <a:pt x="360" y="627"/>
                  </a:cubicBezTo>
                  <a:cubicBezTo>
                    <a:pt x="360" y="627"/>
                    <a:pt x="360" y="627"/>
                    <a:pt x="360" y="627"/>
                  </a:cubicBezTo>
                  <a:cubicBezTo>
                    <a:pt x="360" y="625"/>
                    <a:pt x="334" y="479"/>
                    <a:pt x="372" y="316"/>
                  </a:cubicBezTo>
                  <a:cubicBezTo>
                    <a:pt x="398" y="204"/>
                    <a:pt x="387" y="112"/>
                    <a:pt x="340" y="57"/>
                  </a:cubicBezTo>
                  <a:cubicBezTo>
                    <a:pt x="307" y="18"/>
                    <a:pt x="257" y="0"/>
                    <a:pt x="192" y="3"/>
                  </a:cubicBezTo>
                  <a:cubicBezTo>
                    <a:pt x="192" y="3"/>
                    <a:pt x="191" y="3"/>
                    <a:pt x="191" y="3"/>
                  </a:cubicBezTo>
                  <a:cubicBezTo>
                    <a:pt x="188" y="3"/>
                    <a:pt x="186" y="3"/>
                    <a:pt x="183" y="4"/>
                  </a:cubicBezTo>
                  <a:cubicBezTo>
                    <a:pt x="154" y="6"/>
                    <a:pt x="126" y="16"/>
                    <a:pt x="101" y="32"/>
                  </a:cubicBezTo>
                  <a:cubicBezTo>
                    <a:pt x="101" y="32"/>
                    <a:pt x="101" y="32"/>
                    <a:pt x="101" y="32"/>
                  </a:cubicBezTo>
                  <a:cubicBezTo>
                    <a:pt x="47" y="66"/>
                    <a:pt x="12" y="124"/>
                    <a:pt x="3" y="190"/>
                  </a:cubicBezTo>
                  <a:cubicBezTo>
                    <a:pt x="3" y="190"/>
                    <a:pt x="3" y="190"/>
                    <a:pt x="3" y="190"/>
                  </a:cubicBezTo>
                  <a:cubicBezTo>
                    <a:pt x="1" y="206"/>
                    <a:pt x="0" y="222"/>
                    <a:pt x="1" y="238"/>
                  </a:cubicBezTo>
                  <a:cubicBezTo>
                    <a:pt x="2" y="255"/>
                    <a:pt x="5" y="274"/>
                    <a:pt x="11" y="296"/>
                  </a:cubicBezTo>
                  <a:cubicBezTo>
                    <a:pt x="11" y="296"/>
                    <a:pt x="11" y="297"/>
                    <a:pt x="11" y="297"/>
                  </a:cubicBezTo>
                  <a:cubicBezTo>
                    <a:pt x="14" y="309"/>
                    <a:pt x="19" y="321"/>
                    <a:pt x="24" y="333"/>
                  </a:cubicBezTo>
                  <a:cubicBezTo>
                    <a:pt x="24" y="334"/>
                    <a:pt x="24" y="334"/>
                    <a:pt x="24" y="335"/>
                  </a:cubicBezTo>
                  <a:cubicBezTo>
                    <a:pt x="24" y="335"/>
                    <a:pt x="24" y="335"/>
                    <a:pt x="24" y="335"/>
                  </a:cubicBezTo>
                  <a:cubicBezTo>
                    <a:pt x="61" y="420"/>
                    <a:pt x="149" y="529"/>
                    <a:pt x="355" y="630"/>
                  </a:cubicBezTo>
                  <a:close/>
                  <a:moveTo>
                    <a:pt x="100" y="439"/>
                  </a:moveTo>
                  <a:cubicBezTo>
                    <a:pt x="107" y="418"/>
                    <a:pt x="179" y="349"/>
                    <a:pt x="200" y="343"/>
                  </a:cubicBezTo>
                  <a:cubicBezTo>
                    <a:pt x="206" y="361"/>
                    <a:pt x="212" y="378"/>
                    <a:pt x="219" y="395"/>
                  </a:cubicBezTo>
                  <a:cubicBezTo>
                    <a:pt x="213" y="394"/>
                    <a:pt x="206" y="395"/>
                    <a:pt x="198" y="398"/>
                  </a:cubicBezTo>
                  <a:cubicBezTo>
                    <a:pt x="190" y="401"/>
                    <a:pt x="181" y="406"/>
                    <a:pt x="173" y="412"/>
                  </a:cubicBezTo>
                  <a:cubicBezTo>
                    <a:pt x="150" y="426"/>
                    <a:pt x="127" y="448"/>
                    <a:pt x="121" y="462"/>
                  </a:cubicBezTo>
                  <a:cubicBezTo>
                    <a:pt x="113" y="454"/>
                    <a:pt x="106" y="447"/>
                    <a:pt x="100" y="439"/>
                  </a:cubicBezTo>
                  <a:close/>
                  <a:moveTo>
                    <a:pt x="240" y="557"/>
                  </a:moveTo>
                  <a:cubicBezTo>
                    <a:pt x="246" y="536"/>
                    <a:pt x="258" y="503"/>
                    <a:pt x="266" y="498"/>
                  </a:cubicBezTo>
                  <a:cubicBezTo>
                    <a:pt x="266" y="498"/>
                    <a:pt x="266" y="498"/>
                    <a:pt x="266" y="498"/>
                  </a:cubicBezTo>
                  <a:cubicBezTo>
                    <a:pt x="266" y="498"/>
                    <a:pt x="267" y="498"/>
                    <a:pt x="267" y="498"/>
                  </a:cubicBezTo>
                  <a:cubicBezTo>
                    <a:pt x="267" y="498"/>
                    <a:pt x="268" y="499"/>
                    <a:pt x="269" y="499"/>
                  </a:cubicBezTo>
                  <a:cubicBezTo>
                    <a:pt x="276" y="511"/>
                    <a:pt x="283" y="523"/>
                    <a:pt x="289" y="534"/>
                  </a:cubicBezTo>
                  <a:cubicBezTo>
                    <a:pt x="283" y="539"/>
                    <a:pt x="264" y="556"/>
                    <a:pt x="259" y="569"/>
                  </a:cubicBezTo>
                  <a:cubicBezTo>
                    <a:pt x="252" y="565"/>
                    <a:pt x="246" y="561"/>
                    <a:pt x="240" y="557"/>
                  </a:cubicBezTo>
                  <a:close/>
                  <a:moveTo>
                    <a:pt x="264" y="573"/>
                  </a:moveTo>
                  <a:cubicBezTo>
                    <a:pt x="268" y="562"/>
                    <a:pt x="284" y="547"/>
                    <a:pt x="293" y="540"/>
                  </a:cubicBezTo>
                  <a:cubicBezTo>
                    <a:pt x="315" y="576"/>
                    <a:pt x="335" y="603"/>
                    <a:pt x="346" y="618"/>
                  </a:cubicBezTo>
                  <a:cubicBezTo>
                    <a:pt x="316" y="603"/>
                    <a:pt x="289" y="588"/>
                    <a:pt x="264" y="573"/>
                  </a:cubicBezTo>
                  <a:close/>
                  <a:moveTo>
                    <a:pt x="265" y="492"/>
                  </a:moveTo>
                  <a:cubicBezTo>
                    <a:pt x="264" y="492"/>
                    <a:pt x="264" y="492"/>
                    <a:pt x="263" y="492"/>
                  </a:cubicBezTo>
                  <a:cubicBezTo>
                    <a:pt x="263" y="492"/>
                    <a:pt x="262" y="493"/>
                    <a:pt x="262" y="493"/>
                  </a:cubicBezTo>
                  <a:cubicBezTo>
                    <a:pt x="251" y="500"/>
                    <a:pt x="238" y="539"/>
                    <a:pt x="234" y="553"/>
                  </a:cubicBezTo>
                  <a:cubicBezTo>
                    <a:pt x="190" y="524"/>
                    <a:pt x="155" y="495"/>
                    <a:pt x="126" y="467"/>
                  </a:cubicBezTo>
                  <a:cubicBezTo>
                    <a:pt x="126" y="467"/>
                    <a:pt x="126" y="467"/>
                    <a:pt x="126" y="466"/>
                  </a:cubicBezTo>
                  <a:cubicBezTo>
                    <a:pt x="131" y="451"/>
                    <a:pt x="171" y="416"/>
                    <a:pt x="200" y="404"/>
                  </a:cubicBezTo>
                  <a:cubicBezTo>
                    <a:pt x="210" y="401"/>
                    <a:pt x="218" y="400"/>
                    <a:pt x="222" y="402"/>
                  </a:cubicBezTo>
                  <a:cubicBezTo>
                    <a:pt x="226" y="411"/>
                    <a:pt x="229" y="419"/>
                    <a:pt x="233" y="427"/>
                  </a:cubicBezTo>
                  <a:cubicBezTo>
                    <a:pt x="243" y="450"/>
                    <a:pt x="254" y="472"/>
                    <a:pt x="265" y="492"/>
                  </a:cubicBezTo>
                  <a:close/>
                  <a:moveTo>
                    <a:pt x="352" y="615"/>
                  </a:moveTo>
                  <a:cubicBezTo>
                    <a:pt x="342" y="602"/>
                    <a:pt x="323" y="576"/>
                    <a:pt x="302" y="541"/>
                  </a:cubicBezTo>
                  <a:cubicBezTo>
                    <a:pt x="346" y="557"/>
                    <a:pt x="346" y="557"/>
                    <a:pt x="346" y="557"/>
                  </a:cubicBezTo>
                  <a:cubicBezTo>
                    <a:pt x="348" y="583"/>
                    <a:pt x="350" y="603"/>
                    <a:pt x="352" y="615"/>
                  </a:cubicBezTo>
                  <a:close/>
                  <a:moveTo>
                    <a:pt x="346" y="550"/>
                  </a:moveTo>
                  <a:cubicBezTo>
                    <a:pt x="296" y="532"/>
                    <a:pt x="296" y="532"/>
                    <a:pt x="296" y="532"/>
                  </a:cubicBezTo>
                  <a:cubicBezTo>
                    <a:pt x="291" y="523"/>
                    <a:pt x="285" y="513"/>
                    <a:pt x="279" y="503"/>
                  </a:cubicBezTo>
                  <a:cubicBezTo>
                    <a:pt x="300" y="512"/>
                    <a:pt x="337" y="528"/>
                    <a:pt x="345" y="532"/>
                  </a:cubicBezTo>
                  <a:cubicBezTo>
                    <a:pt x="346" y="538"/>
                    <a:pt x="346" y="544"/>
                    <a:pt x="346" y="550"/>
                  </a:cubicBezTo>
                  <a:close/>
                  <a:moveTo>
                    <a:pt x="345" y="524"/>
                  </a:moveTo>
                  <a:cubicBezTo>
                    <a:pt x="331" y="518"/>
                    <a:pt x="290" y="500"/>
                    <a:pt x="274" y="494"/>
                  </a:cubicBezTo>
                  <a:cubicBezTo>
                    <a:pt x="262" y="472"/>
                    <a:pt x="250" y="449"/>
                    <a:pt x="239" y="424"/>
                  </a:cubicBezTo>
                  <a:cubicBezTo>
                    <a:pt x="236" y="419"/>
                    <a:pt x="234" y="413"/>
                    <a:pt x="231" y="408"/>
                  </a:cubicBezTo>
                  <a:cubicBezTo>
                    <a:pt x="261" y="422"/>
                    <a:pt x="333" y="447"/>
                    <a:pt x="346" y="452"/>
                  </a:cubicBezTo>
                  <a:cubicBezTo>
                    <a:pt x="345" y="478"/>
                    <a:pt x="345" y="502"/>
                    <a:pt x="345" y="524"/>
                  </a:cubicBezTo>
                  <a:close/>
                  <a:moveTo>
                    <a:pt x="347" y="445"/>
                  </a:moveTo>
                  <a:cubicBezTo>
                    <a:pt x="328" y="438"/>
                    <a:pt x="248" y="410"/>
                    <a:pt x="227" y="398"/>
                  </a:cubicBezTo>
                  <a:cubicBezTo>
                    <a:pt x="220" y="381"/>
                    <a:pt x="213" y="362"/>
                    <a:pt x="207" y="343"/>
                  </a:cubicBezTo>
                  <a:cubicBezTo>
                    <a:pt x="229" y="350"/>
                    <a:pt x="301" y="393"/>
                    <a:pt x="349" y="423"/>
                  </a:cubicBezTo>
                  <a:cubicBezTo>
                    <a:pt x="348" y="431"/>
                    <a:pt x="347" y="438"/>
                    <a:pt x="347" y="445"/>
                  </a:cubicBezTo>
                  <a:close/>
                  <a:moveTo>
                    <a:pt x="349" y="416"/>
                  </a:moveTo>
                  <a:cubicBezTo>
                    <a:pt x="325" y="401"/>
                    <a:pt x="228" y="341"/>
                    <a:pt x="204" y="336"/>
                  </a:cubicBezTo>
                  <a:cubicBezTo>
                    <a:pt x="195" y="309"/>
                    <a:pt x="188" y="280"/>
                    <a:pt x="182" y="250"/>
                  </a:cubicBezTo>
                  <a:cubicBezTo>
                    <a:pt x="216" y="261"/>
                    <a:pt x="343" y="324"/>
                    <a:pt x="362" y="333"/>
                  </a:cubicBezTo>
                  <a:cubicBezTo>
                    <a:pt x="356" y="362"/>
                    <a:pt x="352" y="389"/>
                    <a:pt x="349" y="416"/>
                  </a:cubicBezTo>
                  <a:close/>
                  <a:moveTo>
                    <a:pt x="366" y="315"/>
                  </a:moveTo>
                  <a:cubicBezTo>
                    <a:pt x="365" y="319"/>
                    <a:pt x="364" y="322"/>
                    <a:pt x="363" y="326"/>
                  </a:cubicBezTo>
                  <a:cubicBezTo>
                    <a:pt x="339" y="314"/>
                    <a:pt x="210" y="251"/>
                    <a:pt x="181" y="243"/>
                  </a:cubicBezTo>
                  <a:cubicBezTo>
                    <a:pt x="178" y="229"/>
                    <a:pt x="176" y="214"/>
                    <a:pt x="175" y="199"/>
                  </a:cubicBezTo>
                  <a:cubicBezTo>
                    <a:pt x="206" y="203"/>
                    <a:pt x="323" y="271"/>
                    <a:pt x="369" y="299"/>
                  </a:cubicBezTo>
                  <a:cubicBezTo>
                    <a:pt x="368" y="304"/>
                    <a:pt x="367" y="309"/>
                    <a:pt x="366" y="315"/>
                  </a:cubicBezTo>
                  <a:close/>
                  <a:moveTo>
                    <a:pt x="371" y="292"/>
                  </a:moveTo>
                  <a:cubicBezTo>
                    <a:pt x="345" y="277"/>
                    <a:pt x="210" y="196"/>
                    <a:pt x="174" y="192"/>
                  </a:cubicBezTo>
                  <a:cubicBezTo>
                    <a:pt x="171" y="158"/>
                    <a:pt x="171" y="123"/>
                    <a:pt x="176" y="88"/>
                  </a:cubicBezTo>
                  <a:cubicBezTo>
                    <a:pt x="212" y="103"/>
                    <a:pt x="362" y="213"/>
                    <a:pt x="379" y="225"/>
                  </a:cubicBezTo>
                  <a:cubicBezTo>
                    <a:pt x="378" y="246"/>
                    <a:pt x="375" y="269"/>
                    <a:pt x="371" y="292"/>
                  </a:cubicBezTo>
                  <a:close/>
                  <a:moveTo>
                    <a:pt x="379" y="217"/>
                  </a:moveTo>
                  <a:cubicBezTo>
                    <a:pt x="350" y="196"/>
                    <a:pt x="211" y="94"/>
                    <a:pt x="177" y="81"/>
                  </a:cubicBezTo>
                  <a:cubicBezTo>
                    <a:pt x="179" y="68"/>
                    <a:pt x="181" y="54"/>
                    <a:pt x="185" y="41"/>
                  </a:cubicBezTo>
                  <a:cubicBezTo>
                    <a:pt x="231" y="54"/>
                    <a:pt x="363" y="158"/>
                    <a:pt x="377" y="169"/>
                  </a:cubicBezTo>
                  <a:cubicBezTo>
                    <a:pt x="379" y="184"/>
                    <a:pt x="379" y="200"/>
                    <a:pt x="379" y="217"/>
                  </a:cubicBezTo>
                  <a:close/>
                  <a:moveTo>
                    <a:pt x="335" y="61"/>
                  </a:moveTo>
                  <a:cubicBezTo>
                    <a:pt x="357" y="86"/>
                    <a:pt x="370" y="120"/>
                    <a:pt x="376" y="160"/>
                  </a:cubicBezTo>
                  <a:cubicBezTo>
                    <a:pt x="347" y="137"/>
                    <a:pt x="231" y="47"/>
                    <a:pt x="186" y="35"/>
                  </a:cubicBezTo>
                  <a:cubicBezTo>
                    <a:pt x="189" y="26"/>
                    <a:pt x="191" y="18"/>
                    <a:pt x="194" y="10"/>
                  </a:cubicBezTo>
                  <a:cubicBezTo>
                    <a:pt x="256" y="7"/>
                    <a:pt x="304" y="25"/>
                    <a:pt x="335" y="61"/>
                  </a:cubicBezTo>
                  <a:close/>
                  <a:moveTo>
                    <a:pt x="104" y="37"/>
                  </a:moveTo>
                  <a:cubicBezTo>
                    <a:pt x="104" y="37"/>
                    <a:pt x="104" y="37"/>
                    <a:pt x="104" y="37"/>
                  </a:cubicBezTo>
                  <a:cubicBezTo>
                    <a:pt x="129" y="22"/>
                    <a:pt x="156" y="12"/>
                    <a:pt x="183" y="10"/>
                  </a:cubicBezTo>
                  <a:cubicBezTo>
                    <a:pt x="184" y="10"/>
                    <a:pt x="186" y="10"/>
                    <a:pt x="187" y="10"/>
                  </a:cubicBezTo>
                  <a:cubicBezTo>
                    <a:pt x="184" y="18"/>
                    <a:pt x="182" y="27"/>
                    <a:pt x="180" y="35"/>
                  </a:cubicBezTo>
                  <a:cubicBezTo>
                    <a:pt x="169" y="40"/>
                    <a:pt x="107" y="72"/>
                    <a:pt x="61" y="101"/>
                  </a:cubicBezTo>
                  <a:cubicBezTo>
                    <a:pt x="49" y="109"/>
                    <a:pt x="38" y="117"/>
                    <a:pt x="29" y="124"/>
                  </a:cubicBezTo>
                  <a:cubicBezTo>
                    <a:pt x="46" y="88"/>
                    <a:pt x="72" y="58"/>
                    <a:pt x="104" y="37"/>
                  </a:cubicBezTo>
                  <a:close/>
                  <a:moveTo>
                    <a:pt x="23" y="138"/>
                  </a:moveTo>
                  <a:cubicBezTo>
                    <a:pt x="49" y="110"/>
                    <a:pt x="151" y="57"/>
                    <a:pt x="177" y="43"/>
                  </a:cubicBezTo>
                  <a:cubicBezTo>
                    <a:pt x="174" y="56"/>
                    <a:pt x="172" y="68"/>
                    <a:pt x="170" y="80"/>
                  </a:cubicBezTo>
                  <a:cubicBezTo>
                    <a:pt x="161" y="83"/>
                    <a:pt x="142" y="94"/>
                    <a:pt x="118" y="109"/>
                  </a:cubicBezTo>
                  <a:cubicBezTo>
                    <a:pt x="81" y="133"/>
                    <a:pt x="35" y="166"/>
                    <a:pt x="11" y="183"/>
                  </a:cubicBezTo>
                  <a:cubicBezTo>
                    <a:pt x="13" y="168"/>
                    <a:pt x="17" y="153"/>
                    <a:pt x="23" y="138"/>
                  </a:cubicBezTo>
                  <a:close/>
                  <a:moveTo>
                    <a:pt x="7" y="238"/>
                  </a:moveTo>
                  <a:cubicBezTo>
                    <a:pt x="7" y="222"/>
                    <a:pt x="7" y="207"/>
                    <a:pt x="9" y="192"/>
                  </a:cubicBezTo>
                  <a:cubicBezTo>
                    <a:pt x="76" y="144"/>
                    <a:pt x="152" y="93"/>
                    <a:pt x="169" y="87"/>
                  </a:cubicBezTo>
                  <a:cubicBezTo>
                    <a:pt x="164" y="122"/>
                    <a:pt x="164" y="158"/>
                    <a:pt x="167" y="192"/>
                  </a:cubicBezTo>
                  <a:cubicBezTo>
                    <a:pt x="154" y="195"/>
                    <a:pt x="130" y="208"/>
                    <a:pt x="105" y="224"/>
                  </a:cubicBezTo>
                  <a:cubicBezTo>
                    <a:pt x="69" y="247"/>
                    <a:pt x="30" y="277"/>
                    <a:pt x="16" y="290"/>
                  </a:cubicBezTo>
                  <a:cubicBezTo>
                    <a:pt x="11" y="270"/>
                    <a:pt x="8" y="253"/>
                    <a:pt x="7" y="238"/>
                  </a:cubicBezTo>
                  <a:close/>
                  <a:moveTo>
                    <a:pt x="18" y="297"/>
                  </a:moveTo>
                  <a:cubicBezTo>
                    <a:pt x="35" y="280"/>
                    <a:pt x="136" y="205"/>
                    <a:pt x="168" y="199"/>
                  </a:cubicBezTo>
                  <a:cubicBezTo>
                    <a:pt x="169" y="214"/>
                    <a:pt x="171" y="228"/>
                    <a:pt x="174" y="243"/>
                  </a:cubicBezTo>
                  <a:cubicBezTo>
                    <a:pt x="158" y="244"/>
                    <a:pt x="124" y="264"/>
                    <a:pt x="93" y="284"/>
                  </a:cubicBezTo>
                  <a:cubicBezTo>
                    <a:pt x="65" y="302"/>
                    <a:pt x="39" y="320"/>
                    <a:pt x="29" y="328"/>
                  </a:cubicBezTo>
                  <a:cubicBezTo>
                    <a:pt x="24" y="317"/>
                    <a:pt x="21" y="307"/>
                    <a:pt x="18" y="297"/>
                  </a:cubicBezTo>
                  <a:close/>
                  <a:moveTo>
                    <a:pt x="31" y="334"/>
                  </a:moveTo>
                  <a:cubicBezTo>
                    <a:pt x="80" y="299"/>
                    <a:pt x="154" y="250"/>
                    <a:pt x="175" y="249"/>
                  </a:cubicBezTo>
                  <a:cubicBezTo>
                    <a:pt x="181" y="280"/>
                    <a:pt x="189" y="309"/>
                    <a:pt x="198" y="337"/>
                  </a:cubicBezTo>
                  <a:cubicBezTo>
                    <a:pt x="194" y="338"/>
                    <a:pt x="190" y="340"/>
                    <a:pt x="186" y="343"/>
                  </a:cubicBezTo>
                  <a:cubicBezTo>
                    <a:pt x="157" y="361"/>
                    <a:pt x="106" y="411"/>
                    <a:pt x="95" y="434"/>
                  </a:cubicBezTo>
                  <a:cubicBezTo>
                    <a:pt x="65" y="398"/>
                    <a:pt x="45" y="365"/>
                    <a:pt x="31" y="334"/>
                  </a:cubicBezTo>
                  <a:close/>
                </a:path>
              </a:pathLst>
            </a:custGeom>
            <a:solidFill>
              <a:srgbClr val="F15B44"/>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grpSp>
      <p:sp>
        <p:nvSpPr>
          <p:cNvPr id="426" name="PlaceHolder 1"/>
          <p:cNvSpPr>
            <a:spLocks noGrp="1"/>
          </p:cNvSpPr>
          <p:nvPr>
            <p:ph type="title" idx="4294967295"/>
          </p:nvPr>
        </p:nvSpPr>
        <p:spPr>
          <a:xfrm>
            <a:off x="0" y="0"/>
            <a:ext cx="10968480" cy="705240"/>
          </a:xfrm>
          <a:prstGeom prst="rect">
            <a:avLst/>
          </a:prstGeom>
          <a:noFill/>
          <a:ln w="0">
            <a:noFill/>
          </a:ln>
        </p:spPr>
        <p:txBody>
          <a:bodyPr lIns="90000" tIns="47160" rIns="90000" bIns="47160" anchor="ctr">
            <a:noAutofit/>
          </a:bodyPr>
          <a:lstStyle/>
          <a:p>
            <a:pPr marL="571680" indent="-571680" defTabSz="914400">
              <a:lnSpc>
                <a:spcPct val="100000"/>
              </a:lnSpc>
              <a:buClr>
                <a:srgbClr val="F2BA02"/>
              </a:buClr>
              <a:buFont typeface="Wingdings" charset="2"/>
              <a:buChar char=""/>
            </a:pPr>
            <a:r>
              <a:rPr lang="zh-CN" sz="3600" b="1" strike="noStrike" spc="299">
                <a:solidFill>
                  <a:schemeClr val="accent3"/>
                </a:solidFill>
                <a:latin typeface="微软雅黑"/>
                <a:ea typeface="微软雅黑"/>
              </a:rPr>
              <a:t>课程设计</a:t>
            </a:r>
            <a:endParaRPr lang="en-US" sz="3600" b="0" strike="noStrike" spc="-1">
              <a:solidFill>
                <a:schemeClr val="dk1"/>
              </a:solidFill>
              <a:latin typeface="Arial"/>
            </a:endParaRPr>
          </a:p>
        </p:txBody>
      </p:sp>
      <p:sp>
        <p:nvSpPr>
          <p:cNvPr id="427" name="content.1.subtitle"/>
          <p:cNvSpPr/>
          <p:nvPr/>
        </p:nvSpPr>
        <p:spPr>
          <a:xfrm>
            <a:off x="1266840" y="341136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accent3"/>
                </a:solidFill>
                <a:latin typeface="微软雅黑"/>
                <a:ea typeface="微软雅黑"/>
              </a:rPr>
              <a:t>深入学习安全管理的理论知识，为实践课程打下基础。</a:t>
            </a:r>
            <a:endParaRPr lang="en-US" sz="1600" b="0" strike="noStrike" spc="-1">
              <a:solidFill>
                <a:srgbClr val="000000"/>
              </a:solidFill>
              <a:latin typeface="Arial"/>
            </a:endParaRPr>
          </a:p>
        </p:txBody>
      </p:sp>
      <p:sp>
        <p:nvSpPr>
          <p:cNvPr id="428" name="content.1.title"/>
          <p:cNvSpPr/>
          <p:nvPr/>
        </p:nvSpPr>
        <p:spPr>
          <a:xfrm>
            <a:off x="1267560" y="240084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accent3"/>
                </a:solidFill>
                <a:latin typeface="微软雅黑"/>
                <a:ea typeface="微软雅黑"/>
              </a:rPr>
              <a:t>安全管理理论课程</a:t>
            </a:r>
            <a:endParaRPr lang="en-US" sz="2000" b="0" strike="noStrike" spc="-1">
              <a:solidFill>
                <a:srgbClr val="000000"/>
              </a:solidFill>
              <a:latin typeface="Arial"/>
            </a:endParaRPr>
          </a:p>
        </p:txBody>
      </p:sp>
      <p:sp>
        <p:nvSpPr>
          <p:cNvPr id="429" name="content.2.subtitle"/>
          <p:cNvSpPr/>
          <p:nvPr/>
        </p:nvSpPr>
        <p:spPr>
          <a:xfrm>
            <a:off x="9061920" y="341136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accent3"/>
                </a:solidFill>
                <a:latin typeface="微软雅黑"/>
                <a:ea typeface="微软雅黑"/>
              </a:rPr>
              <a:t>通过实际操作体验，提升学员的安全管理技能。</a:t>
            </a:r>
            <a:endParaRPr lang="en-US" sz="1600" b="0" strike="noStrike" spc="-1">
              <a:solidFill>
                <a:srgbClr val="000000"/>
              </a:solidFill>
              <a:latin typeface="Arial"/>
            </a:endParaRPr>
          </a:p>
        </p:txBody>
      </p:sp>
      <p:sp>
        <p:nvSpPr>
          <p:cNvPr id="430" name="content.2.title"/>
          <p:cNvSpPr/>
          <p:nvPr/>
        </p:nvSpPr>
        <p:spPr>
          <a:xfrm>
            <a:off x="9061560" y="240084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accent3"/>
                </a:solidFill>
                <a:latin typeface="微软雅黑"/>
                <a:ea typeface="微软雅黑"/>
              </a:rPr>
              <a:t>安全管理实践课程</a:t>
            </a:r>
            <a:endParaRPr lang="en-US" sz="2000" b="0" strike="noStrike" spc="-1">
              <a:solidFill>
                <a:srgbClr val="000000"/>
              </a:solidFill>
              <a:latin typeface="Arial"/>
            </a:endParaRPr>
          </a:p>
        </p:txBody>
      </p:sp>
      <p:sp>
        <p:nvSpPr>
          <p:cNvPr id="431" name="content.3.subtitle"/>
          <p:cNvSpPr/>
          <p:nvPr/>
        </p:nvSpPr>
        <p:spPr>
          <a:xfrm>
            <a:off x="3865320" y="3411360"/>
            <a:ext cx="1457640" cy="176256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accent3"/>
                </a:solidFill>
                <a:latin typeface="微软雅黑"/>
                <a:ea typeface="微软雅黑"/>
              </a:rPr>
              <a:t>通过分析真实案例和讨论，加深对安全管理的理解。</a:t>
            </a:r>
            <a:endParaRPr lang="en-US" sz="1600" b="0" strike="noStrike" spc="-1">
              <a:solidFill>
                <a:srgbClr val="000000"/>
              </a:solidFill>
              <a:latin typeface="Arial"/>
            </a:endParaRPr>
          </a:p>
        </p:txBody>
      </p:sp>
      <p:sp>
        <p:nvSpPr>
          <p:cNvPr id="432" name="content.3.title"/>
          <p:cNvSpPr/>
          <p:nvPr/>
        </p:nvSpPr>
        <p:spPr>
          <a:xfrm>
            <a:off x="3866040" y="240264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accent3"/>
                </a:solidFill>
                <a:latin typeface="微软雅黑"/>
                <a:ea typeface="微软雅黑"/>
              </a:rPr>
              <a:t>案例分析和讨论课程</a:t>
            </a:r>
            <a:endParaRPr lang="en-US" sz="2000" b="0" strike="noStrike" spc="-1">
              <a:solidFill>
                <a:srgbClr val="000000"/>
              </a:solidFill>
              <a:latin typeface="Arial"/>
            </a:endParaRPr>
          </a:p>
        </p:txBody>
      </p:sp>
      <p:sp>
        <p:nvSpPr>
          <p:cNvPr id="433" name="content.4.subtitle"/>
          <p:cNvSpPr/>
          <p:nvPr/>
        </p:nvSpPr>
        <p:spPr>
          <a:xfrm>
            <a:off x="6463800" y="341136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600" b="0" strike="noStrike" spc="-1">
                <a:solidFill>
                  <a:schemeClr val="accent3"/>
                </a:solidFill>
                <a:latin typeface="微软雅黑"/>
                <a:ea typeface="微软雅黑"/>
              </a:rPr>
              <a:t> </a:t>
            </a:r>
            <a:endParaRPr lang="en-US" sz="1600" b="0" strike="noStrike" spc="-1">
              <a:solidFill>
                <a:srgbClr val="000000"/>
              </a:solidFill>
              <a:latin typeface="Arial"/>
            </a:endParaRPr>
          </a:p>
        </p:txBody>
      </p:sp>
      <p:sp>
        <p:nvSpPr>
          <p:cNvPr id="434" name="content.4.title"/>
          <p:cNvSpPr/>
          <p:nvPr/>
        </p:nvSpPr>
        <p:spPr>
          <a:xfrm>
            <a:off x="6464160" y="240264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000" b="1" strike="noStrike" spc="-1">
                <a:solidFill>
                  <a:schemeClr val="accent3"/>
                </a:solidFill>
                <a:latin typeface="微软雅黑"/>
                <a:ea typeface="微软雅黑"/>
              </a:rPr>
              <a:t> </a:t>
            </a:r>
            <a:endParaRPr lang="en-US" sz="2000" b="0" strike="noStrike" spc="-1">
              <a:solidFill>
                <a:srgbClr val="000000"/>
              </a:solidFill>
              <a:latin typeface="Aria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9" dur="3400" fill="hold" nodeType="withEffect">
                                  <p:stCondLst>
                                    <p:cond delay="0"/>
                                  </p:stCondLst>
                                  <p:childTnLst>
                                    <p:set>
                                      <p:cBhvr>
                                        <p:cTn id="6" dur="1" fill="hold">
                                          <p:stCondLst>
                                            <p:cond delay="0"/>
                                          </p:stCondLst>
                                        </p:cTn>
                                        <p:tgtEl>
                                          <p:spTgt spid="414"/>
                                        </p:tgtEl>
                                        <p:attrNameLst>
                                          <p:attrName>style.visibility</p:attrName>
                                        </p:attrNameLst>
                                      </p:cBhvr>
                                      <p:to>
                                        <p:strVal val="visible"/>
                                      </p:to>
                                    </p:set>
                                    <p:anim calcmode="lin" valueType="num">
                                      <p:cBhvr additive="repl">
                                        <p:cTn id="7" dur="3400" fill="hold"/>
                                        <p:tgtEl>
                                          <p:spTgt spid="414"/>
                                        </p:tgtEl>
                                        <p:attrNameLst>
                                          <p:attrName>ppt_x</p:attrName>
                                        </p:attrNameLst>
                                      </p:cBhvr>
                                      <p:tavLst>
                                        <p:tav tm="0">
                                          <p:val>
                                            <p:strVal val="0-#ppt_w/2"/>
                                          </p:val>
                                        </p:tav>
                                        <p:tav tm="100000">
                                          <p:val>
                                            <p:strVal val="#ppt_x"/>
                                          </p:val>
                                        </p:tav>
                                      </p:tavLst>
                                    </p:anim>
                                    <p:anim calcmode="lin" valueType="num">
                                      <p:cBhvr additive="repl">
                                        <p:cTn id="8" dur="3400" fill="hold"/>
                                        <p:tgtEl>
                                          <p:spTgt spid="414"/>
                                        </p:tgtEl>
                                        <p:attrNameLst>
                                          <p:attrName>ppt_y</p:attrName>
                                        </p:attrNameLst>
                                      </p:cBhvr>
                                      <p:tavLst>
                                        <p:tav tm="0">
                                          <p:val>
                                            <p:strVal val="0-#ppt_h/2"/>
                                          </p:val>
                                        </p:tav>
                                        <p:tav tm="100000">
                                          <p:val>
                                            <p:strVal val="#ppt_y"/>
                                          </p:val>
                                        </p:tav>
                                      </p:tavLst>
                                    </p:anim>
                                  </p:childTnLst>
                                </p:cTn>
                              </p:par>
                              <p:par>
                                <p:cTn id="9" presetID="2" presetClass="entr" presetSubtype="9" dur="4000" fill="hold" nodeType="withEffect">
                                  <p:stCondLst>
                                    <p:cond delay="0"/>
                                  </p:stCondLst>
                                  <p:childTnLst>
                                    <p:set>
                                      <p:cBhvr>
                                        <p:cTn id="10" dur="1" fill="hold">
                                          <p:stCondLst>
                                            <p:cond delay="0"/>
                                          </p:stCondLst>
                                        </p:cTn>
                                        <p:tgtEl>
                                          <p:spTgt spid="397"/>
                                        </p:tgtEl>
                                        <p:attrNameLst>
                                          <p:attrName>style.visibility</p:attrName>
                                        </p:attrNameLst>
                                      </p:cBhvr>
                                      <p:to>
                                        <p:strVal val="visible"/>
                                      </p:to>
                                    </p:set>
                                    <p:anim calcmode="lin" valueType="num">
                                      <p:cBhvr additive="repl">
                                        <p:cTn id="11" dur="4000" fill="hold"/>
                                        <p:tgtEl>
                                          <p:spTgt spid="397"/>
                                        </p:tgtEl>
                                        <p:attrNameLst>
                                          <p:attrName>ppt_x</p:attrName>
                                        </p:attrNameLst>
                                      </p:cBhvr>
                                      <p:tavLst>
                                        <p:tav tm="0">
                                          <p:val>
                                            <p:strVal val="0-#ppt_w/2"/>
                                          </p:val>
                                        </p:tav>
                                        <p:tav tm="100000">
                                          <p:val>
                                            <p:strVal val="#ppt_x"/>
                                          </p:val>
                                        </p:tav>
                                      </p:tavLst>
                                    </p:anim>
                                    <p:anim calcmode="lin" valueType="num">
                                      <p:cBhvr additive="repl">
                                        <p:cTn id="12" dur="4000" fill="hold"/>
                                        <p:tgtEl>
                                          <p:spTgt spid="39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35" name="PlaceHolder 1"/>
          <p:cNvSpPr>
            <a:spLocks noGrp="1"/>
          </p:cNvSpPr>
          <p:nvPr>
            <p:ph type="title" idx="4294967295"/>
          </p:nvPr>
        </p:nvSpPr>
        <p:spPr>
          <a:xfrm>
            <a:off x="0" y="360000"/>
            <a:ext cx="671544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accent3"/>
                </a:solidFill>
                <a:latin typeface="Arial"/>
                <a:ea typeface="微软雅黑"/>
              </a:rPr>
              <a:t>培训资源准备</a:t>
            </a:r>
            <a:endParaRPr lang="en-US" sz="3600" b="0" strike="noStrike" spc="-1">
              <a:solidFill>
                <a:schemeClr val="dk1"/>
              </a:solidFill>
              <a:latin typeface="Arial"/>
            </a:endParaRPr>
          </a:p>
        </p:txBody>
      </p:sp>
      <p:sp>
        <p:nvSpPr>
          <p:cNvPr id="436" name="content.1.subtitle"/>
          <p:cNvSpPr/>
          <p:nvPr/>
        </p:nvSpPr>
        <p:spPr>
          <a:xfrm>
            <a:off x="1329120" y="235656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600" b="0" strike="noStrike" spc="-1">
                <a:solidFill>
                  <a:schemeClr val="accent3"/>
                </a:solidFill>
                <a:latin typeface="Arial"/>
                <a:ea typeface="微软雅黑"/>
              </a:rPr>
              <a:t>准备与安全管理培训相关的教材和课件，以支持课程的教学。</a:t>
            </a:r>
            <a:endParaRPr lang="en-US" sz="1600" b="0" strike="noStrike" spc="-1">
              <a:solidFill>
                <a:srgbClr val="000000"/>
              </a:solidFill>
              <a:latin typeface="Arial"/>
            </a:endParaRPr>
          </a:p>
        </p:txBody>
      </p:sp>
      <p:sp>
        <p:nvSpPr>
          <p:cNvPr id="437" name="content.1.title"/>
          <p:cNvSpPr/>
          <p:nvPr/>
        </p:nvSpPr>
        <p:spPr>
          <a:xfrm>
            <a:off x="1329120" y="169596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accent3"/>
                </a:solidFill>
                <a:latin typeface="微软雅黑"/>
                <a:ea typeface="微软雅黑"/>
              </a:rPr>
              <a:t>教材和课件准备</a:t>
            </a:r>
            <a:endParaRPr lang="en-US" sz="2000" b="0" strike="noStrike" spc="-1">
              <a:solidFill>
                <a:srgbClr val="000000"/>
              </a:solidFill>
              <a:latin typeface="Arial"/>
            </a:endParaRPr>
          </a:p>
        </p:txBody>
      </p:sp>
      <p:sp>
        <p:nvSpPr>
          <p:cNvPr id="438" name="椭圆 13"/>
          <p:cNvSpPr/>
          <p:nvPr/>
        </p:nvSpPr>
        <p:spPr>
          <a:xfrm>
            <a:off x="669240" y="20102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accent3"/>
                </a:solidFill>
                <a:latin typeface="微软雅黑"/>
                <a:ea typeface="微软雅黑"/>
              </a:rPr>
              <a:t>01</a:t>
            </a:r>
            <a:endParaRPr lang="en-US" sz="1600" b="0" strike="noStrike" spc="-1">
              <a:solidFill>
                <a:srgbClr val="FFFFFF"/>
              </a:solidFill>
              <a:latin typeface="Arial"/>
            </a:endParaRPr>
          </a:p>
        </p:txBody>
      </p:sp>
      <p:sp>
        <p:nvSpPr>
          <p:cNvPr id="439" name="椭圆 14"/>
          <p:cNvSpPr/>
          <p:nvPr/>
        </p:nvSpPr>
        <p:spPr>
          <a:xfrm>
            <a:off x="669240" y="502416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accent3"/>
                </a:solidFill>
                <a:latin typeface="微软雅黑"/>
                <a:ea typeface="微软雅黑"/>
              </a:rPr>
              <a:t>03</a:t>
            </a:r>
            <a:endParaRPr lang="en-US" sz="1600" b="0" strike="noStrike" spc="-1">
              <a:solidFill>
                <a:srgbClr val="FFFFFF"/>
              </a:solidFill>
              <a:latin typeface="Arial"/>
            </a:endParaRPr>
          </a:p>
        </p:txBody>
      </p:sp>
      <p:sp>
        <p:nvSpPr>
          <p:cNvPr id="440" name="content.3.subtitle"/>
          <p:cNvSpPr/>
          <p:nvPr/>
        </p:nvSpPr>
        <p:spPr>
          <a:xfrm>
            <a:off x="1333440" y="537660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600" b="0" strike="noStrike" spc="-1">
                <a:solidFill>
                  <a:schemeClr val="accent3"/>
                </a:solidFill>
                <a:latin typeface="微软雅黑"/>
                <a:ea typeface="微软雅黑"/>
              </a:rPr>
              <a:t>确保有足够合格的培训人员参与安全管理培训，提供专业指导。</a:t>
            </a:r>
            <a:endParaRPr lang="en-US" sz="1600" b="0" strike="noStrike" spc="-1">
              <a:solidFill>
                <a:srgbClr val="000000"/>
              </a:solidFill>
              <a:latin typeface="Arial"/>
            </a:endParaRPr>
          </a:p>
        </p:txBody>
      </p:sp>
      <p:sp>
        <p:nvSpPr>
          <p:cNvPr id="441" name="content.3.title"/>
          <p:cNvSpPr/>
          <p:nvPr/>
        </p:nvSpPr>
        <p:spPr>
          <a:xfrm>
            <a:off x="1329840" y="463860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accent3"/>
                </a:solidFill>
                <a:latin typeface="微软雅黑"/>
                <a:ea typeface="微软雅黑"/>
              </a:rPr>
              <a:t>培训人员配备</a:t>
            </a:r>
            <a:endParaRPr lang="en-US" sz="2000" b="0" strike="noStrike" spc="-1">
              <a:solidFill>
                <a:srgbClr val="000000"/>
              </a:solidFill>
              <a:latin typeface="Arial"/>
            </a:endParaRPr>
          </a:p>
        </p:txBody>
      </p:sp>
      <p:sp>
        <p:nvSpPr>
          <p:cNvPr id="442"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accent3"/>
                </a:solidFill>
                <a:latin typeface="微软雅黑"/>
                <a:ea typeface="微软雅黑"/>
              </a:rPr>
              <a:t>02</a:t>
            </a:r>
            <a:endParaRPr lang="en-US" sz="1600" b="0" strike="noStrike" spc="-1">
              <a:solidFill>
                <a:srgbClr val="FFFFFF"/>
              </a:solidFill>
              <a:latin typeface="Arial"/>
            </a:endParaRPr>
          </a:p>
        </p:txBody>
      </p:sp>
      <p:sp>
        <p:nvSpPr>
          <p:cNvPr id="443" name="content.2.subtitle"/>
          <p:cNvSpPr/>
          <p:nvPr/>
        </p:nvSpPr>
        <p:spPr>
          <a:xfrm>
            <a:off x="1330920" y="386640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600" b="0" strike="noStrike" spc="-1">
                <a:solidFill>
                  <a:schemeClr val="accent3"/>
                </a:solidFill>
                <a:latin typeface="微软雅黑"/>
                <a:ea typeface="微软雅黑"/>
              </a:rPr>
              <a:t>选择适合的培训场地，并准备必要的培训设备。</a:t>
            </a:r>
            <a:endParaRPr lang="en-US" sz="1600" b="0" strike="noStrike" spc="-1">
              <a:solidFill>
                <a:srgbClr val="000000"/>
              </a:solidFill>
              <a:latin typeface="Arial"/>
            </a:endParaRPr>
          </a:p>
        </p:txBody>
      </p:sp>
      <p:sp>
        <p:nvSpPr>
          <p:cNvPr id="444" name="content.2.title"/>
          <p:cNvSpPr/>
          <p:nvPr/>
        </p:nvSpPr>
        <p:spPr>
          <a:xfrm>
            <a:off x="1329120" y="312876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accent3"/>
                </a:solidFill>
                <a:latin typeface="微软雅黑"/>
                <a:ea typeface="微软雅黑"/>
              </a:rPr>
              <a:t>培训场地和设备准备</a:t>
            </a:r>
            <a:endParaRPr lang="en-US" sz="2000" b="0" strike="noStrike" spc="-1">
              <a:solidFill>
                <a:srgbClr val="000000"/>
              </a:solidFill>
              <a:latin typeface="Arial"/>
            </a:endParaRPr>
          </a:p>
        </p:txBody>
      </p:sp>
      <p:sp>
        <p:nvSpPr>
          <p:cNvPr id="445" name="PA_库_Полилиния 8"/>
          <p:cNvSpPr/>
          <p:nvPr/>
        </p:nvSpPr>
        <p:spPr>
          <a:xfrm rot="2700000">
            <a:off x="5748840" y="2471760"/>
            <a:ext cx="2251440" cy="2251440"/>
          </a:xfrm>
          <a:custGeom>
            <a:gdLst>
              <a:gd name="textAreaLeft" fmla="*/ 0 w 2251440"/>
              <a:gd name="textAreaRight" fmla="*/ 2251800 w 2251440"/>
              <a:gd name="textAreaTop" fmla="*/ 0 h 2251440"/>
              <a:gd name="textAreaBottom" fmla="*/ 2251800 h 2251440"/>
            </a:gdLst>
            <a:rect l="textAreaLeft" t="textAreaTop" r="textAreaRight" b="textAreaBottom"/>
            <a:pathLst>
              <a:path w="6668160" h="6668160">
                <a:moveTo>
                  <a:pt x="1452079" y="1452079"/>
                </a:moveTo>
                <a:lnTo>
                  <a:pt x="1452079" y="5216082"/>
                </a:lnTo>
                <a:lnTo>
                  <a:pt x="5216082" y="5216082"/>
                </a:lnTo>
                <a:lnTo>
                  <a:pt x="5216082" y="1452079"/>
                </a:lnTo>
                <a:close/>
                <a:moveTo>
                  <a:pt x="0" y="0"/>
                </a:moveTo>
                <a:lnTo>
                  <a:pt x="6668160" y="0"/>
                </a:lnTo>
                <a:lnTo>
                  <a:pt x="6668160" y="6668160"/>
                </a:lnTo>
                <a:lnTo>
                  <a:pt x="0" y="6668160"/>
                </a:lnTo>
                <a:close/>
              </a:path>
            </a:pathLst>
          </a:custGeom>
          <a:solidFill>
            <a:srgbClr val="B8DDB1">
              <a:alpha val="50000"/>
            </a:srgb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1218600">
              <a:lnSpc>
                <a:spcPct val="100000"/>
              </a:lnSpc>
            </a:pPr>
            <a:endParaRPr lang="ru-RU" sz="2400" b="0" strike="noStrike" spc="-1">
              <a:solidFill>
                <a:srgbClr val="FFFFFF"/>
              </a:solidFill>
              <a:latin typeface="Arial"/>
              <a:ea typeface="字魂105号-简雅黑"/>
            </a:endParaRPr>
          </a:p>
        </p:txBody>
      </p:sp>
      <p:sp>
        <p:nvSpPr>
          <p:cNvPr id="446" name="PA_库_Полилиния 8"/>
          <p:cNvSpPr/>
          <p:nvPr/>
        </p:nvSpPr>
        <p:spPr>
          <a:xfrm rot="2700000">
            <a:off x="7456320" y="806400"/>
            <a:ext cx="2251440" cy="2251440"/>
          </a:xfrm>
          <a:custGeom>
            <a:gdLst>
              <a:gd name="textAreaLeft" fmla="*/ 0 w 2251440"/>
              <a:gd name="textAreaRight" fmla="*/ 2251800 w 2251440"/>
              <a:gd name="textAreaTop" fmla="*/ 0 h 2251440"/>
              <a:gd name="textAreaBottom" fmla="*/ 2251800 h 2251440"/>
            </a:gdLst>
            <a:rect l="textAreaLeft" t="textAreaTop" r="textAreaRight" b="textAreaBottom"/>
            <a:pathLst>
              <a:path w="6668160" h="6668160">
                <a:moveTo>
                  <a:pt x="1452079" y="1452079"/>
                </a:moveTo>
                <a:lnTo>
                  <a:pt x="1452079" y="5216082"/>
                </a:lnTo>
                <a:lnTo>
                  <a:pt x="5216082" y="5216082"/>
                </a:lnTo>
                <a:lnTo>
                  <a:pt x="5216082" y="1452079"/>
                </a:lnTo>
                <a:close/>
                <a:moveTo>
                  <a:pt x="0" y="0"/>
                </a:moveTo>
                <a:lnTo>
                  <a:pt x="6668160" y="0"/>
                </a:lnTo>
                <a:lnTo>
                  <a:pt x="6668160" y="6668160"/>
                </a:lnTo>
                <a:lnTo>
                  <a:pt x="0" y="6668160"/>
                </a:lnTo>
                <a:close/>
              </a:path>
            </a:pathLst>
          </a:custGeom>
          <a:solidFill>
            <a:srgbClr val="FAC6C8">
              <a:alpha val="50000"/>
            </a:srgb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1218600">
              <a:lnSpc>
                <a:spcPct val="100000"/>
              </a:lnSpc>
            </a:pPr>
            <a:endParaRPr lang="ru-RU" sz="2400" b="0" strike="noStrike" spc="-1">
              <a:solidFill>
                <a:srgbClr val="FFFFFF"/>
              </a:solidFill>
              <a:latin typeface="Arial"/>
              <a:ea typeface="字魂105号-简雅黑"/>
            </a:endParaRPr>
          </a:p>
        </p:txBody>
      </p:sp>
      <p:sp>
        <p:nvSpPr>
          <p:cNvPr id="447" name="PA_库_Полилиния 8"/>
          <p:cNvSpPr/>
          <p:nvPr/>
        </p:nvSpPr>
        <p:spPr>
          <a:xfrm rot="2700000">
            <a:off x="9116280" y="2475000"/>
            <a:ext cx="2251440" cy="2251440"/>
          </a:xfrm>
          <a:custGeom>
            <a:gdLst>
              <a:gd name="textAreaLeft" fmla="*/ 0 w 2251440"/>
              <a:gd name="textAreaRight" fmla="*/ 2251800 w 2251440"/>
              <a:gd name="textAreaTop" fmla="*/ 0 h 2251440"/>
              <a:gd name="textAreaBottom" fmla="*/ 2251800 h 2251440"/>
            </a:gdLst>
            <a:rect l="textAreaLeft" t="textAreaTop" r="textAreaRight" b="textAreaBottom"/>
            <a:pathLst>
              <a:path w="6668160" h="6668160">
                <a:moveTo>
                  <a:pt x="1452079" y="1452079"/>
                </a:moveTo>
                <a:lnTo>
                  <a:pt x="1452079" y="5216082"/>
                </a:lnTo>
                <a:lnTo>
                  <a:pt x="5216082" y="5216082"/>
                </a:lnTo>
                <a:lnTo>
                  <a:pt x="5216082" y="1452079"/>
                </a:lnTo>
                <a:close/>
                <a:moveTo>
                  <a:pt x="0" y="0"/>
                </a:moveTo>
                <a:lnTo>
                  <a:pt x="6668160" y="0"/>
                </a:lnTo>
                <a:lnTo>
                  <a:pt x="6668160" y="6668160"/>
                </a:lnTo>
                <a:lnTo>
                  <a:pt x="0" y="6668160"/>
                </a:lnTo>
                <a:close/>
              </a:path>
            </a:pathLst>
          </a:custGeom>
          <a:solidFill>
            <a:srgbClr val="A2DEF9">
              <a:alpha val="50000"/>
            </a:srgb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1218600">
              <a:lnSpc>
                <a:spcPct val="100000"/>
              </a:lnSpc>
            </a:pPr>
            <a:endParaRPr lang="ru-RU" sz="2400" b="0" strike="noStrike" spc="-1">
              <a:solidFill>
                <a:srgbClr val="FFFFFF"/>
              </a:solidFill>
              <a:latin typeface="Arial"/>
              <a:ea typeface="字魂105号-简雅黑"/>
            </a:endParaRPr>
          </a:p>
        </p:txBody>
      </p:sp>
      <p:sp>
        <p:nvSpPr>
          <p:cNvPr id="448" name="PA_库_Полилиния 8"/>
          <p:cNvSpPr/>
          <p:nvPr/>
        </p:nvSpPr>
        <p:spPr>
          <a:xfrm rot="2700000">
            <a:off x="7429320" y="4117320"/>
            <a:ext cx="2251440" cy="2251440"/>
          </a:xfrm>
          <a:custGeom>
            <a:gdLst>
              <a:gd name="textAreaLeft" fmla="*/ 0 w 2251440"/>
              <a:gd name="textAreaRight" fmla="*/ 2251800 w 2251440"/>
              <a:gd name="textAreaTop" fmla="*/ 0 h 2251440"/>
              <a:gd name="textAreaBottom" fmla="*/ 2251800 h 2251440"/>
            </a:gdLst>
            <a:rect l="textAreaLeft" t="textAreaTop" r="textAreaRight" b="textAreaBottom"/>
            <a:pathLst>
              <a:path w="6668160" h="6668160">
                <a:moveTo>
                  <a:pt x="1452079" y="1452079"/>
                </a:moveTo>
                <a:lnTo>
                  <a:pt x="1452079" y="5216082"/>
                </a:lnTo>
                <a:lnTo>
                  <a:pt x="5216082" y="5216082"/>
                </a:lnTo>
                <a:lnTo>
                  <a:pt x="5216082" y="1452079"/>
                </a:lnTo>
                <a:close/>
                <a:moveTo>
                  <a:pt x="0" y="0"/>
                </a:moveTo>
                <a:lnTo>
                  <a:pt x="6668160" y="0"/>
                </a:lnTo>
                <a:lnTo>
                  <a:pt x="6668160" y="6668160"/>
                </a:lnTo>
                <a:lnTo>
                  <a:pt x="0" y="6668160"/>
                </a:lnTo>
                <a:close/>
              </a:path>
            </a:pathLst>
          </a:custGeom>
          <a:solidFill>
            <a:srgbClr val="FAA844">
              <a:alpha val="50000"/>
            </a:srgb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1218600">
              <a:lnSpc>
                <a:spcPct val="100000"/>
              </a:lnSpc>
            </a:pPr>
            <a:endParaRPr lang="ru-RU" sz="2400" b="0" strike="noStrike" spc="-1">
              <a:solidFill>
                <a:srgbClr val="FFFFFF"/>
              </a:solidFill>
              <a:latin typeface="Arial"/>
              <a:ea typeface="字魂105号-简雅黑"/>
            </a:endParaRPr>
          </a:p>
        </p:txBody>
      </p:sp>
      <p:grpSp>
        <p:nvGrpSpPr>
          <p:cNvPr id="449" name="组合 1"/>
          <p:cNvGrpSpPr/>
          <p:nvPr/>
        </p:nvGrpSpPr>
        <p:grpSpPr>
          <a:xfrm>
            <a:off x="7341840" y="705600"/>
            <a:ext cx="3449520" cy="3434400"/>
            <a:chOff x="7341840" y="705600"/>
            <a:chExt cx="3449520" cy="3434400"/>
          </a:xfrm>
        </p:grpSpPr>
        <p:sp>
          <p:nvSpPr>
            <p:cNvPr id="450" name="Freeform 758"/>
            <p:cNvSpPr/>
            <p:nvPr/>
          </p:nvSpPr>
          <p:spPr>
            <a:xfrm rot="19815000">
              <a:off x="10661760" y="3206520"/>
              <a:ext cx="84600" cy="203040"/>
            </a:xfrm>
            <a:custGeom>
              <a:gdLst>
                <a:gd name="textAreaLeft" fmla="*/ 0 w 84600"/>
                <a:gd name="textAreaRight" fmla="*/ 84960 w 84600"/>
                <a:gd name="textAreaTop" fmla="*/ 0 h 203040"/>
                <a:gd name="textAreaBottom" fmla="*/ 203400 h 203040"/>
              </a:gdLst>
              <a:rect l="textAreaLeft" t="textAreaTop" r="textAreaRight" b="textAreaBottom"/>
              <a:pathLst>
                <a:path w="20" h="47">
                  <a:moveTo>
                    <a:pt x="12" y="0"/>
                  </a:moveTo>
                  <a:cubicBezTo>
                    <a:pt x="9" y="5"/>
                    <a:pt x="1" y="25"/>
                    <a:pt x="0" y="33"/>
                  </a:cubicBezTo>
                  <a:cubicBezTo>
                    <a:pt x="2" y="38"/>
                    <a:pt x="4" y="43"/>
                    <a:pt x="7" y="47"/>
                  </a:cubicBezTo>
                  <a:cubicBezTo>
                    <a:pt x="10" y="38"/>
                    <a:pt x="19" y="18"/>
                    <a:pt x="20" y="16"/>
                  </a:cubicBezTo>
                  <a:cubicBezTo>
                    <a:pt x="17" y="10"/>
                    <a:pt x="14" y="5"/>
                    <a:pt x="12" y="0"/>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451" name="Freeform 760"/>
            <p:cNvSpPr/>
            <p:nvPr/>
          </p:nvSpPr>
          <p:spPr>
            <a:xfrm rot="19815000">
              <a:off x="10511280" y="3080880"/>
              <a:ext cx="29160" cy="121680"/>
            </a:xfrm>
            <a:custGeom>
              <a:gdLst>
                <a:gd name="textAreaLeft" fmla="*/ 0 w 29160"/>
                <a:gd name="textAreaRight" fmla="*/ 29520 w 29160"/>
                <a:gd name="textAreaTop" fmla="*/ 0 h 121680"/>
                <a:gd name="textAreaBottom" fmla="*/ 122040 h 121680"/>
              </a:gdLst>
              <a:rect l="textAreaLeft" t="textAreaTop" r="textAreaRight" b="textAreaBottom"/>
              <a:pathLst>
                <a:path w="7" h="28">
                  <a:moveTo>
                    <a:pt x="1" y="0"/>
                  </a:moveTo>
                  <a:cubicBezTo>
                    <a:pt x="1" y="5"/>
                    <a:pt x="0" y="16"/>
                    <a:pt x="1" y="29"/>
                  </a:cubicBezTo>
                  <a:cubicBezTo>
                    <a:pt x="2" y="22"/>
                    <a:pt x="6" y="14"/>
                    <a:pt x="7" y="12"/>
                  </a:cubicBezTo>
                  <a:cubicBezTo>
                    <a:pt x="4" y="7"/>
                    <a:pt x="2" y="3"/>
                    <a:pt x="1" y="0"/>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452" name="Freeform 761"/>
            <p:cNvSpPr/>
            <p:nvPr/>
          </p:nvSpPr>
          <p:spPr>
            <a:xfrm rot="19815000">
              <a:off x="10602360" y="3154680"/>
              <a:ext cx="73440" cy="206640"/>
            </a:xfrm>
            <a:custGeom>
              <a:gdLst>
                <a:gd name="textAreaLeft" fmla="*/ 0 w 73440"/>
                <a:gd name="textAreaRight" fmla="*/ 73800 w 73440"/>
                <a:gd name="textAreaTop" fmla="*/ 0 h 206640"/>
                <a:gd name="textAreaBottom" fmla="*/ 207000 h 206640"/>
              </a:gdLst>
              <a:rect l="textAreaLeft" t="textAreaTop" r="textAreaRight" b="textAreaBottom"/>
              <a:pathLst>
                <a:path w="17" h="48">
                  <a:moveTo>
                    <a:pt x="10" y="0"/>
                  </a:moveTo>
                  <a:cubicBezTo>
                    <a:pt x="8" y="6"/>
                    <a:pt x="0" y="24"/>
                    <a:pt x="0" y="31"/>
                  </a:cubicBezTo>
                  <a:cubicBezTo>
                    <a:pt x="1" y="37"/>
                    <a:pt x="3" y="43"/>
                    <a:pt x="5" y="48"/>
                  </a:cubicBezTo>
                  <a:cubicBezTo>
                    <a:pt x="7" y="39"/>
                    <a:pt x="16" y="19"/>
                    <a:pt x="17" y="16"/>
                  </a:cubicBezTo>
                  <a:cubicBezTo>
                    <a:pt x="14" y="11"/>
                    <a:pt x="12" y="5"/>
                    <a:pt x="10" y="0"/>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453" name="Freeform 762"/>
            <p:cNvSpPr/>
            <p:nvPr/>
          </p:nvSpPr>
          <p:spPr>
            <a:xfrm rot="19815000">
              <a:off x="10556280" y="3121200"/>
              <a:ext cx="51480" cy="177120"/>
            </a:xfrm>
            <a:custGeom>
              <a:gdLst>
                <a:gd name="textAreaLeft" fmla="*/ 0 w 51480"/>
                <a:gd name="textAreaRight" fmla="*/ 51840 w 51480"/>
                <a:gd name="textAreaTop" fmla="*/ 0 h 177120"/>
                <a:gd name="textAreaBottom" fmla="*/ 177480 h 177120"/>
              </a:gdLst>
              <a:rect l="textAreaLeft" t="textAreaTop" r="textAreaRight" b="textAreaBottom"/>
              <a:pathLst>
                <a:path w="12" h="41">
                  <a:moveTo>
                    <a:pt x="6" y="0"/>
                  </a:moveTo>
                  <a:cubicBezTo>
                    <a:pt x="5" y="4"/>
                    <a:pt x="0" y="14"/>
                    <a:pt x="0" y="21"/>
                  </a:cubicBezTo>
                  <a:cubicBezTo>
                    <a:pt x="0" y="27"/>
                    <a:pt x="1" y="34"/>
                    <a:pt x="2" y="41"/>
                  </a:cubicBezTo>
                  <a:cubicBezTo>
                    <a:pt x="4" y="31"/>
                    <a:pt x="11" y="14"/>
                    <a:pt x="12" y="12"/>
                  </a:cubicBezTo>
                  <a:cubicBezTo>
                    <a:pt x="10" y="7"/>
                    <a:pt x="8" y="3"/>
                    <a:pt x="6" y="0"/>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454" name="Freeform 766"/>
            <p:cNvSpPr/>
            <p:nvPr/>
          </p:nvSpPr>
          <p:spPr>
            <a:xfrm rot="19815000">
              <a:off x="10512720" y="3056400"/>
              <a:ext cx="117720" cy="92160"/>
            </a:xfrm>
            <a:custGeom>
              <a:gdLst>
                <a:gd name="textAreaLeft" fmla="*/ 0 w 117720"/>
                <a:gd name="textAreaRight" fmla="*/ 118080 w 117720"/>
                <a:gd name="textAreaTop" fmla="*/ 0 h 92160"/>
                <a:gd name="textAreaBottom" fmla="*/ 92520 h 92160"/>
              </a:gdLst>
              <a:rect l="textAreaLeft" t="textAreaTop" r="textAreaRight" b="textAreaBottom"/>
              <a:pathLst>
                <a:path w="28" h="22">
                  <a:moveTo>
                    <a:pt x="0" y="0"/>
                  </a:moveTo>
                  <a:cubicBezTo>
                    <a:pt x="1" y="2"/>
                    <a:pt x="3" y="6"/>
                    <a:pt x="5" y="11"/>
                  </a:cubicBezTo>
                  <a:cubicBezTo>
                    <a:pt x="8" y="12"/>
                    <a:pt x="21" y="19"/>
                    <a:pt x="28" y="22"/>
                  </a:cubicBezTo>
                  <a:cubicBezTo>
                    <a:pt x="22" y="16"/>
                    <a:pt x="15" y="12"/>
                    <a:pt x="10" y="8"/>
                  </a:cubicBezTo>
                  <a:cubicBezTo>
                    <a:pt x="6" y="5"/>
                    <a:pt x="3" y="2"/>
                    <a:pt x="0" y="0"/>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455" name="Freeform 787"/>
            <p:cNvSpPr/>
            <p:nvPr/>
          </p:nvSpPr>
          <p:spPr>
            <a:xfrm rot="19815000">
              <a:off x="9432360" y="3698640"/>
              <a:ext cx="213840" cy="213840"/>
            </a:xfrm>
            <a:custGeom>
              <a:gdLst>
                <a:gd name="textAreaLeft" fmla="*/ 0 w 213840"/>
                <a:gd name="textAreaRight" fmla="*/ 214200 w 213840"/>
                <a:gd name="textAreaTop" fmla="*/ 0 h 213840"/>
                <a:gd name="textAreaBottom" fmla="*/ 214200 h 213840"/>
              </a:gdLst>
              <a:rect l="textAreaLeft" t="textAreaTop" r="textAreaRight" b="textAreaBottom"/>
              <a:pathLst>
                <a:path w="50" h="50">
                  <a:moveTo>
                    <a:pt x="41" y="8"/>
                  </a:moveTo>
                  <a:cubicBezTo>
                    <a:pt x="38" y="5"/>
                    <a:pt x="34" y="3"/>
                    <a:pt x="30" y="2"/>
                  </a:cubicBezTo>
                  <a:cubicBezTo>
                    <a:pt x="25" y="0"/>
                    <a:pt x="17" y="1"/>
                    <a:pt x="12" y="4"/>
                  </a:cubicBezTo>
                  <a:cubicBezTo>
                    <a:pt x="7" y="8"/>
                    <a:pt x="7" y="8"/>
                    <a:pt x="3" y="13"/>
                  </a:cubicBezTo>
                  <a:cubicBezTo>
                    <a:pt x="1" y="17"/>
                    <a:pt x="0" y="21"/>
                    <a:pt x="0" y="25"/>
                  </a:cubicBezTo>
                  <a:cubicBezTo>
                    <a:pt x="0" y="29"/>
                    <a:pt x="1" y="33"/>
                    <a:pt x="3" y="37"/>
                  </a:cubicBezTo>
                  <a:cubicBezTo>
                    <a:pt x="5" y="41"/>
                    <a:pt x="8" y="44"/>
                    <a:pt x="12" y="46"/>
                  </a:cubicBezTo>
                  <a:cubicBezTo>
                    <a:pt x="17" y="49"/>
                    <a:pt x="25" y="50"/>
                    <a:pt x="30" y="48"/>
                  </a:cubicBezTo>
                  <a:cubicBezTo>
                    <a:pt x="33" y="47"/>
                    <a:pt x="35" y="47"/>
                    <a:pt x="37" y="46"/>
                  </a:cubicBezTo>
                  <a:cubicBezTo>
                    <a:pt x="42" y="43"/>
                    <a:pt x="45" y="38"/>
                    <a:pt x="47" y="33"/>
                  </a:cubicBezTo>
                  <a:cubicBezTo>
                    <a:pt x="47" y="32"/>
                    <a:pt x="47" y="32"/>
                    <a:pt x="47" y="31"/>
                  </a:cubicBezTo>
                  <a:cubicBezTo>
                    <a:pt x="50" y="23"/>
                    <a:pt x="47" y="14"/>
                    <a:pt x="41" y="8"/>
                  </a:cubicBezTo>
                  <a:close/>
                </a:path>
              </a:pathLst>
            </a:custGeom>
            <a:solidFill>
              <a:srgbClr val="FFF687"/>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456" name="Freeform 844"/>
            <p:cNvSpPr/>
            <p:nvPr/>
          </p:nvSpPr>
          <p:spPr>
            <a:xfrm rot="19815000">
              <a:off x="8004960" y="972360"/>
              <a:ext cx="1839960" cy="2878200"/>
            </a:xfrm>
            <a:custGeom>
              <a:gdLst>
                <a:gd name="textAreaLeft" fmla="*/ 0 w 1839960"/>
                <a:gd name="textAreaRight" fmla="*/ 1840320 w 1839960"/>
                <a:gd name="textAreaTop" fmla="*/ 0 h 2878200"/>
                <a:gd name="textAreaBottom" fmla="*/ 2878560 h 2878200"/>
              </a:gdLst>
              <a:rect l="textAreaLeft" t="textAreaTop" r="textAreaRight" b="textAreaBottom"/>
              <a:pathLst>
                <a:path w="428" h="670">
                  <a:moveTo>
                    <a:pt x="386" y="670"/>
                  </a:moveTo>
                  <a:cubicBezTo>
                    <a:pt x="386" y="670"/>
                    <a:pt x="357" y="546"/>
                    <a:pt x="376" y="427"/>
                  </a:cubicBezTo>
                  <a:cubicBezTo>
                    <a:pt x="396" y="308"/>
                    <a:pt x="428" y="233"/>
                    <a:pt x="365" y="117"/>
                  </a:cubicBezTo>
                  <a:cubicBezTo>
                    <a:pt x="302" y="0"/>
                    <a:pt x="156" y="28"/>
                    <a:pt x="78" y="109"/>
                  </a:cubicBezTo>
                  <a:cubicBezTo>
                    <a:pt x="0" y="191"/>
                    <a:pt x="11" y="318"/>
                    <a:pt x="75" y="434"/>
                  </a:cubicBezTo>
                  <a:cubicBezTo>
                    <a:pt x="139" y="549"/>
                    <a:pt x="301" y="668"/>
                    <a:pt x="386" y="670"/>
                  </a:cubicBezTo>
                  <a:close/>
                </a:path>
              </a:pathLst>
            </a:custGeom>
            <a:solidFill>
              <a:srgbClr val="F6977C">
                <a:alpha val="78000"/>
              </a:srgbClr>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457" name="Freeform 845"/>
            <p:cNvSpPr/>
            <p:nvPr/>
          </p:nvSpPr>
          <p:spPr>
            <a:xfrm rot="19815000">
              <a:off x="7947720" y="1051200"/>
              <a:ext cx="1625760" cy="2874600"/>
            </a:xfrm>
            <a:custGeom>
              <a:gdLst>
                <a:gd name="textAreaLeft" fmla="*/ 0 w 1625760"/>
                <a:gd name="textAreaRight" fmla="*/ 1626120 w 1625760"/>
                <a:gd name="textAreaTop" fmla="*/ 0 h 2874600"/>
                <a:gd name="textAreaBottom" fmla="*/ 2874960 h 2874600"/>
              </a:gdLst>
              <a:rect l="textAreaLeft" t="textAreaTop" r="textAreaRight" b="textAreaBottom"/>
              <a:pathLst>
                <a:path w="378" h="669">
                  <a:moveTo>
                    <a:pt x="378" y="669"/>
                  </a:moveTo>
                  <a:cubicBezTo>
                    <a:pt x="259" y="567"/>
                    <a:pt x="169" y="431"/>
                    <a:pt x="123" y="281"/>
                  </a:cubicBezTo>
                  <a:cubicBezTo>
                    <a:pt x="111" y="240"/>
                    <a:pt x="102" y="192"/>
                    <a:pt x="129" y="159"/>
                  </a:cubicBezTo>
                  <a:cubicBezTo>
                    <a:pt x="136" y="150"/>
                    <a:pt x="145" y="143"/>
                    <a:pt x="154" y="136"/>
                  </a:cubicBezTo>
                  <a:cubicBezTo>
                    <a:pt x="192" y="108"/>
                    <a:pt x="237" y="82"/>
                    <a:pt x="284" y="88"/>
                  </a:cubicBezTo>
                  <a:cubicBezTo>
                    <a:pt x="318" y="93"/>
                    <a:pt x="348" y="114"/>
                    <a:pt x="374" y="137"/>
                  </a:cubicBezTo>
                  <a:cubicBezTo>
                    <a:pt x="374" y="138"/>
                    <a:pt x="375" y="139"/>
                    <a:pt x="376" y="139"/>
                  </a:cubicBezTo>
                  <a:cubicBezTo>
                    <a:pt x="373" y="132"/>
                    <a:pt x="369" y="125"/>
                    <a:pt x="365" y="117"/>
                  </a:cubicBezTo>
                  <a:cubicBezTo>
                    <a:pt x="302" y="0"/>
                    <a:pt x="156" y="28"/>
                    <a:pt x="78" y="109"/>
                  </a:cubicBezTo>
                  <a:cubicBezTo>
                    <a:pt x="0" y="191"/>
                    <a:pt x="11" y="318"/>
                    <a:pt x="75" y="434"/>
                  </a:cubicBezTo>
                  <a:cubicBezTo>
                    <a:pt x="137" y="546"/>
                    <a:pt x="292" y="661"/>
                    <a:pt x="378" y="669"/>
                  </a:cubicBezTo>
                  <a:close/>
                </a:path>
              </a:pathLst>
            </a:custGeom>
            <a:solidFill>
              <a:srgbClr val="F48067">
                <a:alpha val="78000"/>
              </a:srgbClr>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458" name="Freeform 846"/>
            <p:cNvSpPr/>
            <p:nvPr/>
          </p:nvSpPr>
          <p:spPr>
            <a:xfrm rot="19815000">
              <a:off x="9615600" y="2404080"/>
              <a:ext cx="77400" cy="457920"/>
            </a:xfrm>
            <a:custGeom>
              <a:gdLst>
                <a:gd name="textAreaLeft" fmla="*/ 0 w 77400"/>
                <a:gd name="textAreaRight" fmla="*/ 77760 w 77400"/>
                <a:gd name="textAreaTop" fmla="*/ 0 h 457920"/>
                <a:gd name="textAreaBottom" fmla="*/ 458280 h 457920"/>
              </a:gdLst>
              <a:rect l="textAreaLeft" t="textAreaTop" r="textAreaRight" b="textAreaBottom"/>
              <a:pathLst>
                <a:path w="18" h="105">
                  <a:moveTo>
                    <a:pt x="12" y="101"/>
                  </a:moveTo>
                  <a:cubicBezTo>
                    <a:pt x="18" y="69"/>
                    <a:pt x="16" y="35"/>
                    <a:pt x="18" y="3"/>
                  </a:cubicBezTo>
                  <a:cubicBezTo>
                    <a:pt x="18" y="0"/>
                    <a:pt x="13" y="0"/>
                    <a:pt x="13" y="2"/>
                  </a:cubicBezTo>
                  <a:cubicBezTo>
                    <a:pt x="7" y="34"/>
                    <a:pt x="0" y="68"/>
                    <a:pt x="4" y="100"/>
                  </a:cubicBezTo>
                  <a:cubicBezTo>
                    <a:pt x="4" y="105"/>
                    <a:pt x="12" y="106"/>
                    <a:pt x="12" y="101"/>
                  </a:cubicBezTo>
                  <a:close/>
                </a:path>
              </a:pathLst>
            </a:custGeom>
            <a:solidFill>
              <a:srgbClr val="FFFFFF"/>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459" name="Freeform 847"/>
            <p:cNvSpPr/>
            <p:nvPr/>
          </p:nvSpPr>
          <p:spPr>
            <a:xfrm rot="19815000">
              <a:off x="9835560" y="2858400"/>
              <a:ext cx="55080" cy="162360"/>
            </a:xfrm>
            <a:custGeom>
              <a:gdLst>
                <a:gd name="textAreaLeft" fmla="*/ 0 w 55080"/>
                <a:gd name="textAreaRight" fmla="*/ 55440 w 55080"/>
                <a:gd name="textAreaTop" fmla="*/ 0 h 162360"/>
                <a:gd name="textAreaBottom" fmla="*/ 162720 h 162360"/>
              </a:gdLst>
              <a:rect l="textAreaLeft" t="textAreaTop" r="textAreaRight" b="textAreaBottom"/>
              <a:pathLst>
                <a:path w="13" h="38">
                  <a:moveTo>
                    <a:pt x="9" y="33"/>
                  </a:moveTo>
                  <a:cubicBezTo>
                    <a:pt x="13" y="25"/>
                    <a:pt x="11" y="11"/>
                    <a:pt x="6" y="3"/>
                  </a:cubicBezTo>
                  <a:cubicBezTo>
                    <a:pt x="4" y="0"/>
                    <a:pt x="0" y="2"/>
                    <a:pt x="0" y="5"/>
                  </a:cubicBezTo>
                  <a:cubicBezTo>
                    <a:pt x="0" y="9"/>
                    <a:pt x="1" y="13"/>
                    <a:pt x="1" y="17"/>
                  </a:cubicBezTo>
                  <a:cubicBezTo>
                    <a:pt x="1" y="22"/>
                    <a:pt x="0" y="27"/>
                    <a:pt x="1" y="31"/>
                  </a:cubicBezTo>
                  <a:cubicBezTo>
                    <a:pt x="2" y="35"/>
                    <a:pt x="7" y="38"/>
                    <a:pt x="9" y="33"/>
                  </a:cubicBezTo>
                  <a:close/>
                </a:path>
              </a:pathLst>
            </a:custGeom>
            <a:solidFill>
              <a:srgbClr val="FFFFFF"/>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460" name="Freeform 848"/>
            <p:cNvSpPr/>
            <p:nvPr/>
          </p:nvSpPr>
          <p:spPr>
            <a:xfrm rot="19815000">
              <a:off x="8123040" y="1149120"/>
              <a:ext cx="1706760" cy="2704680"/>
            </a:xfrm>
            <a:custGeom>
              <a:gdLst>
                <a:gd name="textAreaLeft" fmla="*/ 0 w 1706760"/>
                <a:gd name="textAreaRight" fmla="*/ 1707120 w 1706760"/>
                <a:gd name="textAreaTop" fmla="*/ 0 h 2704680"/>
                <a:gd name="textAreaBottom" fmla="*/ 2705040 h 2704680"/>
              </a:gdLst>
              <a:rect l="textAreaLeft" t="textAreaTop" r="textAreaRight" b="textAreaBottom"/>
              <a:pathLst>
                <a:path w="398" h="630">
                  <a:moveTo>
                    <a:pt x="355" y="630"/>
                  </a:moveTo>
                  <a:cubicBezTo>
                    <a:pt x="355" y="630"/>
                    <a:pt x="356" y="630"/>
                    <a:pt x="356" y="630"/>
                  </a:cubicBezTo>
                  <a:cubicBezTo>
                    <a:pt x="356" y="630"/>
                    <a:pt x="356" y="630"/>
                    <a:pt x="356" y="630"/>
                  </a:cubicBezTo>
                  <a:cubicBezTo>
                    <a:pt x="356" y="630"/>
                    <a:pt x="356" y="630"/>
                    <a:pt x="356" y="630"/>
                  </a:cubicBezTo>
                  <a:cubicBezTo>
                    <a:pt x="356" y="630"/>
                    <a:pt x="357" y="630"/>
                    <a:pt x="357" y="630"/>
                  </a:cubicBezTo>
                  <a:cubicBezTo>
                    <a:pt x="357" y="630"/>
                    <a:pt x="357" y="630"/>
                    <a:pt x="357" y="630"/>
                  </a:cubicBezTo>
                  <a:cubicBezTo>
                    <a:pt x="358" y="630"/>
                    <a:pt x="358" y="630"/>
                    <a:pt x="359" y="630"/>
                  </a:cubicBezTo>
                  <a:cubicBezTo>
                    <a:pt x="359" y="630"/>
                    <a:pt x="359" y="630"/>
                    <a:pt x="359" y="630"/>
                  </a:cubicBezTo>
                  <a:cubicBezTo>
                    <a:pt x="359" y="630"/>
                    <a:pt x="359" y="630"/>
                    <a:pt x="359" y="630"/>
                  </a:cubicBezTo>
                  <a:cubicBezTo>
                    <a:pt x="359" y="630"/>
                    <a:pt x="359" y="630"/>
                    <a:pt x="359" y="630"/>
                  </a:cubicBezTo>
                  <a:cubicBezTo>
                    <a:pt x="359" y="630"/>
                    <a:pt x="359" y="630"/>
                    <a:pt x="359" y="630"/>
                  </a:cubicBezTo>
                  <a:cubicBezTo>
                    <a:pt x="359" y="629"/>
                    <a:pt x="360" y="629"/>
                    <a:pt x="360" y="629"/>
                  </a:cubicBezTo>
                  <a:cubicBezTo>
                    <a:pt x="360" y="629"/>
                    <a:pt x="360" y="629"/>
                    <a:pt x="360" y="629"/>
                  </a:cubicBezTo>
                  <a:cubicBezTo>
                    <a:pt x="360" y="628"/>
                    <a:pt x="360" y="628"/>
                    <a:pt x="360" y="627"/>
                  </a:cubicBezTo>
                  <a:cubicBezTo>
                    <a:pt x="360" y="627"/>
                    <a:pt x="360" y="627"/>
                    <a:pt x="360" y="627"/>
                  </a:cubicBezTo>
                  <a:cubicBezTo>
                    <a:pt x="360" y="627"/>
                    <a:pt x="360" y="627"/>
                    <a:pt x="360" y="627"/>
                  </a:cubicBezTo>
                  <a:cubicBezTo>
                    <a:pt x="360" y="625"/>
                    <a:pt x="334" y="479"/>
                    <a:pt x="372" y="316"/>
                  </a:cubicBezTo>
                  <a:cubicBezTo>
                    <a:pt x="398" y="204"/>
                    <a:pt x="387" y="112"/>
                    <a:pt x="340" y="57"/>
                  </a:cubicBezTo>
                  <a:cubicBezTo>
                    <a:pt x="307" y="18"/>
                    <a:pt x="257" y="0"/>
                    <a:pt x="192" y="3"/>
                  </a:cubicBezTo>
                  <a:cubicBezTo>
                    <a:pt x="192" y="3"/>
                    <a:pt x="191" y="3"/>
                    <a:pt x="191" y="3"/>
                  </a:cubicBezTo>
                  <a:cubicBezTo>
                    <a:pt x="188" y="3"/>
                    <a:pt x="186" y="3"/>
                    <a:pt x="183" y="4"/>
                  </a:cubicBezTo>
                  <a:cubicBezTo>
                    <a:pt x="154" y="6"/>
                    <a:pt x="126" y="16"/>
                    <a:pt x="101" y="32"/>
                  </a:cubicBezTo>
                  <a:cubicBezTo>
                    <a:pt x="101" y="32"/>
                    <a:pt x="101" y="32"/>
                    <a:pt x="101" y="32"/>
                  </a:cubicBezTo>
                  <a:cubicBezTo>
                    <a:pt x="47" y="66"/>
                    <a:pt x="12" y="124"/>
                    <a:pt x="3" y="190"/>
                  </a:cubicBezTo>
                  <a:cubicBezTo>
                    <a:pt x="3" y="190"/>
                    <a:pt x="3" y="190"/>
                    <a:pt x="3" y="190"/>
                  </a:cubicBezTo>
                  <a:cubicBezTo>
                    <a:pt x="1" y="206"/>
                    <a:pt x="0" y="222"/>
                    <a:pt x="1" y="238"/>
                  </a:cubicBezTo>
                  <a:cubicBezTo>
                    <a:pt x="2" y="255"/>
                    <a:pt x="5" y="274"/>
                    <a:pt x="11" y="296"/>
                  </a:cubicBezTo>
                  <a:cubicBezTo>
                    <a:pt x="11" y="296"/>
                    <a:pt x="11" y="297"/>
                    <a:pt x="11" y="297"/>
                  </a:cubicBezTo>
                  <a:cubicBezTo>
                    <a:pt x="14" y="309"/>
                    <a:pt x="19" y="321"/>
                    <a:pt x="24" y="333"/>
                  </a:cubicBezTo>
                  <a:cubicBezTo>
                    <a:pt x="24" y="334"/>
                    <a:pt x="24" y="334"/>
                    <a:pt x="24" y="335"/>
                  </a:cubicBezTo>
                  <a:cubicBezTo>
                    <a:pt x="24" y="335"/>
                    <a:pt x="24" y="335"/>
                    <a:pt x="24" y="335"/>
                  </a:cubicBezTo>
                  <a:cubicBezTo>
                    <a:pt x="61" y="420"/>
                    <a:pt x="149" y="529"/>
                    <a:pt x="355" y="630"/>
                  </a:cubicBezTo>
                  <a:close/>
                  <a:moveTo>
                    <a:pt x="100" y="439"/>
                  </a:moveTo>
                  <a:cubicBezTo>
                    <a:pt x="107" y="418"/>
                    <a:pt x="179" y="349"/>
                    <a:pt x="200" y="343"/>
                  </a:cubicBezTo>
                  <a:cubicBezTo>
                    <a:pt x="206" y="361"/>
                    <a:pt x="212" y="378"/>
                    <a:pt x="219" y="395"/>
                  </a:cubicBezTo>
                  <a:cubicBezTo>
                    <a:pt x="213" y="394"/>
                    <a:pt x="206" y="395"/>
                    <a:pt x="198" y="398"/>
                  </a:cubicBezTo>
                  <a:cubicBezTo>
                    <a:pt x="190" y="401"/>
                    <a:pt x="181" y="406"/>
                    <a:pt x="173" y="412"/>
                  </a:cubicBezTo>
                  <a:cubicBezTo>
                    <a:pt x="150" y="426"/>
                    <a:pt x="127" y="448"/>
                    <a:pt x="121" y="462"/>
                  </a:cubicBezTo>
                  <a:cubicBezTo>
                    <a:pt x="113" y="454"/>
                    <a:pt x="106" y="447"/>
                    <a:pt x="100" y="439"/>
                  </a:cubicBezTo>
                  <a:close/>
                  <a:moveTo>
                    <a:pt x="240" y="557"/>
                  </a:moveTo>
                  <a:cubicBezTo>
                    <a:pt x="246" y="536"/>
                    <a:pt x="258" y="503"/>
                    <a:pt x="266" y="498"/>
                  </a:cubicBezTo>
                  <a:cubicBezTo>
                    <a:pt x="266" y="498"/>
                    <a:pt x="266" y="498"/>
                    <a:pt x="266" y="498"/>
                  </a:cubicBezTo>
                  <a:cubicBezTo>
                    <a:pt x="266" y="498"/>
                    <a:pt x="267" y="498"/>
                    <a:pt x="267" y="498"/>
                  </a:cubicBezTo>
                  <a:cubicBezTo>
                    <a:pt x="267" y="498"/>
                    <a:pt x="268" y="499"/>
                    <a:pt x="269" y="499"/>
                  </a:cubicBezTo>
                  <a:cubicBezTo>
                    <a:pt x="276" y="511"/>
                    <a:pt x="283" y="523"/>
                    <a:pt x="289" y="534"/>
                  </a:cubicBezTo>
                  <a:cubicBezTo>
                    <a:pt x="283" y="539"/>
                    <a:pt x="264" y="556"/>
                    <a:pt x="259" y="569"/>
                  </a:cubicBezTo>
                  <a:cubicBezTo>
                    <a:pt x="252" y="565"/>
                    <a:pt x="246" y="561"/>
                    <a:pt x="240" y="557"/>
                  </a:cubicBezTo>
                  <a:close/>
                  <a:moveTo>
                    <a:pt x="264" y="573"/>
                  </a:moveTo>
                  <a:cubicBezTo>
                    <a:pt x="268" y="562"/>
                    <a:pt x="284" y="547"/>
                    <a:pt x="293" y="540"/>
                  </a:cubicBezTo>
                  <a:cubicBezTo>
                    <a:pt x="315" y="576"/>
                    <a:pt x="335" y="603"/>
                    <a:pt x="346" y="618"/>
                  </a:cubicBezTo>
                  <a:cubicBezTo>
                    <a:pt x="316" y="603"/>
                    <a:pt x="289" y="588"/>
                    <a:pt x="264" y="573"/>
                  </a:cubicBezTo>
                  <a:close/>
                  <a:moveTo>
                    <a:pt x="265" y="492"/>
                  </a:moveTo>
                  <a:cubicBezTo>
                    <a:pt x="264" y="492"/>
                    <a:pt x="264" y="492"/>
                    <a:pt x="263" y="492"/>
                  </a:cubicBezTo>
                  <a:cubicBezTo>
                    <a:pt x="263" y="492"/>
                    <a:pt x="262" y="493"/>
                    <a:pt x="262" y="493"/>
                  </a:cubicBezTo>
                  <a:cubicBezTo>
                    <a:pt x="251" y="500"/>
                    <a:pt x="238" y="539"/>
                    <a:pt x="234" y="553"/>
                  </a:cubicBezTo>
                  <a:cubicBezTo>
                    <a:pt x="190" y="524"/>
                    <a:pt x="155" y="495"/>
                    <a:pt x="126" y="467"/>
                  </a:cubicBezTo>
                  <a:cubicBezTo>
                    <a:pt x="126" y="467"/>
                    <a:pt x="126" y="467"/>
                    <a:pt x="126" y="466"/>
                  </a:cubicBezTo>
                  <a:cubicBezTo>
                    <a:pt x="131" y="451"/>
                    <a:pt x="171" y="416"/>
                    <a:pt x="200" y="404"/>
                  </a:cubicBezTo>
                  <a:cubicBezTo>
                    <a:pt x="210" y="401"/>
                    <a:pt x="218" y="400"/>
                    <a:pt x="222" y="402"/>
                  </a:cubicBezTo>
                  <a:cubicBezTo>
                    <a:pt x="226" y="411"/>
                    <a:pt x="229" y="419"/>
                    <a:pt x="233" y="427"/>
                  </a:cubicBezTo>
                  <a:cubicBezTo>
                    <a:pt x="243" y="450"/>
                    <a:pt x="254" y="472"/>
                    <a:pt x="265" y="492"/>
                  </a:cubicBezTo>
                  <a:close/>
                  <a:moveTo>
                    <a:pt x="352" y="615"/>
                  </a:moveTo>
                  <a:cubicBezTo>
                    <a:pt x="342" y="602"/>
                    <a:pt x="323" y="576"/>
                    <a:pt x="302" y="541"/>
                  </a:cubicBezTo>
                  <a:cubicBezTo>
                    <a:pt x="346" y="557"/>
                    <a:pt x="346" y="557"/>
                    <a:pt x="346" y="557"/>
                  </a:cubicBezTo>
                  <a:cubicBezTo>
                    <a:pt x="348" y="583"/>
                    <a:pt x="350" y="603"/>
                    <a:pt x="352" y="615"/>
                  </a:cubicBezTo>
                  <a:close/>
                  <a:moveTo>
                    <a:pt x="346" y="550"/>
                  </a:moveTo>
                  <a:cubicBezTo>
                    <a:pt x="296" y="532"/>
                    <a:pt x="296" y="532"/>
                    <a:pt x="296" y="532"/>
                  </a:cubicBezTo>
                  <a:cubicBezTo>
                    <a:pt x="291" y="523"/>
                    <a:pt x="285" y="513"/>
                    <a:pt x="279" y="503"/>
                  </a:cubicBezTo>
                  <a:cubicBezTo>
                    <a:pt x="300" y="512"/>
                    <a:pt x="337" y="528"/>
                    <a:pt x="345" y="532"/>
                  </a:cubicBezTo>
                  <a:cubicBezTo>
                    <a:pt x="346" y="538"/>
                    <a:pt x="346" y="544"/>
                    <a:pt x="346" y="550"/>
                  </a:cubicBezTo>
                  <a:close/>
                  <a:moveTo>
                    <a:pt x="345" y="524"/>
                  </a:moveTo>
                  <a:cubicBezTo>
                    <a:pt x="331" y="518"/>
                    <a:pt x="290" y="500"/>
                    <a:pt x="274" y="494"/>
                  </a:cubicBezTo>
                  <a:cubicBezTo>
                    <a:pt x="262" y="472"/>
                    <a:pt x="250" y="449"/>
                    <a:pt x="239" y="424"/>
                  </a:cubicBezTo>
                  <a:cubicBezTo>
                    <a:pt x="236" y="419"/>
                    <a:pt x="234" y="413"/>
                    <a:pt x="231" y="408"/>
                  </a:cubicBezTo>
                  <a:cubicBezTo>
                    <a:pt x="261" y="422"/>
                    <a:pt x="333" y="447"/>
                    <a:pt x="346" y="452"/>
                  </a:cubicBezTo>
                  <a:cubicBezTo>
                    <a:pt x="345" y="478"/>
                    <a:pt x="345" y="502"/>
                    <a:pt x="345" y="524"/>
                  </a:cubicBezTo>
                  <a:close/>
                  <a:moveTo>
                    <a:pt x="347" y="445"/>
                  </a:moveTo>
                  <a:cubicBezTo>
                    <a:pt x="328" y="438"/>
                    <a:pt x="248" y="410"/>
                    <a:pt x="227" y="398"/>
                  </a:cubicBezTo>
                  <a:cubicBezTo>
                    <a:pt x="220" y="381"/>
                    <a:pt x="213" y="362"/>
                    <a:pt x="207" y="343"/>
                  </a:cubicBezTo>
                  <a:cubicBezTo>
                    <a:pt x="229" y="350"/>
                    <a:pt x="301" y="393"/>
                    <a:pt x="349" y="423"/>
                  </a:cubicBezTo>
                  <a:cubicBezTo>
                    <a:pt x="348" y="431"/>
                    <a:pt x="347" y="438"/>
                    <a:pt x="347" y="445"/>
                  </a:cubicBezTo>
                  <a:close/>
                  <a:moveTo>
                    <a:pt x="349" y="416"/>
                  </a:moveTo>
                  <a:cubicBezTo>
                    <a:pt x="325" y="401"/>
                    <a:pt x="228" y="341"/>
                    <a:pt x="204" y="336"/>
                  </a:cubicBezTo>
                  <a:cubicBezTo>
                    <a:pt x="195" y="309"/>
                    <a:pt x="188" y="280"/>
                    <a:pt x="182" y="250"/>
                  </a:cubicBezTo>
                  <a:cubicBezTo>
                    <a:pt x="216" y="261"/>
                    <a:pt x="343" y="324"/>
                    <a:pt x="362" y="333"/>
                  </a:cubicBezTo>
                  <a:cubicBezTo>
                    <a:pt x="356" y="362"/>
                    <a:pt x="352" y="389"/>
                    <a:pt x="349" y="416"/>
                  </a:cubicBezTo>
                  <a:close/>
                  <a:moveTo>
                    <a:pt x="366" y="315"/>
                  </a:moveTo>
                  <a:cubicBezTo>
                    <a:pt x="365" y="319"/>
                    <a:pt x="364" y="322"/>
                    <a:pt x="363" y="326"/>
                  </a:cubicBezTo>
                  <a:cubicBezTo>
                    <a:pt x="339" y="314"/>
                    <a:pt x="210" y="251"/>
                    <a:pt x="181" y="243"/>
                  </a:cubicBezTo>
                  <a:cubicBezTo>
                    <a:pt x="178" y="229"/>
                    <a:pt x="176" y="214"/>
                    <a:pt x="175" y="199"/>
                  </a:cubicBezTo>
                  <a:cubicBezTo>
                    <a:pt x="206" y="203"/>
                    <a:pt x="323" y="271"/>
                    <a:pt x="369" y="299"/>
                  </a:cubicBezTo>
                  <a:cubicBezTo>
                    <a:pt x="368" y="304"/>
                    <a:pt x="367" y="309"/>
                    <a:pt x="366" y="315"/>
                  </a:cubicBezTo>
                  <a:close/>
                  <a:moveTo>
                    <a:pt x="371" y="292"/>
                  </a:moveTo>
                  <a:cubicBezTo>
                    <a:pt x="345" y="277"/>
                    <a:pt x="210" y="196"/>
                    <a:pt x="174" y="192"/>
                  </a:cubicBezTo>
                  <a:cubicBezTo>
                    <a:pt x="171" y="158"/>
                    <a:pt x="171" y="123"/>
                    <a:pt x="176" y="88"/>
                  </a:cubicBezTo>
                  <a:cubicBezTo>
                    <a:pt x="212" y="103"/>
                    <a:pt x="362" y="213"/>
                    <a:pt x="379" y="225"/>
                  </a:cubicBezTo>
                  <a:cubicBezTo>
                    <a:pt x="378" y="246"/>
                    <a:pt x="375" y="269"/>
                    <a:pt x="371" y="292"/>
                  </a:cubicBezTo>
                  <a:close/>
                  <a:moveTo>
                    <a:pt x="379" y="217"/>
                  </a:moveTo>
                  <a:cubicBezTo>
                    <a:pt x="350" y="196"/>
                    <a:pt x="211" y="94"/>
                    <a:pt x="177" y="81"/>
                  </a:cubicBezTo>
                  <a:cubicBezTo>
                    <a:pt x="179" y="68"/>
                    <a:pt x="181" y="54"/>
                    <a:pt x="185" y="41"/>
                  </a:cubicBezTo>
                  <a:cubicBezTo>
                    <a:pt x="231" y="54"/>
                    <a:pt x="363" y="158"/>
                    <a:pt x="377" y="169"/>
                  </a:cubicBezTo>
                  <a:cubicBezTo>
                    <a:pt x="379" y="184"/>
                    <a:pt x="379" y="200"/>
                    <a:pt x="379" y="217"/>
                  </a:cubicBezTo>
                  <a:close/>
                  <a:moveTo>
                    <a:pt x="335" y="61"/>
                  </a:moveTo>
                  <a:cubicBezTo>
                    <a:pt x="357" y="86"/>
                    <a:pt x="370" y="120"/>
                    <a:pt x="376" y="160"/>
                  </a:cubicBezTo>
                  <a:cubicBezTo>
                    <a:pt x="347" y="137"/>
                    <a:pt x="231" y="47"/>
                    <a:pt x="186" y="35"/>
                  </a:cubicBezTo>
                  <a:cubicBezTo>
                    <a:pt x="189" y="26"/>
                    <a:pt x="191" y="18"/>
                    <a:pt x="194" y="10"/>
                  </a:cubicBezTo>
                  <a:cubicBezTo>
                    <a:pt x="256" y="7"/>
                    <a:pt x="304" y="25"/>
                    <a:pt x="335" y="61"/>
                  </a:cubicBezTo>
                  <a:close/>
                  <a:moveTo>
                    <a:pt x="104" y="37"/>
                  </a:moveTo>
                  <a:cubicBezTo>
                    <a:pt x="104" y="37"/>
                    <a:pt x="104" y="37"/>
                    <a:pt x="104" y="37"/>
                  </a:cubicBezTo>
                  <a:cubicBezTo>
                    <a:pt x="129" y="22"/>
                    <a:pt x="156" y="12"/>
                    <a:pt x="183" y="10"/>
                  </a:cubicBezTo>
                  <a:cubicBezTo>
                    <a:pt x="184" y="10"/>
                    <a:pt x="186" y="10"/>
                    <a:pt x="187" y="10"/>
                  </a:cubicBezTo>
                  <a:cubicBezTo>
                    <a:pt x="184" y="18"/>
                    <a:pt x="182" y="27"/>
                    <a:pt x="180" y="35"/>
                  </a:cubicBezTo>
                  <a:cubicBezTo>
                    <a:pt x="169" y="40"/>
                    <a:pt x="107" y="72"/>
                    <a:pt x="61" y="101"/>
                  </a:cubicBezTo>
                  <a:cubicBezTo>
                    <a:pt x="49" y="109"/>
                    <a:pt x="38" y="117"/>
                    <a:pt x="29" y="124"/>
                  </a:cubicBezTo>
                  <a:cubicBezTo>
                    <a:pt x="46" y="88"/>
                    <a:pt x="72" y="58"/>
                    <a:pt x="104" y="37"/>
                  </a:cubicBezTo>
                  <a:close/>
                  <a:moveTo>
                    <a:pt x="23" y="138"/>
                  </a:moveTo>
                  <a:cubicBezTo>
                    <a:pt x="49" y="110"/>
                    <a:pt x="151" y="57"/>
                    <a:pt x="177" y="43"/>
                  </a:cubicBezTo>
                  <a:cubicBezTo>
                    <a:pt x="174" y="56"/>
                    <a:pt x="172" y="68"/>
                    <a:pt x="170" y="80"/>
                  </a:cubicBezTo>
                  <a:cubicBezTo>
                    <a:pt x="161" y="83"/>
                    <a:pt x="142" y="94"/>
                    <a:pt x="118" y="109"/>
                  </a:cubicBezTo>
                  <a:cubicBezTo>
                    <a:pt x="81" y="133"/>
                    <a:pt x="35" y="166"/>
                    <a:pt x="11" y="183"/>
                  </a:cubicBezTo>
                  <a:cubicBezTo>
                    <a:pt x="13" y="168"/>
                    <a:pt x="17" y="153"/>
                    <a:pt x="23" y="138"/>
                  </a:cubicBezTo>
                  <a:close/>
                  <a:moveTo>
                    <a:pt x="7" y="238"/>
                  </a:moveTo>
                  <a:cubicBezTo>
                    <a:pt x="7" y="222"/>
                    <a:pt x="7" y="207"/>
                    <a:pt x="9" y="192"/>
                  </a:cubicBezTo>
                  <a:cubicBezTo>
                    <a:pt x="76" y="144"/>
                    <a:pt x="152" y="93"/>
                    <a:pt x="169" y="87"/>
                  </a:cubicBezTo>
                  <a:cubicBezTo>
                    <a:pt x="164" y="122"/>
                    <a:pt x="164" y="158"/>
                    <a:pt x="167" y="192"/>
                  </a:cubicBezTo>
                  <a:cubicBezTo>
                    <a:pt x="154" y="195"/>
                    <a:pt x="130" y="208"/>
                    <a:pt x="105" y="224"/>
                  </a:cubicBezTo>
                  <a:cubicBezTo>
                    <a:pt x="69" y="247"/>
                    <a:pt x="30" y="277"/>
                    <a:pt x="16" y="290"/>
                  </a:cubicBezTo>
                  <a:cubicBezTo>
                    <a:pt x="11" y="270"/>
                    <a:pt x="8" y="253"/>
                    <a:pt x="7" y="238"/>
                  </a:cubicBezTo>
                  <a:close/>
                  <a:moveTo>
                    <a:pt x="18" y="297"/>
                  </a:moveTo>
                  <a:cubicBezTo>
                    <a:pt x="35" y="280"/>
                    <a:pt x="136" y="205"/>
                    <a:pt x="168" y="199"/>
                  </a:cubicBezTo>
                  <a:cubicBezTo>
                    <a:pt x="169" y="214"/>
                    <a:pt x="171" y="228"/>
                    <a:pt x="174" y="243"/>
                  </a:cubicBezTo>
                  <a:cubicBezTo>
                    <a:pt x="158" y="244"/>
                    <a:pt x="124" y="264"/>
                    <a:pt x="93" y="284"/>
                  </a:cubicBezTo>
                  <a:cubicBezTo>
                    <a:pt x="65" y="302"/>
                    <a:pt x="39" y="320"/>
                    <a:pt x="29" y="328"/>
                  </a:cubicBezTo>
                  <a:cubicBezTo>
                    <a:pt x="24" y="317"/>
                    <a:pt x="21" y="307"/>
                    <a:pt x="18" y="297"/>
                  </a:cubicBezTo>
                  <a:close/>
                  <a:moveTo>
                    <a:pt x="31" y="334"/>
                  </a:moveTo>
                  <a:cubicBezTo>
                    <a:pt x="80" y="299"/>
                    <a:pt x="154" y="250"/>
                    <a:pt x="175" y="249"/>
                  </a:cubicBezTo>
                  <a:cubicBezTo>
                    <a:pt x="181" y="280"/>
                    <a:pt x="189" y="309"/>
                    <a:pt x="198" y="337"/>
                  </a:cubicBezTo>
                  <a:cubicBezTo>
                    <a:pt x="194" y="338"/>
                    <a:pt x="190" y="340"/>
                    <a:pt x="186" y="343"/>
                  </a:cubicBezTo>
                  <a:cubicBezTo>
                    <a:pt x="157" y="361"/>
                    <a:pt x="106" y="411"/>
                    <a:pt x="95" y="434"/>
                  </a:cubicBezTo>
                  <a:cubicBezTo>
                    <a:pt x="65" y="398"/>
                    <a:pt x="45" y="365"/>
                    <a:pt x="31" y="334"/>
                  </a:cubicBezTo>
                  <a:close/>
                </a:path>
              </a:pathLst>
            </a:custGeom>
            <a:solidFill>
              <a:srgbClr val="F15B44"/>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grpSp>
      <p:grpSp>
        <p:nvGrpSpPr>
          <p:cNvPr id="461" name="组合 28"/>
          <p:cNvGrpSpPr/>
          <p:nvPr/>
        </p:nvGrpSpPr>
        <p:grpSpPr>
          <a:xfrm>
            <a:off x="6229080" y="3172320"/>
            <a:ext cx="3078000" cy="3131280"/>
            <a:chOff x="6229080" y="3172320"/>
            <a:chExt cx="3078000" cy="3131280"/>
          </a:xfrm>
        </p:grpSpPr>
        <p:sp>
          <p:nvSpPr>
            <p:cNvPr id="462" name="Freeform 723"/>
            <p:cNvSpPr/>
            <p:nvPr/>
          </p:nvSpPr>
          <p:spPr>
            <a:xfrm rot="13348200" flipV="1">
              <a:off x="7268040" y="5997960"/>
              <a:ext cx="160920" cy="288720"/>
            </a:xfrm>
            <a:custGeom>
              <a:gdLst>
                <a:gd name="textAreaLeft" fmla="*/ 0 w 160920"/>
                <a:gd name="textAreaRight" fmla="*/ 161280 w 160920"/>
                <a:gd name="textAreaTop" fmla="*/ 360 h 288720"/>
                <a:gd name="textAreaBottom" fmla="*/ 289440 h 288720"/>
              </a:gdLst>
              <a:rect l="textAreaLeft" t="textAreaTop" r="textAreaRight" b="textAreaBottom"/>
              <a:pathLst>
                <a:path w="40" h="69">
                  <a:moveTo>
                    <a:pt x="35" y="0"/>
                  </a:moveTo>
                  <a:cubicBezTo>
                    <a:pt x="29" y="6"/>
                    <a:pt x="7" y="30"/>
                    <a:pt x="0" y="41"/>
                  </a:cubicBezTo>
                  <a:cubicBezTo>
                    <a:pt x="0" y="43"/>
                    <a:pt x="1" y="46"/>
                    <a:pt x="2" y="48"/>
                  </a:cubicBezTo>
                  <a:cubicBezTo>
                    <a:pt x="4" y="56"/>
                    <a:pt x="7" y="62"/>
                    <a:pt x="11" y="69"/>
                  </a:cubicBezTo>
                  <a:cubicBezTo>
                    <a:pt x="18" y="58"/>
                    <a:pt x="37" y="36"/>
                    <a:pt x="40" y="33"/>
                  </a:cubicBezTo>
                  <a:cubicBezTo>
                    <a:pt x="38" y="22"/>
                    <a:pt x="36" y="11"/>
                    <a:pt x="35" y="0"/>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463" name="Freeform 726"/>
            <p:cNvSpPr/>
            <p:nvPr/>
          </p:nvSpPr>
          <p:spPr>
            <a:xfrm rot="13348200" flipV="1">
              <a:off x="7372440" y="5915520"/>
              <a:ext cx="154080" cy="284760"/>
            </a:xfrm>
            <a:custGeom>
              <a:gdLst>
                <a:gd name="textAreaLeft" fmla="*/ 0 w 154080"/>
                <a:gd name="textAreaRight" fmla="*/ 154440 w 154080"/>
                <a:gd name="textAreaTop" fmla="*/ -360 h 284760"/>
                <a:gd name="textAreaBottom" fmla="*/ 284760 h 284760"/>
              </a:gdLst>
              <a:rect l="textAreaLeft" t="textAreaTop" r="textAreaRight" b="textAreaBottom"/>
              <a:pathLst>
                <a:path w="39" h="69">
                  <a:moveTo>
                    <a:pt x="35" y="0"/>
                  </a:moveTo>
                  <a:cubicBezTo>
                    <a:pt x="29" y="7"/>
                    <a:pt x="5" y="32"/>
                    <a:pt x="0" y="43"/>
                  </a:cubicBezTo>
                  <a:cubicBezTo>
                    <a:pt x="0" y="52"/>
                    <a:pt x="1" y="61"/>
                    <a:pt x="3" y="69"/>
                  </a:cubicBezTo>
                  <a:cubicBezTo>
                    <a:pt x="12" y="57"/>
                    <a:pt x="36" y="32"/>
                    <a:pt x="39" y="29"/>
                  </a:cubicBezTo>
                  <a:cubicBezTo>
                    <a:pt x="37" y="19"/>
                    <a:pt x="36" y="9"/>
                    <a:pt x="35" y="0"/>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464" name="Freeform 728"/>
            <p:cNvSpPr/>
            <p:nvPr/>
          </p:nvSpPr>
          <p:spPr>
            <a:xfrm rot="13348200" flipV="1">
              <a:off x="7661880" y="5695560"/>
              <a:ext cx="68400" cy="171000"/>
            </a:xfrm>
            <a:custGeom>
              <a:gdLst>
                <a:gd name="textAreaLeft" fmla="*/ 0 w 68400"/>
                <a:gd name="textAreaRight" fmla="*/ 68760 w 68400"/>
                <a:gd name="textAreaTop" fmla="*/ -360 h 171000"/>
                <a:gd name="textAreaBottom" fmla="*/ 171000 h 171000"/>
              </a:gdLst>
              <a:rect l="textAreaLeft" t="textAreaTop" r="textAreaRight" b="textAreaBottom"/>
              <a:pathLst>
                <a:path w="18" h="41">
                  <a:moveTo>
                    <a:pt x="17" y="0"/>
                  </a:moveTo>
                  <a:cubicBezTo>
                    <a:pt x="13" y="6"/>
                    <a:pt x="6" y="21"/>
                    <a:pt x="0" y="41"/>
                  </a:cubicBezTo>
                  <a:cubicBezTo>
                    <a:pt x="6" y="32"/>
                    <a:pt x="16" y="22"/>
                    <a:pt x="18" y="20"/>
                  </a:cubicBezTo>
                  <a:cubicBezTo>
                    <a:pt x="17" y="11"/>
                    <a:pt x="17" y="4"/>
                    <a:pt x="17" y="0"/>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465" name="Freeform 729"/>
            <p:cNvSpPr/>
            <p:nvPr/>
          </p:nvSpPr>
          <p:spPr>
            <a:xfrm rot="13348200" flipV="1">
              <a:off x="7470360" y="5828400"/>
              <a:ext cx="136800" cy="289080"/>
            </a:xfrm>
            <a:custGeom>
              <a:gdLst>
                <a:gd name="textAreaLeft" fmla="*/ 0 w 136800"/>
                <a:gd name="textAreaRight" fmla="*/ 137160 w 136800"/>
                <a:gd name="textAreaTop" fmla="*/ -360 h 289080"/>
                <a:gd name="textAreaBottom" fmla="*/ 289080 h 289080"/>
              </a:gdLst>
              <a:rect l="textAreaLeft" t="textAreaTop" r="textAreaRight" b="textAreaBottom"/>
              <a:pathLst>
                <a:path w="35" h="69">
                  <a:moveTo>
                    <a:pt x="32" y="0"/>
                  </a:moveTo>
                  <a:cubicBezTo>
                    <a:pt x="26" y="7"/>
                    <a:pt x="6" y="30"/>
                    <a:pt x="1" y="41"/>
                  </a:cubicBezTo>
                  <a:cubicBezTo>
                    <a:pt x="0" y="51"/>
                    <a:pt x="0" y="60"/>
                    <a:pt x="0" y="69"/>
                  </a:cubicBezTo>
                  <a:cubicBezTo>
                    <a:pt x="8" y="56"/>
                    <a:pt x="32" y="31"/>
                    <a:pt x="35" y="28"/>
                  </a:cubicBezTo>
                  <a:cubicBezTo>
                    <a:pt x="34" y="18"/>
                    <a:pt x="33" y="9"/>
                    <a:pt x="32" y="0"/>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466" name="Freeform 730"/>
            <p:cNvSpPr/>
            <p:nvPr/>
          </p:nvSpPr>
          <p:spPr>
            <a:xfrm rot="13348200" flipV="1">
              <a:off x="7559640" y="5768280"/>
              <a:ext cx="119880" cy="238680"/>
            </a:xfrm>
            <a:custGeom>
              <a:gdLst>
                <a:gd name="textAreaLeft" fmla="*/ 0 w 119880"/>
                <a:gd name="textAreaRight" fmla="*/ 120240 w 119880"/>
                <a:gd name="textAreaTop" fmla="*/ -360 h 238680"/>
                <a:gd name="textAreaBottom" fmla="*/ 238680 h 238680"/>
              </a:gdLst>
              <a:rect l="textAreaLeft" t="textAreaTop" r="textAreaRight" b="textAreaBottom"/>
              <a:pathLst>
                <a:path w="30" h="57">
                  <a:moveTo>
                    <a:pt x="28" y="0"/>
                  </a:moveTo>
                  <a:cubicBezTo>
                    <a:pt x="24" y="4"/>
                    <a:pt x="11" y="18"/>
                    <a:pt x="7" y="27"/>
                  </a:cubicBezTo>
                  <a:cubicBezTo>
                    <a:pt x="4" y="37"/>
                    <a:pt x="2" y="47"/>
                    <a:pt x="0" y="58"/>
                  </a:cubicBezTo>
                  <a:cubicBezTo>
                    <a:pt x="8" y="44"/>
                    <a:pt x="27" y="23"/>
                    <a:pt x="30" y="21"/>
                  </a:cubicBezTo>
                  <a:cubicBezTo>
                    <a:pt x="29" y="13"/>
                    <a:pt x="29" y="6"/>
                    <a:pt x="28" y="0"/>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467" name="Freeform 732"/>
            <p:cNvSpPr/>
            <p:nvPr/>
          </p:nvSpPr>
          <p:spPr>
            <a:xfrm rot="13348200" flipV="1">
              <a:off x="7284600" y="5704560"/>
              <a:ext cx="216000" cy="342360"/>
            </a:xfrm>
            <a:custGeom>
              <a:gdLst>
                <a:gd name="textAreaLeft" fmla="*/ 0 w 216000"/>
                <a:gd name="textAreaRight" fmla="*/ 216360 w 216000"/>
                <a:gd name="textAreaTop" fmla="*/ -360 h 342360"/>
                <a:gd name="textAreaBottom" fmla="*/ 342360 h 342360"/>
              </a:gdLst>
              <a:rect l="textAreaLeft" t="textAreaTop" r="textAreaRight" b="textAreaBottom"/>
              <a:pathLst>
                <a:path w="54" h="82">
                  <a:moveTo>
                    <a:pt x="3" y="27"/>
                  </a:moveTo>
                  <a:cubicBezTo>
                    <a:pt x="13" y="33"/>
                    <a:pt x="45" y="71"/>
                    <a:pt x="54" y="82"/>
                  </a:cubicBezTo>
                  <a:cubicBezTo>
                    <a:pt x="53" y="76"/>
                    <a:pt x="52" y="71"/>
                    <a:pt x="51" y="65"/>
                  </a:cubicBezTo>
                  <a:cubicBezTo>
                    <a:pt x="50" y="61"/>
                    <a:pt x="49" y="57"/>
                    <a:pt x="48" y="54"/>
                  </a:cubicBezTo>
                  <a:cubicBezTo>
                    <a:pt x="34" y="37"/>
                    <a:pt x="8" y="8"/>
                    <a:pt x="0" y="0"/>
                  </a:cubicBezTo>
                  <a:cubicBezTo>
                    <a:pt x="1" y="9"/>
                    <a:pt x="2" y="18"/>
                    <a:pt x="3" y="27"/>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468" name="Freeform 733"/>
            <p:cNvSpPr/>
            <p:nvPr/>
          </p:nvSpPr>
          <p:spPr>
            <a:xfrm rot="13348200" flipV="1">
              <a:off x="7389360" y="5655240"/>
              <a:ext cx="191880" cy="295920"/>
            </a:xfrm>
            <a:custGeom>
              <a:gdLst>
                <a:gd name="textAreaLeft" fmla="*/ 0 w 191880"/>
                <a:gd name="textAreaRight" fmla="*/ 192240 w 191880"/>
                <a:gd name="textAreaTop" fmla="*/ 360 h 295920"/>
                <a:gd name="textAreaBottom" fmla="*/ 296640 h 295920"/>
              </a:gdLst>
              <a:rect l="textAreaLeft" t="textAreaTop" r="textAreaRight" b="textAreaBottom"/>
              <a:pathLst>
                <a:path w="48" h="72">
                  <a:moveTo>
                    <a:pt x="2" y="20"/>
                  </a:moveTo>
                  <a:cubicBezTo>
                    <a:pt x="8" y="25"/>
                    <a:pt x="38" y="60"/>
                    <a:pt x="48" y="72"/>
                  </a:cubicBezTo>
                  <a:cubicBezTo>
                    <a:pt x="43" y="57"/>
                    <a:pt x="38" y="45"/>
                    <a:pt x="32" y="34"/>
                  </a:cubicBezTo>
                  <a:cubicBezTo>
                    <a:pt x="28" y="29"/>
                    <a:pt x="8" y="7"/>
                    <a:pt x="0" y="0"/>
                  </a:cubicBezTo>
                  <a:cubicBezTo>
                    <a:pt x="1" y="6"/>
                    <a:pt x="1" y="13"/>
                    <a:pt x="2" y="20"/>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469" name="Freeform 734"/>
            <p:cNvSpPr/>
            <p:nvPr/>
          </p:nvSpPr>
          <p:spPr>
            <a:xfrm rot="13348200" flipV="1">
              <a:off x="7554600" y="5627520"/>
              <a:ext cx="113040" cy="202680"/>
            </a:xfrm>
            <a:custGeom>
              <a:gdLst>
                <a:gd name="textAreaLeft" fmla="*/ 0 w 113040"/>
                <a:gd name="textAreaRight" fmla="*/ 113400 w 113040"/>
                <a:gd name="textAreaTop" fmla="*/ -360 h 202680"/>
                <a:gd name="textAreaBottom" fmla="*/ 202680 h 202680"/>
              </a:gdLst>
              <a:rect l="textAreaLeft" t="textAreaTop" r="textAreaRight" b="textAreaBottom"/>
              <a:pathLst>
                <a:path w="28" h="49">
                  <a:moveTo>
                    <a:pt x="0" y="0"/>
                  </a:moveTo>
                  <a:cubicBezTo>
                    <a:pt x="0" y="4"/>
                    <a:pt x="0" y="11"/>
                    <a:pt x="1" y="19"/>
                  </a:cubicBezTo>
                  <a:cubicBezTo>
                    <a:pt x="5" y="23"/>
                    <a:pt x="21" y="39"/>
                    <a:pt x="29" y="49"/>
                  </a:cubicBezTo>
                  <a:cubicBezTo>
                    <a:pt x="23" y="36"/>
                    <a:pt x="16" y="26"/>
                    <a:pt x="11" y="18"/>
                  </a:cubicBezTo>
                  <a:cubicBezTo>
                    <a:pt x="6" y="11"/>
                    <a:pt x="2" y="5"/>
                    <a:pt x="0" y="0"/>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470" name="Freeform 737"/>
            <p:cNvSpPr/>
            <p:nvPr/>
          </p:nvSpPr>
          <p:spPr>
            <a:xfrm rot="13348200" flipV="1">
              <a:off x="7201800" y="5791680"/>
              <a:ext cx="205560" cy="335160"/>
            </a:xfrm>
            <a:custGeom>
              <a:gdLst>
                <a:gd name="textAreaLeft" fmla="*/ 0 w 205560"/>
                <a:gd name="textAreaRight" fmla="*/ 205920 w 205560"/>
                <a:gd name="textAreaTop" fmla="*/ -360 h 335160"/>
                <a:gd name="textAreaBottom" fmla="*/ 335160 h 335160"/>
              </a:gdLst>
              <a:rect l="textAreaLeft" t="textAreaTop" r="textAreaRight" b="textAreaBottom"/>
              <a:pathLst>
                <a:path w="52" h="81">
                  <a:moveTo>
                    <a:pt x="4" y="29"/>
                  </a:moveTo>
                  <a:cubicBezTo>
                    <a:pt x="13" y="36"/>
                    <a:pt x="44" y="72"/>
                    <a:pt x="51" y="81"/>
                  </a:cubicBezTo>
                  <a:cubicBezTo>
                    <a:pt x="52" y="73"/>
                    <a:pt x="52" y="65"/>
                    <a:pt x="51" y="56"/>
                  </a:cubicBezTo>
                  <a:cubicBezTo>
                    <a:pt x="48" y="52"/>
                    <a:pt x="12" y="9"/>
                    <a:pt x="0" y="0"/>
                  </a:cubicBezTo>
                  <a:cubicBezTo>
                    <a:pt x="1" y="9"/>
                    <a:pt x="2" y="19"/>
                    <a:pt x="4" y="29"/>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471" name="Freeform 738"/>
            <p:cNvSpPr/>
            <p:nvPr/>
          </p:nvSpPr>
          <p:spPr>
            <a:xfrm rot="13348200" flipV="1">
              <a:off x="7129080" y="5890680"/>
              <a:ext cx="188640" cy="299520"/>
            </a:xfrm>
            <a:custGeom>
              <a:gdLst>
                <a:gd name="textAreaLeft" fmla="*/ 0 w 188640"/>
                <a:gd name="textAreaRight" fmla="*/ 189000 w 188640"/>
                <a:gd name="textAreaTop" fmla="*/ 360 h 299520"/>
                <a:gd name="textAreaBottom" fmla="*/ 300240 h 299520"/>
              </a:gdLst>
              <a:rect l="textAreaLeft" t="textAreaTop" r="textAreaRight" b="textAreaBottom"/>
              <a:pathLst>
                <a:path w="47" h="72">
                  <a:moveTo>
                    <a:pt x="5" y="32"/>
                  </a:moveTo>
                  <a:cubicBezTo>
                    <a:pt x="14" y="37"/>
                    <a:pt x="38" y="65"/>
                    <a:pt x="44" y="72"/>
                  </a:cubicBezTo>
                  <a:cubicBezTo>
                    <a:pt x="45" y="66"/>
                    <a:pt x="46" y="59"/>
                    <a:pt x="47" y="52"/>
                  </a:cubicBezTo>
                  <a:cubicBezTo>
                    <a:pt x="43" y="48"/>
                    <a:pt x="12" y="10"/>
                    <a:pt x="0" y="0"/>
                  </a:cubicBezTo>
                  <a:cubicBezTo>
                    <a:pt x="1" y="10"/>
                    <a:pt x="3" y="21"/>
                    <a:pt x="5" y="32"/>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472" name="Freeform 813"/>
            <p:cNvSpPr/>
            <p:nvPr/>
          </p:nvSpPr>
          <p:spPr>
            <a:xfrm rot="13348200" flipV="1">
              <a:off x="6478920" y="5388480"/>
              <a:ext cx="113040" cy="92520"/>
            </a:xfrm>
            <a:custGeom>
              <a:gdLst>
                <a:gd name="textAreaLeft" fmla="*/ 0 w 113040"/>
                <a:gd name="textAreaRight" fmla="*/ 113400 w 113040"/>
                <a:gd name="textAreaTop" fmla="*/ -360 h 92520"/>
                <a:gd name="textAreaBottom" fmla="*/ 92520 h 92520"/>
              </a:gdLst>
              <a:rect l="textAreaLeft" t="textAreaTop" r="textAreaRight" b="textAreaBottom"/>
              <a:pathLst>
                <a:path w="28" h="22">
                  <a:moveTo>
                    <a:pt x="14" y="0"/>
                  </a:moveTo>
                  <a:cubicBezTo>
                    <a:pt x="0" y="0"/>
                    <a:pt x="0" y="22"/>
                    <a:pt x="14" y="22"/>
                  </a:cubicBezTo>
                  <a:cubicBezTo>
                    <a:pt x="28" y="22"/>
                    <a:pt x="28" y="0"/>
                    <a:pt x="14" y="0"/>
                  </a:cubicBezTo>
                  <a:close/>
                </a:path>
              </a:pathLst>
            </a:custGeom>
            <a:solidFill>
              <a:srgbClr val="FFF687"/>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473" name="Freeform 824"/>
            <p:cNvSpPr/>
            <p:nvPr/>
          </p:nvSpPr>
          <p:spPr>
            <a:xfrm rot="13348200" flipV="1">
              <a:off x="6985080" y="3409920"/>
              <a:ext cx="1678320" cy="2502360"/>
            </a:xfrm>
            <a:custGeom>
              <a:gdLst>
                <a:gd name="textAreaLeft" fmla="*/ 0 w 1678320"/>
                <a:gd name="textAreaRight" fmla="*/ 1678680 w 1678320"/>
                <a:gd name="textAreaTop" fmla="*/ -360 h 2502360"/>
                <a:gd name="textAreaBottom" fmla="*/ 2502360 h 2502360"/>
              </a:gdLst>
              <a:rect l="textAreaLeft" t="textAreaTop" r="textAreaRight" b="textAreaBottom"/>
              <a:pathLst>
                <a:path w="421" h="603">
                  <a:moveTo>
                    <a:pt x="223" y="603"/>
                  </a:moveTo>
                  <a:cubicBezTo>
                    <a:pt x="223" y="603"/>
                    <a:pt x="280" y="493"/>
                    <a:pt x="342" y="419"/>
                  </a:cubicBezTo>
                  <a:cubicBezTo>
                    <a:pt x="403" y="346"/>
                    <a:pt x="421" y="245"/>
                    <a:pt x="394" y="157"/>
                  </a:cubicBezTo>
                  <a:cubicBezTo>
                    <a:pt x="368" y="69"/>
                    <a:pt x="295" y="42"/>
                    <a:pt x="259" y="50"/>
                  </a:cubicBezTo>
                  <a:cubicBezTo>
                    <a:pt x="259" y="50"/>
                    <a:pt x="239" y="0"/>
                    <a:pt x="152" y="23"/>
                  </a:cubicBezTo>
                  <a:cubicBezTo>
                    <a:pt x="66" y="47"/>
                    <a:pt x="0" y="138"/>
                    <a:pt x="6" y="270"/>
                  </a:cubicBezTo>
                  <a:cubicBezTo>
                    <a:pt x="12" y="402"/>
                    <a:pt x="163" y="520"/>
                    <a:pt x="223" y="603"/>
                  </a:cubicBezTo>
                  <a:close/>
                </a:path>
              </a:pathLst>
            </a:custGeom>
            <a:solidFill>
              <a:srgbClr val="CCECFC"/>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474" name="Freeform 825"/>
            <p:cNvSpPr/>
            <p:nvPr/>
          </p:nvSpPr>
          <p:spPr>
            <a:xfrm rot="13348200" flipV="1">
              <a:off x="7034760" y="3429720"/>
              <a:ext cx="1626840" cy="2488320"/>
            </a:xfrm>
            <a:custGeom>
              <a:gdLst>
                <a:gd name="textAreaLeft" fmla="*/ 0 w 1626840"/>
                <a:gd name="textAreaRight" fmla="*/ 1627200 w 1626840"/>
                <a:gd name="textAreaTop" fmla="*/ 360 h 2488320"/>
                <a:gd name="textAreaBottom" fmla="*/ 2489040 h 2488320"/>
              </a:gdLst>
              <a:rect l="textAreaLeft" t="textAreaTop" r="textAreaRight" b="textAreaBottom"/>
              <a:pathLst>
                <a:path w="408" h="600">
                  <a:moveTo>
                    <a:pt x="221" y="600"/>
                  </a:moveTo>
                  <a:cubicBezTo>
                    <a:pt x="224" y="585"/>
                    <a:pt x="224" y="569"/>
                    <a:pt x="221" y="554"/>
                  </a:cubicBezTo>
                  <a:cubicBezTo>
                    <a:pt x="216" y="529"/>
                    <a:pt x="203" y="506"/>
                    <a:pt x="191" y="484"/>
                  </a:cubicBezTo>
                  <a:cubicBezTo>
                    <a:pt x="170" y="445"/>
                    <a:pt x="149" y="407"/>
                    <a:pt x="128" y="369"/>
                  </a:cubicBezTo>
                  <a:cubicBezTo>
                    <a:pt x="116" y="347"/>
                    <a:pt x="105" y="326"/>
                    <a:pt x="98" y="303"/>
                  </a:cubicBezTo>
                  <a:cubicBezTo>
                    <a:pt x="86" y="261"/>
                    <a:pt x="92" y="215"/>
                    <a:pt x="110" y="176"/>
                  </a:cubicBezTo>
                  <a:cubicBezTo>
                    <a:pt x="122" y="152"/>
                    <a:pt x="138" y="129"/>
                    <a:pt x="162" y="115"/>
                  </a:cubicBezTo>
                  <a:cubicBezTo>
                    <a:pt x="185" y="100"/>
                    <a:pt x="215" y="96"/>
                    <a:pt x="239" y="108"/>
                  </a:cubicBezTo>
                  <a:cubicBezTo>
                    <a:pt x="256" y="102"/>
                    <a:pt x="274" y="108"/>
                    <a:pt x="290" y="115"/>
                  </a:cubicBezTo>
                  <a:cubicBezTo>
                    <a:pt x="335" y="138"/>
                    <a:pt x="370" y="177"/>
                    <a:pt x="392" y="223"/>
                  </a:cubicBezTo>
                  <a:cubicBezTo>
                    <a:pt x="397" y="234"/>
                    <a:pt x="402" y="247"/>
                    <a:pt x="405" y="259"/>
                  </a:cubicBezTo>
                  <a:cubicBezTo>
                    <a:pt x="408" y="225"/>
                    <a:pt x="404" y="190"/>
                    <a:pt x="394" y="157"/>
                  </a:cubicBezTo>
                  <a:cubicBezTo>
                    <a:pt x="368" y="69"/>
                    <a:pt x="295" y="42"/>
                    <a:pt x="259" y="50"/>
                  </a:cubicBezTo>
                  <a:cubicBezTo>
                    <a:pt x="259" y="50"/>
                    <a:pt x="239" y="0"/>
                    <a:pt x="152" y="23"/>
                  </a:cubicBezTo>
                  <a:cubicBezTo>
                    <a:pt x="66" y="47"/>
                    <a:pt x="0" y="138"/>
                    <a:pt x="6" y="270"/>
                  </a:cubicBezTo>
                  <a:cubicBezTo>
                    <a:pt x="12" y="400"/>
                    <a:pt x="160" y="518"/>
                    <a:pt x="221" y="600"/>
                  </a:cubicBezTo>
                  <a:close/>
                </a:path>
              </a:pathLst>
            </a:custGeom>
            <a:solidFill>
              <a:srgbClr val="A2DEF9"/>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475" name="Freeform 826"/>
            <p:cNvSpPr/>
            <p:nvPr/>
          </p:nvSpPr>
          <p:spPr>
            <a:xfrm rot="13348200" flipV="1">
              <a:off x="7006320" y="4577400"/>
              <a:ext cx="312120" cy="384840"/>
            </a:xfrm>
            <a:custGeom>
              <a:gdLst>
                <a:gd name="textAreaLeft" fmla="*/ 0 w 312120"/>
                <a:gd name="textAreaRight" fmla="*/ 312480 w 312120"/>
                <a:gd name="textAreaTop" fmla="*/ -360 h 384840"/>
                <a:gd name="textAreaBottom" fmla="*/ 384840 h 384840"/>
              </a:gdLst>
              <a:rect l="textAreaLeft" t="textAreaTop" r="textAreaRight" b="textAreaBottom"/>
              <a:pathLst>
                <a:path w="78" h="93">
                  <a:moveTo>
                    <a:pt x="10" y="90"/>
                  </a:moveTo>
                  <a:cubicBezTo>
                    <a:pt x="22" y="80"/>
                    <a:pt x="31" y="66"/>
                    <a:pt x="41" y="54"/>
                  </a:cubicBezTo>
                  <a:cubicBezTo>
                    <a:pt x="52" y="40"/>
                    <a:pt x="63" y="25"/>
                    <a:pt x="74" y="11"/>
                  </a:cubicBezTo>
                  <a:cubicBezTo>
                    <a:pt x="78" y="6"/>
                    <a:pt x="72" y="0"/>
                    <a:pt x="68" y="5"/>
                  </a:cubicBezTo>
                  <a:cubicBezTo>
                    <a:pt x="56" y="18"/>
                    <a:pt x="45" y="32"/>
                    <a:pt x="33" y="45"/>
                  </a:cubicBezTo>
                  <a:cubicBezTo>
                    <a:pt x="22" y="58"/>
                    <a:pt x="10" y="70"/>
                    <a:pt x="3" y="84"/>
                  </a:cubicBezTo>
                  <a:cubicBezTo>
                    <a:pt x="0" y="89"/>
                    <a:pt x="6" y="93"/>
                    <a:pt x="10" y="90"/>
                  </a:cubicBezTo>
                  <a:close/>
                </a:path>
              </a:pathLst>
            </a:custGeom>
            <a:solidFill>
              <a:srgbClr val="FFFFFF"/>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476" name="Freeform 827"/>
            <p:cNvSpPr/>
            <p:nvPr/>
          </p:nvSpPr>
          <p:spPr>
            <a:xfrm rot="13348200" flipV="1">
              <a:off x="7079760" y="5056560"/>
              <a:ext cx="68400" cy="117360"/>
            </a:xfrm>
            <a:custGeom>
              <a:gdLst>
                <a:gd name="textAreaLeft" fmla="*/ 0 w 68400"/>
                <a:gd name="textAreaRight" fmla="*/ 68760 w 68400"/>
                <a:gd name="textAreaTop" fmla="*/ 360 h 117360"/>
                <a:gd name="textAreaBottom" fmla="*/ 118080 h 117360"/>
              </a:gdLst>
              <a:rect l="textAreaLeft" t="textAreaTop" r="textAreaRight" b="textAreaBottom"/>
              <a:pathLst>
                <a:path w="17" h="28">
                  <a:moveTo>
                    <a:pt x="6" y="26"/>
                  </a:moveTo>
                  <a:cubicBezTo>
                    <a:pt x="12" y="21"/>
                    <a:pt x="17" y="12"/>
                    <a:pt x="16" y="3"/>
                  </a:cubicBezTo>
                  <a:cubicBezTo>
                    <a:pt x="15" y="1"/>
                    <a:pt x="11" y="0"/>
                    <a:pt x="10" y="3"/>
                  </a:cubicBezTo>
                  <a:cubicBezTo>
                    <a:pt x="8" y="5"/>
                    <a:pt x="8" y="9"/>
                    <a:pt x="6" y="12"/>
                  </a:cubicBezTo>
                  <a:cubicBezTo>
                    <a:pt x="4" y="15"/>
                    <a:pt x="3" y="18"/>
                    <a:pt x="1" y="22"/>
                  </a:cubicBezTo>
                  <a:cubicBezTo>
                    <a:pt x="0" y="24"/>
                    <a:pt x="3" y="28"/>
                    <a:pt x="6" y="26"/>
                  </a:cubicBezTo>
                  <a:close/>
                </a:path>
              </a:pathLst>
            </a:custGeom>
            <a:solidFill>
              <a:srgbClr val="FFFFFF"/>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477" name="Freeform 828"/>
            <p:cNvSpPr/>
            <p:nvPr/>
          </p:nvSpPr>
          <p:spPr>
            <a:xfrm rot="13348200" flipV="1">
              <a:off x="6822000" y="3497760"/>
              <a:ext cx="1891800" cy="2491920"/>
            </a:xfrm>
            <a:custGeom>
              <a:gdLst>
                <a:gd name="textAreaLeft" fmla="*/ 0 w 1891800"/>
                <a:gd name="textAreaRight" fmla="*/ 1892160 w 1891800"/>
                <a:gd name="textAreaTop" fmla="*/ 360 h 2491920"/>
                <a:gd name="textAreaBottom" fmla="*/ 2492640 h 2491920"/>
              </a:gdLst>
              <a:rect l="textAreaLeft" t="textAreaTop" r="textAreaRight" b="textAreaBottom"/>
              <a:pathLst>
                <a:path w="472" h="601">
                  <a:moveTo>
                    <a:pt x="177" y="484"/>
                  </a:moveTo>
                  <a:cubicBezTo>
                    <a:pt x="210" y="518"/>
                    <a:pt x="241" y="550"/>
                    <a:pt x="250" y="598"/>
                  </a:cubicBezTo>
                  <a:cubicBezTo>
                    <a:pt x="250" y="598"/>
                    <a:pt x="250" y="598"/>
                    <a:pt x="250" y="598"/>
                  </a:cubicBezTo>
                  <a:cubicBezTo>
                    <a:pt x="250" y="598"/>
                    <a:pt x="250" y="598"/>
                    <a:pt x="250" y="598"/>
                  </a:cubicBezTo>
                  <a:cubicBezTo>
                    <a:pt x="250" y="599"/>
                    <a:pt x="250" y="599"/>
                    <a:pt x="251" y="599"/>
                  </a:cubicBezTo>
                  <a:cubicBezTo>
                    <a:pt x="251" y="599"/>
                    <a:pt x="251" y="599"/>
                    <a:pt x="251" y="599"/>
                  </a:cubicBezTo>
                  <a:cubicBezTo>
                    <a:pt x="251" y="600"/>
                    <a:pt x="251" y="600"/>
                    <a:pt x="251" y="600"/>
                  </a:cubicBezTo>
                  <a:cubicBezTo>
                    <a:pt x="251" y="600"/>
                    <a:pt x="252" y="600"/>
                    <a:pt x="252" y="600"/>
                  </a:cubicBezTo>
                  <a:cubicBezTo>
                    <a:pt x="252" y="600"/>
                    <a:pt x="252" y="600"/>
                    <a:pt x="252" y="600"/>
                  </a:cubicBezTo>
                  <a:cubicBezTo>
                    <a:pt x="253" y="600"/>
                    <a:pt x="253" y="601"/>
                    <a:pt x="253" y="601"/>
                  </a:cubicBezTo>
                  <a:cubicBezTo>
                    <a:pt x="253" y="601"/>
                    <a:pt x="253" y="601"/>
                    <a:pt x="253" y="601"/>
                  </a:cubicBezTo>
                  <a:cubicBezTo>
                    <a:pt x="253" y="601"/>
                    <a:pt x="253" y="601"/>
                    <a:pt x="253" y="601"/>
                  </a:cubicBezTo>
                  <a:cubicBezTo>
                    <a:pt x="254" y="601"/>
                    <a:pt x="254" y="600"/>
                    <a:pt x="255" y="600"/>
                  </a:cubicBezTo>
                  <a:cubicBezTo>
                    <a:pt x="255" y="600"/>
                    <a:pt x="255" y="600"/>
                    <a:pt x="255" y="600"/>
                  </a:cubicBezTo>
                  <a:cubicBezTo>
                    <a:pt x="256" y="600"/>
                    <a:pt x="256" y="600"/>
                    <a:pt x="256" y="599"/>
                  </a:cubicBezTo>
                  <a:cubicBezTo>
                    <a:pt x="256" y="599"/>
                    <a:pt x="256" y="599"/>
                    <a:pt x="256" y="599"/>
                  </a:cubicBezTo>
                  <a:cubicBezTo>
                    <a:pt x="256" y="599"/>
                    <a:pt x="256" y="599"/>
                    <a:pt x="256" y="599"/>
                  </a:cubicBezTo>
                  <a:cubicBezTo>
                    <a:pt x="257" y="598"/>
                    <a:pt x="296" y="506"/>
                    <a:pt x="392" y="395"/>
                  </a:cubicBezTo>
                  <a:cubicBezTo>
                    <a:pt x="445" y="332"/>
                    <a:pt x="474" y="195"/>
                    <a:pt x="432" y="105"/>
                  </a:cubicBezTo>
                  <a:cubicBezTo>
                    <a:pt x="406" y="48"/>
                    <a:pt x="357" y="20"/>
                    <a:pt x="289" y="23"/>
                  </a:cubicBezTo>
                  <a:cubicBezTo>
                    <a:pt x="284" y="19"/>
                    <a:pt x="262" y="0"/>
                    <a:pt x="227" y="0"/>
                  </a:cubicBezTo>
                  <a:cubicBezTo>
                    <a:pt x="227" y="0"/>
                    <a:pt x="227" y="0"/>
                    <a:pt x="227" y="0"/>
                  </a:cubicBezTo>
                  <a:cubicBezTo>
                    <a:pt x="188" y="0"/>
                    <a:pt x="148" y="24"/>
                    <a:pt x="108" y="71"/>
                  </a:cubicBezTo>
                  <a:cubicBezTo>
                    <a:pt x="0" y="198"/>
                    <a:pt x="68" y="326"/>
                    <a:pt x="105" y="394"/>
                  </a:cubicBezTo>
                  <a:cubicBezTo>
                    <a:pt x="125" y="431"/>
                    <a:pt x="151" y="458"/>
                    <a:pt x="177" y="484"/>
                  </a:cubicBezTo>
                  <a:close/>
                  <a:moveTo>
                    <a:pt x="242" y="309"/>
                  </a:moveTo>
                  <a:cubicBezTo>
                    <a:pt x="215" y="285"/>
                    <a:pt x="201" y="231"/>
                    <a:pt x="203" y="192"/>
                  </a:cubicBezTo>
                  <a:cubicBezTo>
                    <a:pt x="205" y="168"/>
                    <a:pt x="213" y="151"/>
                    <a:pt x="225" y="146"/>
                  </a:cubicBezTo>
                  <a:cubicBezTo>
                    <a:pt x="234" y="141"/>
                    <a:pt x="244" y="139"/>
                    <a:pt x="252" y="139"/>
                  </a:cubicBezTo>
                  <a:cubicBezTo>
                    <a:pt x="242" y="190"/>
                    <a:pt x="235" y="252"/>
                    <a:pt x="242" y="309"/>
                  </a:cubicBezTo>
                  <a:close/>
                  <a:moveTo>
                    <a:pt x="259" y="140"/>
                  </a:moveTo>
                  <a:cubicBezTo>
                    <a:pt x="268" y="141"/>
                    <a:pt x="275" y="145"/>
                    <a:pt x="282" y="152"/>
                  </a:cubicBezTo>
                  <a:cubicBezTo>
                    <a:pt x="293" y="164"/>
                    <a:pt x="298" y="183"/>
                    <a:pt x="296" y="208"/>
                  </a:cubicBezTo>
                  <a:cubicBezTo>
                    <a:pt x="292" y="256"/>
                    <a:pt x="261" y="296"/>
                    <a:pt x="249" y="309"/>
                  </a:cubicBezTo>
                  <a:cubicBezTo>
                    <a:pt x="241" y="253"/>
                    <a:pt x="248" y="191"/>
                    <a:pt x="259" y="140"/>
                  </a:cubicBezTo>
                  <a:close/>
                  <a:moveTo>
                    <a:pt x="254" y="133"/>
                  </a:moveTo>
                  <a:cubicBezTo>
                    <a:pt x="253" y="132"/>
                    <a:pt x="252" y="132"/>
                    <a:pt x="251" y="132"/>
                  </a:cubicBezTo>
                  <a:cubicBezTo>
                    <a:pt x="251" y="132"/>
                    <a:pt x="251" y="132"/>
                    <a:pt x="251" y="132"/>
                  </a:cubicBezTo>
                  <a:cubicBezTo>
                    <a:pt x="242" y="132"/>
                    <a:pt x="232" y="135"/>
                    <a:pt x="222" y="140"/>
                  </a:cubicBezTo>
                  <a:cubicBezTo>
                    <a:pt x="208" y="146"/>
                    <a:pt x="199" y="165"/>
                    <a:pt x="197" y="191"/>
                  </a:cubicBezTo>
                  <a:cubicBezTo>
                    <a:pt x="194" y="235"/>
                    <a:pt x="211" y="295"/>
                    <a:pt x="243" y="318"/>
                  </a:cubicBezTo>
                  <a:cubicBezTo>
                    <a:pt x="247" y="343"/>
                    <a:pt x="250" y="367"/>
                    <a:pt x="252" y="391"/>
                  </a:cubicBezTo>
                  <a:cubicBezTo>
                    <a:pt x="234" y="376"/>
                    <a:pt x="173" y="318"/>
                    <a:pt x="167" y="228"/>
                  </a:cubicBezTo>
                  <a:cubicBezTo>
                    <a:pt x="163" y="172"/>
                    <a:pt x="168" y="143"/>
                    <a:pt x="183" y="126"/>
                  </a:cubicBezTo>
                  <a:cubicBezTo>
                    <a:pt x="197" y="110"/>
                    <a:pt x="224" y="105"/>
                    <a:pt x="261" y="103"/>
                  </a:cubicBezTo>
                  <a:cubicBezTo>
                    <a:pt x="258" y="112"/>
                    <a:pt x="256" y="122"/>
                    <a:pt x="254" y="133"/>
                  </a:cubicBezTo>
                  <a:close/>
                  <a:moveTo>
                    <a:pt x="178" y="122"/>
                  </a:moveTo>
                  <a:cubicBezTo>
                    <a:pt x="161" y="140"/>
                    <a:pt x="156" y="170"/>
                    <a:pt x="160" y="229"/>
                  </a:cubicBezTo>
                  <a:cubicBezTo>
                    <a:pt x="167" y="335"/>
                    <a:pt x="251" y="398"/>
                    <a:pt x="253" y="400"/>
                  </a:cubicBezTo>
                  <a:cubicBezTo>
                    <a:pt x="255" y="431"/>
                    <a:pt x="256" y="461"/>
                    <a:pt x="256" y="488"/>
                  </a:cubicBezTo>
                  <a:cubicBezTo>
                    <a:pt x="239" y="476"/>
                    <a:pt x="179" y="431"/>
                    <a:pt x="139" y="328"/>
                  </a:cubicBezTo>
                  <a:cubicBezTo>
                    <a:pt x="108" y="250"/>
                    <a:pt x="114" y="150"/>
                    <a:pt x="151" y="94"/>
                  </a:cubicBezTo>
                  <a:cubicBezTo>
                    <a:pt x="171" y="65"/>
                    <a:pt x="198" y="51"/>
                    <a:pt x="230" y="51"/>
                  </a:cubicBezTo>
                  <a:cubicBezTo>
                    <a:pt x="244" y="51"/>
                    <a:pt x="258" y="53"/>
                    <a:pt x="273" y="58"/>
                  </a:cubicBezTo>
                  <a:cubicBezTo>
                    <a:pt x="270" y="69"/>
                    <a:pt x="266" y="82"/>
                    <a:pt x="263" y="96"/>
                  </a:cubicBezTo>
                  <a:cubicBezTo>
                    <a:pt x="222" y="98"/>
                    <a:pt x="194" y="103"/>
                    <a:pt x="178" y="122"/>
                  </a:cubicBezTo>
                  <a:close/>
                  <a:moveTo>
                    <a:pt x="250" y="318"/>
                  </a:moveTo>
                  <a:cubicBezTo>
                    <a:pt x="258" y="310"/>
                    <a:pt x="298" y="266"/>
                    <a:pt x="303" y="208"/>
                  </a:cubicBezTo>
                  <a:cubicBezTo>
                    <a:pt x="305" y="182"/>
                    <a:pt x="299" y="161"/>
                    <a:pt x="286" y="147"/>
                  </a:cubicBezTo>
                  <a:cubicBezTo>
                    <a:pt x="279" y="140"/>
                    <a:pt x="270" y="135"/>
                    <a:pt x="260" y="133"/>
                  </a:cubicBezTo>
                  <a:cubicBezTo>
                    <a:pt x="263" y="123"/>
                    <a:pt x="265" y="112"/>
                    <a:pt x="268" y="103"/>
                  </a:cubicBezTo>
                  <a:cubicBezTo>
                    <a:pt x="294" y="102"/>
                    <a:pt x="313" y="115"/>
                    <a:pt x="327" y="139"/>
                  </a:cubicBezTo>
                  <a:cubicBezTo>
                    <a:pt x="349" y="178"/>
                    <a:pt x="347" y="242"/>
                    <a:pt x="331" y="269"/>
                  </a:cubicBezTo>
                  <a:cubicBezTo>
                    <a:pt x="323" y="283"/>
                    <a:pt x="311" y="296"/>
                    <a:pt x="301" y="310"/>
                  </a:cubicBezTo>
                  <a:cubicBezTo>
                    <a:pt x="284" y="331"/>
                    <a:pt x="267" y="352"/>
                    <a:pt x="257" y="376"/>
                  </a:cubicBezTo>
                  <a:cubicBezTo>
                    <a:pt x="255" y="357"/>
                    <a:pt x="253" y="337"/>
                    <a:pt x="250" y="318"/>
                  </a:cubicBezTo>
                  <a:close/>
                  <a:moveTo>
                    <a:pt x="306" y="314"/>
                  </a:moveTo>
                  <a:cubicBezTo>
                    <a:pt x="317" y="300"/>
                    <a:pt x="328" y="287"/>
                    <a:pt x="337" y="272"/>
                  </a:cubicBezTo>
                  <a:cubicBezTo>
                    <a:pt x="354" y="244"/>
                    <a:pt x="356" y="178"/>
                    <a:pt x="333" y="135"/>
                  </a:cubicBezTo>
                  <a:cubicBezTo>
                    <a:pt x="318" y="110"/>
                    <a:pt x="297" y="96"/>
                    <a:pt x="269" y="96"/>
                  </a:cubicBezTo>
                  <a:cubicBezTo>
                    <a:pt x="273" y="83"/>
                    <a:pt x="277" y="71"/>
                    <a:pt x="280" y="61"/>
                  </a:cubicBezTo>
                  <a:cubicBezTo>
                    <a:pt x="368" y="92"/>
                    <a:pt x="399" y="139"/>
                    <a:pt x="388" y="228"/>
                  </a:cubicBezTo>
                  <a:cubicBezTo>
                    <a:pt x="382" y="282"/>
                    <a:pt x="345" y="337"/>
                    <a:pt x="313" y="386"/>
                  </a:cubicBezTo>
                  <a:cubicBezTo>
                    <a:pt x="293" y="417"/>
                    <a:pt x="273" y="446"/>
                    <a:pt x="263" y="473"/>
                  </a:cubicBezTo>
                  <a:cubicBezTo>
                    <a:pt x="262" y="448"/>
                    <a:pt x="261" y="422"/>
                    <a:pt x="259" y="394"/>
                  </a:cubicBezTo>
                  <a:cubicBezTo>
                    <a:pt x="265" y="364"/>
                    <a:pt x="286" y="339"/>
                    <a:pt x="306" y="314"/>
                  </a:cubicBezTo>
                  <a:close/>
                  <a:moveTo>
                    <a:pt x="290" y="30"/>
                  </a:moveTo>
                  <a:cubicBezTo>
                    <a:pt x="354" y="27"/>
                    <a:pt x="401" y="54"/>
                    <a:pt x="426" y="107"/>
                  </a:cubicBezTo>
                  <a:cubicBezTo>
                    <a:pt x="466" y="194"/>
                    <a:pt x="438" y="331"/>
                    <a:pt x="387" y="390"/>
                  </a:cubicBezTo>
                  <a:cubicBezTo>
                    <a:pt x="316" y="473"/>
                    <a:pt x="276" y="545"/>
                    <a:pt x="259" y="578"/>
                  </a:cubicBezTo>
                  <a:cubicBezTo>
                    <a:pt x="261" y="558"/>
                    <a:pt x="263" y="529"/>
                    <a:pt x="263" y="494"/>
                  </a:cubicBezTo>
                  <a:cubicBezTo>
                    <a:pt x="270" y="463"/>
                    <a:pt x="293" y="427"/>
                    <a:pt x="318" y="389"/>
                  </a:cubicBezTo>
                  <a:cubicBezTo>
                    <a:pt x="351" y="340"/>
                    <a:pt x="388" y="284"/>
                    <a:pt x="395" y="229"/>
                  </a:cubicBezTo>
                  <a:cubicBezTo>
                    <a:pt x="406" y="136"/>
                    <a:pt x="374" y="87"/>
                    <a:pt x="282" y="54"/>
                  </a:cubicBezTo>
                  <a:cubicBezTo>
                    <a:pt x="286" y="42"/>
                    <a:pt x="289" y="34"/>
                    <a:pt x="290" y="30"/>
                  </a:cubicBezTo>
                  <a:close/>
                  <a:moveTo>
                    <a:pt x="113" y="75"/>
                  </a:moveTo>
                  <a:cubicBezTo>
                    <a:pt x="152" y="30"/>
                    <a:pt x="190" y="7"/>
                    <a:pt x="227" y="7"/>
                  </a:cubicBezTo>
                  <a:cubicBezTo>
                    <a:pt x="227" y="7"/>
                    <a:pt x="227" y="7"/>
                    <a:pt x="227" y="7"/>
                  </a:cubicBezTo>
                  <a:cubicBezTo>
                    <a:pt x="258" y="7"/>
                    <a:pt x="278" y="23"/>
                    <a:pt x="284" y="28"/>
                  </a:cubicBezTo>
                  <a:cubicBezTo>
                    <a:pt x="283" y="31"/>
                    <a:pt x="279" y="40"/>
                    <a:pt x="275" y="52"/>
                  </a:cubicBezTo>
                  <a:cubicBezTo>
                    <a:pt x="260" y="47"/>
                    <a:pt x="245" y="44"/>
                    <a:pt x="230" y="44"/>
                  </a:cubicBezTo>
                  <a:cubicBezTo>
                    <a:pt x="196" y="44"/>
                    <a:pt x="167" y="60"/>
                    <a:pt x="146" y="91"/>
                  </a:cubicBezTo>
                  <a:cubicBezTo>
                    <a:pt x="107" y="147"/>
                    <a:pt x="102" y="251"/>
                    <a:pt x="133" y="331"/>
                  </a:cubicBezTo>
                  <a:cubicBezTo>
                    <a:pt x="177" y="444"/>
                    <a:pt x="245" y="489"/>
                    <a:pt x="256" y="496"/>
                  </a:cubicBezTo>
                  <a:cubicBezTo>
                    <a:pt x="256" y="532"/>
                    <a:pt x="254" y="561"/>
                    <a:pt x="252" y="580"/>
                  </a:cubicBezTo>
                  <a:cubicBezTo>
                    <a:pt x="240" y="539"/>
                    <a:pt x="211" y="510"/>
                    <a:pt x="182" y="479"/>
                  </a:cubicBezTo>
                  <a:cubicBezTo>
                    <a:pt x="157" y="453"/>
                    <a:pt x="131" y="427"/>
                    <a:pt x="111" y="391"/>
                  </a:cubicBezTo>
                  <a:cubicBezTo>
                    <a:pt x="75" y="324"/>
                    <a:pt x="8" y="199"/>
                    <a:pt x="113" y="75"/>
                  </a:cubicBezTo>
                  <a:close/>
                </a:path>
              </a:pathLst>
            </a:custGeom>
            <a:solidFill>
              <a:srgbClr val="66C0E4"/>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3" presetClass="entr" presetSubtype="16" dur="500" fill="hold" nodeType="withEffect">
                                  <p:stCondLst>
                                    <p:cond delay="250"/>
                                  </p:stCondLst>
                                  <p:childTnLst>
                                    <p:set>
                                      <p:cBhvr>
                                        <p:cTn id="6" dur="1" fill="hold">
                                          <p:stCondLst>
                                            <p:cond delay="0"/>
                                          </p:stCondLst>
                                        </p:cTn>
                                        <p:tgtEl>
                                          <p:spTgt spid="445"/>
                                        </p:tgtEl>
                                        <p:attrNameLst>
                                          <p:attrName>style.visibility</p:attrName>
                                        </p:attrNameLst>
                                      </p:cBhvr>
                                      <p:to>
                                        <p:strVal val="visible"/>
                                      </p:to>
                                    </p:set>
                                    <p:anim calcmode="lin" valueType="num">
                                      <p:cBhvr additive="repl">
                                        <p:cTn id="7" dur="500" fill="hold"/>
                                        <p:tgtEl>
                                          <p:spTgt spid="445"/>
                                        </p:tgtEl>
                                        <p:attrNameLst>
                                          <p:attrName>ppt_w</p:attrName>
                                        </p:attrNameLst>
                                      </p:cBhvr>
                                      <p:tavLst>
                                        <p:tav tm="0">
                                          <p:val>
                                            <p:fltVal val="0"/>
                                          </p:val>
                                        </p:tav>
                                        <p:tav tm="100000">
                                          <p:val>
                                            <p:strVal val="#ppt_w"/>
                                          </p:val>
                                        </p:tav>
                                      </p:tavLst>
                                    </p:anim>
                                    <p:anim calcmode="lin" valueType="num">
                                      <p:cBhvr additive="repl">
                                        <p:cTn id="8" dur="500" fill="hold"/>
                                        <p:tgtEl>
                                          <p:spTgt spid="445"/>
                                        </p:tgtEl>
                                        <p:attrNameLst>
                                          <p:attrName>ppt_h</p:attrName>
                                        </p:attrNameLst>
                                      </p:cBhvr>
                                      <p:tavLst>
                                        <p:tav tm="0">
                                          <p:val>
                                            <p:fltVal val="0"/>
                                          </p:val>
                                        </p:tav>
                                        <p:tav tm="100000">
                                          <p:val>
                                            <p:strVal val="#ppt_h"/>
                                          </p:val>
                                        </p:tav>
                                      </p:tavLst>
                                    </p:anim>
                                  </p:childTnLst>
                                </p:cTn>
                              </p:par>
                              <p:par>
                                <p:cTn id="9" presetID="23" presetClass="entr" presetSubtype="16" dur="500" fill="hold" nodeType="withEffect">
                                  <p:stCondLst>
                                    <p:cond delay="250"/>
                                  </p:stCondLst>
                                  <p:childTnLst>
                                    <p:set>
                                      <p:cBhvr>
                                        <p:cTn id="10" dur="1" fill="hold">
                                          <p:stCondLst>
                                            <p:cond delay="0"/>
                                          </p:stCondLst>
                                        </p:cTn>
                                        <p:tgtEl>
                                          <p:spTgt spid="446"/>
                                        </p:tgtEl>
                                        <p:attrNameLst>
                                          <p:attrName>style.visibility</p:attrName>
                                        </p:attrNameLst>
                                      </p:cBhvr>
                                      <p:to>
                                        <p:strVal val="visible"/>
                                      </p:to>
                                    </p:set>
                                    <p:anim calcmode="lin" valueType="num">
                                      <p:cBhvr additive="repl">
                                        <p:cTn id="11" dur="500" fill="hold"/>
                                        <p:tgtEl>
                                          <p:spTgt spid="446"/>
                                        </p:tgtEl>
                                        <p:attrNameLst>
                                          <p:attrName>ppt_w</p:attrName>
                                        </p:attrNameLst>
                                      </p:cBhvr>
                                      <p:tavLst>
                                        <p:tav tm="0">
                                          <p:val>
                                            <p:fltVal val="0"/>
                                          </p:val>
                                        </p:tav>
                                        <p:tav tm="100000">
                                          <p:val>
                                            <p:strVal val="#ppt_w"/>
                                          </p:val>
                                        </p:tav>
                                      </p:tavLst>
                                    </p:anim>
                                    <p:anim calcmode="lin" valueType="num">
                                      <p:cBhvr additive="repl">
                                        <p:cTn id="12" dur="500" fill="hold"/>
                                        <p:tgtEl>
                                          <p:spTgt spid="446"/>
                                        </p:tgtEl>
                                        <p:attrNameLst>
                                          <p:attrName>ppt_h</p:attrName>
                                        </p:attrNameLst>
                                      </p:cBhvr>
                                      <p:tavLst>
                                        <p:tav tm="0">
                                          <p:val>
                                            <p:fltVal val="0"/>
                                          </p:val>
                                        </p:tav>
                                        <p:tav tm="100000">
                                          <p:val>
                                            <p:strVal val="#ppt_h"/>
                                          </p:val>
                                        </p:tav>
                                      </p:tavLst>
                                    </p:anim>
                                  </p:childTnLst>
                                </p:cTn>
                              </p:par>
                              <p:par>
                                <p:cTn id="13" presetID="23" presetClass="entr" presetSubtype="16" dur="500" fill="hold" nodeType="withEffect">
                                  <p:stCondLst>
                                    <p:cond delay="250"/>
                                  </p:stCondLst>
                                  <p:childTnLst>
                                    <p:set>
                                      <p:cBhvr>
                                        <p:cTn id="14" dur="1" fill="hold">
                                          <p:stCondLst>
                                            <p:cond delay="0"/>
                                          </p:stCondLst>
                                        </p:cTn>
                                        <p:tgtEl>
                                          <p:spTgt spid="447"/>
                                        </p:tgtEl>
                                        <p:attrNameLst>
                                          <p:attrName>style.visibility</p:attrName>
                                        </p:attrNameLst>
                                      </p:cBhvr>
                                      <p:to>
                                        <p:strVal val="visible"/>
                                      </p:to>
                                    </p:set>
                                    <p:anim calcmode="lin" valueType="num">
                                      <p:cBhvr additive="repl">
                                        <p:cTn id="15" dur="500" fill="hold"/>
                                        <p:tgtEl>
                                          <p:spTgt spid="447"/>
                                        </p:tgtEl>
                                        <p:attrNameLst>
                                          <p:attrName>ppt_w</p:attrName>
                                        </p:attrNameLst>
                                      </p:cBhvr>
                                      <p:tavLst>
                                        <p:tav tm="0">
                                          <p:val>
                                            <p:fltVal val="0"/>
                                          </p:val>
                                        </p:tav>
                                        <p:tav tm="100000">
                                          <p:val>
                                            <p:strVal val="#ppt_w"/>
                                          </p:val>
                                        </p:tav>
                                      </p:tavLst>
                                    </p:anim>
                                    <p:anim calcmode="lin" valueType="num">
                                      <p:cBhvr additive="repl">
                                        <p:cTn id="16" dur="500" fill="hold"/>
                                        <p:tgtEl>
                                          <p:spTgt spid="447"/>
                                        </p:tgtEl>
                                        <p:attrNameLst>
                                          <p:attrName>ppt_h</p:attrName>
                                        </p:attrNameLst>
                                      </p:cBhvr>
                                      <p:tavLst>
                                        <p:tav tm="0">
                                          <p:val>
                                            <p:fltVal val="0"/>
                                          </p:val>
                                        </p:tav>
                                        <p:tav tm="100000">
                                          <p:val>
                                            <p:strVal val="#ppt_h"/>
                                          </p:val>
                                        </p:tav>
                                      </p:tavLst>
                                    </p:anim>
                                  </p:childTnLst>
                                </p:cTn>
                              </p:par>
                              <p:par>
                                <p:cTn id="17" presetID="23" presetClass="entr" presetSubtype="16" dur="500" fill="hold" nodeType="withEffect">
                                  <p:stCondLst>
                                    <p:cond delay="250"/>
                                  </p:stCondLst>
                                  <p:childTnLst>
                                    <p:set>
                                      <p:cBhvr>
                                        <p:cTn id="18" dur="1" fill="hold">
                                          <p:stCondLst>
                                            <p:cond delay="0"/>
                                          </p:stCondLst>
                                        </p:cTn>
                                        <p:tgtEl>
                                          <p:spTgt spid="448"/>
                                        </p:tgtEl>
                                        <p:attrNameLst>
                                          <p:attrName>style.visibility</p:attrName>
                                        </p:attrNameLst>
                                      </p:cBhvr>
                                      <p:to>
                                        <p:strVal val="visible"/>
                                      </p:to>
                                    </p:set>
                                    <p:anim calcmode="lin" valueType="num">
                                      <p:cBhvr additive="repl">
                                        <p:cTn id="19" dur="500" fill="hold"/>
                                        <p:tgtEl>
                                          <p:spTgt spid="448"/>
                                        </p:tgtEl>
                                        <p:attrNameLst>
                                          <p:attrName>ppt_w</p:attrName>
                                        </p:attrNameLst>
                                      </p:cBhvr>
                                      <p:tavLst>
                                        <p:tav tm="0">
                                          <p:val>
                                            <p:fltVal val="0"/>
                                          </p:val>
                                        </p:tav>
                                        <p:tav tm="100000">
                                          <p:val>
                                            <p:strVal val="#ppt_w"/>
                                          </p:val>
                                        </p:tav>
                                      </p:tavLst>
                                    </p:anim>
                                    <p:anim calcmode="lin" valueType="num">
                                      <p:cBhvr additive="repl">
                                        <p:cTn id="20" dur="500" fill="hold"/>
                                        <p:tgtEl>
                                          <p:spTgt spid="448"/>
                                        </p:tgtEl>
                                        <p:attrNameLst>
                                          <p:attrName>ppt_h</p:attrName>
                                        </p:attrNameLst>
                                      </p:cBhvr>
                                      <p:tavLst>
                                        <p:tav tm="0">
                                          <p:val>
                                            <p:fltVal val="0"/>
                                          </p:val>
                                        </p:tav>
                                        <p:tav tm="100000">
                                          <p:val>
                                            <p:strVal val="#ppt_h"/>
                                          </p:val>
                                        </p:tav>
                                      </p:tavLst>
                                    </p:anim>
                                  </p:childTnLst>
                                </p:cTn>
                              </p:par>
                            </p:childTnLst>
                          </p:cTn>
                        </p:par>
                      </p:childTnLst>
                    </p:cTn>
                  </p:par>
                  <p:par>
                    <p:cTn id="21" fill="hold" nodeType="clickPar">
                      <p:stCondLst>
                        <p:cond delay="indefinite"/>
                        <p:cond evt="onBegin" delay="0">
                          <p:tn val="20"/>
                        </p:cond>
                      </p:stCondLst>
                      <p:childTnLst>
                        <p:par>
                          <p:cTn id="22" fill="hold">
                            <p:stCondLst>
                              <p:cond delay="0"/>
                            </p:stCondLst>
                            <p:childTnLst>
                              <p:par>
                                <p:cTn id="23" presetID="53" presetClass="entr" presetSubtype="16" dur="500" fill="hold" nodeType="clickEffect">
                                  <p:stCondLst>
                                    <p:cond delay="0"/>
                                  </p:stCondLst>
                                  <p:childTnLst>
                                    <p:set>
                                      <p:cBhvr>
                                        <p:cTn id="24" dur="1" fill="hold">
                                          <p:stCondLst>
                                            <p:cond delay="0"/>
                                          </p:stCondLst>
                                        </p:cTn>
                                        <p:tgtEl>
                                          <p:spTgt spid="449"/>
                                        </p:tgtEl>
                                        <p:attrNameLst>
                                          <p:attrName>style.visibility</p:attrName>
                                        </p:attrNameLst>
                                      </p:cBhvr>
                                      <p:to>
                                        <p:strVal val="visible"/>
                                      </p:to>
                                    </p:set>
                                    <p:anim calcmode="lin" valueType="num">
                                      <p:cBhvr additive="repl">
                                        <p:cTn id="25" dur="500" fill="hold"/>
                                        <p:tgtEl>
                                          <p:spTgt spid="449"/>
                                        </p:tgtEl>
                                        <p:attrNameLst>
                                          <p:attrName>ppt_w</p:attrName>
                                        </p:attrNameLst>
                                      </p:cBhvr>
                                      <p:tavLst>
                                        <p:tav tm="0">
                                          <p:val>
                                            <p:fltVal val="0"/>
                                          </p:val>
                                        </p:tav>
                                        <p:tav tm="100000">
                                          <p:val>
                                            <p:strVal val="#ppt_w"/>
                                          </p:val>
                                        </p:tav>
                                      </p:tavLst>
                                    </p:anim>
                                    <p:anim calcmode="lin" valueType="num">
                                      <p:cBhvr additive="repl">
                                        <p:cTn id="26" dur="500" fill="hold"/>
                                        <p:tgtEl>
                                          <p:spTgt spid="449"/>
                                        </p:tgtEl>
                                        <p:attrNameLst>
                                          <p:attrName>ppt_h</p:attrName>
                                        </p:attrNameLst>
                                      </p:cBhvr>
                                      <p:tavLst>
                                        <p:tav tm="0">
                                          <p:val>
                                            <p:fltVal val="0"/>
                                          </p:val>
                                        </p:tav>
                                        <p:tav tm="100000">
                                          <p:val>
                                            <p:strVal val="#ppt_h"/>
                                          </p:val>
                                        </p:tav>
                                      </p:tavLst>
                                    </p:anim>
                                    <p:animEffect transition="in" filter="fade">
                                      <p:cBhvr additive="repl">
                                        <p:cTn id="27" dur="500"/>
                                        <p:tgtEl>
                                          <p:spTgt spid="449"/>
                                        </p:tgtEl>
                                      </p:cBhvr>
                                    </p:animEffect>
                                  </p:childTnLst>
                                </p:cTn>
                              </p:par>
                              <p:par>
                                <p:cTn id="28" presetID="53" presetClass="entr" presetSubtype="16" dur="500" fill="hold" nodeType="withEffect">
                                  <p:stCondLst>
                                    <p:cond delay="0"/>
                                  </p:stCondLst>
                                  <p:childTnLst>
                                    <p:set>
                                      <p:cBhvr>
                                        <p:cTn id="29" dur="1" fill="hold">
                                          <p:stCondLst>
                                            <p:cond delay="0"/>
                                          </p:stCondLst>
                                        </p:cTn>
                                        <p:tgtEl>
                                          <p:spTgt spid="461"/>
                                        </p:tgtEl>
                                        <p:attrNameLst>
                                          <p:attrName>style.visibility</p:attrName>
                                        </p:attrNameLst>
                                      </p:cBhvr>
                                      <p:to>
                                        <p:strVal val="visible"/>
                                      </p:to>
                                    </p:set>
                                    <p:anim calcmode="lin" valueType="num">
                                      <p:cBhvr additive="repl">
                                        <p:cTn id="30" dur="500" fill="hold"/>
                                        <p:tgtEl>
                                          <p:spTgt spid="461"/>
                                        </p:tgtEl>
                                        <p:attrNameLst>
                                          <p:attrName>ppt_w</p:attrName>
                                        </p:attrNameLst>
                                      </p:cBhvr>
                                      <p:tavLst>
                                        <p:tav tm="0">
                                          <p:val>
                                            <p:fltVal val="0"/>
                                          </p:val>
                                        </p:tav>
                                        <p:tav tm="100000">
                                          <p:val>
                                            <p:strVal val="#ppt_w"/>
                                          </p:val>
                                        </p:tav>
                                      </p:tavLst>
                                    </p:anim>
                                    <p:anim calcmode="lin" valueType="num">
                                      <p:cBhvr additive="repl">
                                        <p:cTn id="31" dur="500" fill="hold"/>
                                        <p:tgtEl>
                                          <p:spTgt spid="461"/>
                                        </p:tgtEl>
                                        <p:attrNameLst>
                                          <p:attrName>ppt_h</p:attrName>
                                        </p:attrNameLst>
                                      </p:cBhvr>
                                      <p:tavLst>
                                        <p:tav tm="0">
                                          <p:val>
                                            <p:fltVal val="0"/>
                                          </p:val>
                                        </p:tav>
                                        <p:tav tm="100000">
                                          <p:val>
                                            <p:strVal val="#ppt_h"/>
                                          </p:val>
                                        </p:tav>
                                      </p:tavLst>
                                    </p:anim>
                                    <p:animEffect transition="in" filter="fade">
                                      <p:cBhvr additive="repl">
                                        <p:cTn id="32" dur="500"/>
                                        <p:tgtEl>
                                          <p:spTgt spid="4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478" name="组合 64"/>
          <p:cNvGrpSpPr/>
          <p:nvPr/>
        </p:nvGrpSpPr>
        <p:grpSpPr>
          <a:xfrm>
            <a:off x="-119880" y="962280"/>
            <a:ext cx="1961640" cy="2948040"/>
            <a:chOff x="-119880" y="962280"/>
            <a:chExt cx="1961640" cy="2948040"/>
          </a:xfrm>
        </p:grpSpPr>
        <p:sp>
          <p:nvSpPr>
            <p:cNvPr id="479" name="Freeform 758"/>
            <p:cNvSpPr/>
            <p:nvPr/>
          </p:nvSpPr>
          <p:spPr>
            <a:xfrm>
              <a:off x="1761120" y="3724200"/>
              <a:ext cx="77760" cy="186120"/>
            </a:xfrm>
            <a:custGeom>
              <a:gdLst>
                <a:gd name="textAreaLeft" fmla="*/ 0 w 77760"/>
                <a:gd name="textAreaRight" fmla="*/ 78120 w 77760"/>
                <a:gd name="textAreaTop" fmla="*/ 0 h 186120"/>
                <a:gd name="textAreaBottom" fmla="*/ 186480 h 186120"/>
              </a:gdLst>
              <a:rect l="textAreaLeft" t="textAreaTop" r="textAreaRight" b="textAreaBottom"/>
              <a:pathLst>
                <a:path w="20" h="47">
                  <a:moveTo>
                    <a:pt x="12" y="0"/>
                  </a:moveTo>
                  <a:cubicBezTo>
                    <a:pt x="9" y="5"/>
                    <a:pt x="1" y="25"/>
                    <a:pt x="0" y="33"/>
                  </a:cubicBezTo>
                  <a:cubicBezTo>
                    <a:pt x="2" y="38"/>
                    <a:pt x="4" y="43"/>
                    <a:pt x="7" y="47"/>
                  </a:cubicBezTo>
                  <a:cubicBezTo>
                    <a:pt x="10" y="38"/>
                    <a:pt x="19" y="18"/>
                    <a:pt x="20" y="16"/>
                  </a:cubicBezTo>
                  <a:cubicBezTo>
                    <a:pt x="17" y="10"/>
                    <a:pt x="14" y="5"/>
                    <a:pt x="12" y="0"/>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480" name="Freeform 760"/>
            <p:cNvSpPr/>
            <p:nvPr/>
          </p:nvSpPr>
          <p:spPr>
            <a:xfrm>
              <a:off x="1720440" y="3548160"/>
              <a:ext cx="26640" cy="111600"/>
            </a:xfrm>
            <a:custGeom>
              <a:gdLst>
                <a:gd name="textAreaLeft" fmla="*/ 0 w 26640"/>
                <a:gd name="textAreaRight" fmla="*/ 27000 w 26640"/>
                <a:gd name="textAreaTop" fmla="*/ 0 h 111600"/>
                <a:gd name="textAreaBottom" fmla="*/ 111960 h 111600"/>
              </a:gdLst>
              <a:rect l="textAreaLeft" t="textAreaTop" r="textAreaRight" b="textAreaBottom"/>
              <a:pathLst>
                <a:path w="7" h="28">
                  <a:moveTo>
                    <a:pt x="1" y="0"/>
                  </a:moveTo>
                  <a:cubicBezTo>
                    <a:pt x="1" y="5"/>
                    <a:pt x="0" y="16"/>
                    <a:pt x="1" y="29"/>
                  </a:cubicBezTo>
                  <a:cubicBezTo>
                    <a:pt x="2" y="22"/>
                    <a:pt x="6" y="14"/>
                    <a:pt x="7" y="12"/>
                  </a:cubicBezTo>
                  <a:cubicBezTo>
                    <a:pt x="4" y="7"/>
                    <a:pt x="2" y="3"/>
                    <a:pt x="1" y="0"/>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481" name="Freeform 761"/>
            <p:cNvSpPr/>
            <p:nvPr/>
          </p:nvSpPr>
          <p:spPr>
            <a:xfrm>
              <a:off x="1737360" y="3653280"/>
              <a:ext cx="67320" cy="189360"/>
            </a:xfrm>
            <a:custGeom>
              <a:gdLst>
                <a:gd name="textAreaLeft" fmla="*/ 0 w 67320"/>
                <a:gd name="textAreaRight" fmla="*/ 67680 w 67320"/>
                <a:gd name="textAreaTop" fmla="*/ 0 h 189360"/>
                <a:gd name="textAreaBottom" fmla="*/ 189720 h 189360"/>
              </a:gdLst>
              <a:rect l="textAreaLeft" t="textAreaTop" r="textAreaRight" b="textAreaBottom"/>
              <a:pathLst>
                <a:path w="17" h="48">
                  <a:moveTo>
                    <a:pt x="10" y="0"/>
                  </a:moveTo>
                  <a:cubicBezTo>
                    <a:pt x="8" y="6"/>
                    <a:pt x="0" y="24"/>
                    <a:pt x="0" y="31"/>
                  </a:cubicBezTo>
                  <a:cubicBezTo>
                    <a:pt x="1" y="37"/>
                    <a:pt x="3" y="43"/>
                    <a:pt x="5" y="48"/>
                  </a:cubicBezTo>
                  <a:cubicBezTo>
                    <a:pt x="7" y="39"/>
                    <a:pt x="16" y="19"/>
                    <a:pt x="17" y="16"/>
                  </a:cubicBezTo>
                  <a:cubicBezTo>
                    <a:pt x="14" y="11"/>
                    <a:pt x="12" y="5"/>
                    <a:pt x="10" y="0"/>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482" name="Freeform 762"/>
            <p:cNvSpPr/>
            <p:nvPr/>
          </p:nvSpPr>
          <p:spPr>
            <a:xfrm>
              <a:off x="1723680" y="3602520"/>
              <a:ext cx="47160" cy="162360"/>
            </a:xfrm>
            <a:custGeom>
              <a:gdLst>
                <a:gd name="textAreaLeft" fmla="*/ 0 w 47160"/>
                <a:gd name="textAreaRight" fmla="*/ 47520 w 47160"/>
                <a:gd name="textAreaTop" fmla="*/ 0 h 162360"/>
                <a:gd name="textAreaBottom" fmla="*/ 162720 h 162360"/>
              </a:gdLst>
              <a:rect l="textAreaLeft" t="textAreaTop" r="textAreaRight" b="textAreaBottom"/>
              <a:pathLst>
                <a:path w="12" h="41">
                  <a:moveTo>
                    <a:pt x="6" y="0"/>
                  </a:moveTo>
                  <a:cubicBezTo>
                    <a:pt x="5" y="4"/>
                    <a:pt x="0" y="14"/>
                    <a:pt x="0" y="21"/>
                  </a:cubicBezTo>
                  <a:cubicBezTo>
                    <a:pt x="0" y="27"/>
                    <a:pt x="1" y="34"/>
                    <a:pt x="2" y="41"/>
                  </a:cubicBezTo>
                  <a:cubicBezTo>
                    <a:pt x="4" y="31"/>
                    <a:pt x="11" y="14"/>
                    <a:pt x="12" y="12"/>
                  </a:cubicBezTo>
                  <a:cubicBezTo>
                    <a:pt x="10" y="7"/>
                    <a:pt x="8" y="3"/>
                    <a:pt x="6" y="0"/>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483" name="Freeform 766"/>
            <p:cNvSpPr/>
            <p:nvPr/>
          </p:nvSpPr>
          <p:spPr>
            <a:xfrm>
              <a:off x="1733760" y="3551400"/>
              <a:ext cx="108000" cy="84240"/>
            </a:xfrm>
            <a:custGeom>
              <a:gdLst>
                <a:gd name="textAreaLeft" fmla="*/ 0 w 108000"/>
                <a:gd name="textAreaRight" fmla="*/ 108360 w 108000"/>
                <a:gd name="textAreaTop" fmla="*/ 0 h 84240"/>
                <a:gd name="textAreaBottom" fmla="*/ 84600 h 84240"/>
              </a:gdLst>
              <a:rect l="textAreaLeft" t="textAreaTop" r="textAreaRight" b="textAreaBottom"/>
              <a:pathLst>
                <a:path w="28" h="22">
                  <a:moveTo>
                    <a:pt x="0" y="0"/>
                  </a:moveTo>
                  <a:cubicBezTo>
                    <a:pt x="1" y="2"/>
                    <a:pt x="3" y="6"/>
                    <a:pt x="5" y="11"/>
                  </a:cubicBezTo>
                  <a:cubicBezTo>
                    <a:pt x="8" y="12"/>
                    <a:pt x="21" y="19"/>
                    <a:pt x="28" y="22"/>
                  </a:cubicBezTo>
                  <a:cubicBezTo>
                    <a:pt x="22" y="16"/>
                    <a:pt x="15" y="12"/>
                    <a:pt x="10" y="8"/>
                  </a:cubicBezTo>
                  <a:cubicBezTo>
                    <a:pt x="6" y="5"/>
                    <a:pt x="3" y="2"/>
                    <a:pt x="0" y="0"/>
                  </a:cubicBezTo>
                  <a:close/>
                </a:path>
              </a:pathLst>
            </a:custGeom>
            <a:solidFill>
              <a:srgbClr val="D2E8C5"/>
            </a:solidFill>
            <a:ln w="0">
              <a:noFill/>
            </a:ln>
          </p:spPr>
          <p:style>
            <a:lnRef idx="0"/>
            <a:fillRef idx="0"/>
            <a:effectRef idx="0"/>
            <a:fontRef idx="minor"/>
          </p:style>
          <p:txBody>
            <a:bodyPr tIns="42120" bIns="42120"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484" name="Freeform 787"/>
            <p:cNvSpPr/>
            <p:nvPr/>
          </p:nvSpPr>
          <p:spPr>
            <a:xfrm>
              <a:off x="547920" y="3585240"/>
              <a:ext cx="196200" cy="196200"/>
            </a:xfrm>
            <a:custGeom>
              <a:gdLst>
                <a:gd name="textAreaLeft" fmla="*/ 0 w 196200"/>
                <a:gd name="textAreaRight" fmla="*/ 196560 w 196200"/>
                <a:gd name="textAreaTop" fmla="*/ 0 h 196200"/>
                <a:gd name="textAreaBottom" fmla="*/ 196560 h 196200"/>
              </a:gdLst>
              <a:rect l="textAreaLeft" t="textAreaTop" r="textAreaRight" b="textAreaBottom"/>
              <a:pathLst>
                <a:path w="50" h="50">
                  <a:moveTo>
                    <a:pt x="41" y="8"/>
                  </a:moveTo>
                  <a:cubicBezTo>
                    <a:pt x="38" y="5"/>
                    <a:pt x="34" y="3"/>
                    <a:pt x="30" y="2"/>
                  </a:cubicBezTo>
                  <a:cubicBezTo>
                    <a:pt x="25" y="0"/>
                    <a:pt x="17" y="1"/>
                    <a:pt x="12" y="4"/>
                  </a:cubicBezTo>
                  <a:cubicBezTo>
                    <a:pt x="7" y="8"/>
                    <a:pt x="7" y="8"/>
                    <a:pt x="3" y="13"/>
                  </a:cubicBezTo>
                  <a:cubicBezTo>
                    <a:pt x="1" y="17"/>
                    <a:pt x="0" y="21"/>
                    <a:pt x="0" y="25"/>
                  </a:cubicBezTo>
                  <a:cubicBezTo>
                    <a:pt x="0" y="29"/>
                    <a:pt x="1" y="33"/>
                    <a:pt x="3" y="37"/>
                  </a:cubicBezTo>
                  <a:cubicBezTo>
                    <a:pt x="5" y="41"/>
                    <a:pt x="8" y="44"/>
                    <a:pt x="12" y="46"/>
                  </a:cubicBezTo>
                  <a:cubicBezTo>
                    <a:pt x="17" y="49"/>
                    <a:pt x="25" y="50"/>
                    <a:pt x="30" y="48"/>
                  </a:cubicBezTo>
                  <a:cubicBezTo>
                    <a:pt x="33" y="47"/>
                    <a:pt x="35" y="47"/>
                    <a:pt x="37" y="46"/>
                  </a:cubicBezTo>
                  <a:cubicBezTo>
                    <a:pt x="42" y="43"/>
                    <a:pt x="45" y="38"/>
                    <a:pt x="47" y="33"/>
                  </a:cubicBezTo>
                  <a:cubicBezTo>
                    <a:pt x="47" y="32"/>
                    <a:pt x="47" y="32"/>
                    <a:pt x="47" y="31"/>
                  </a:cubicBezTo>
                  <a:cubicBezTo>
                    <a:pt x="50" y="23"/>
                    <a:pt x="47" y="14"/>
                    <a:pt x="41" y="8"/>
                  </a:cubicBezTo>
                  <a:close/>
                </a:path>
              </a:pathLst>
            </a:custGeom>
            <a:solidFill>
              <a:srgbClr val="FFF687"/>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485" name="Freeform 844"/>
            <p:cNvSpPr/>
            <p:nvPr/>
          </p:nvSpPr>
          <p:spPr>
            <a:xfrm>
              <a:off x="-52200" y="974160"/>
              <a:ext cx="1687320" cy="2639520"/>
            </a:xfrm>
            <a:custGeom>
              <a:gdLst>
                <a:gd name="textAreaLeft" fmla="*/ 0 w 1687320"/>
                <a:gd name="textAreaRight" fmla="*/ 1687680 w 1687320"/>
                <a:gd name="textAreaTop" fmla="*/ 0 h 2639520"/>
                <a:gd name="textAreaBottom" fmla="*/ 2639880 h 2639520"/>
              </a:gdLst>
              <a:rect l="textAreaLeft" t="textAreaTop" r="textAreaRight" b="textAreaBottom"/>
              <a:pathLst>
                <a:path w="428" h="670">
                  <a:moveTo>
                    <a:pt x="386" y="670"/>
                  </a:moveTo>
                  <a:cubicBezTo>
                    <a:pt x="386" y="670"/>
                    <a:pt x="357" y="546"/>
                    <a:pt x="376" y="427"/>
                  </a:cubicBezTo>
                  <a:cubicBezTo>
                    <a:pt x="396" y="308"/>
                    <a:pt x="428" y="233"/>
                    <a:pt x="365" y="117"/>
                  </a:cubicBezTo>
                  <a:cubicBezTo>
                    <a:pt x="302" y="0"/>
                    <a:pt x="156" y="28"/>
                    <a:pt x="78" y="109"/>
                  </a:cubicBezTo>
                  <a:cubicBezTo>
                    <a:pt x="0" y="191"/>
                    <a:pt x="11" y="318"/>
                    <a:pt x="75" y="434"/>
                  </a:cubicBezTo>
                  <a:cubicBezTo>
                    <a:pt x="139" y="549"/>
                    <a:pt x="301" y="668"/>
                    <a:pt x="386" y="670"/>
                  </a:cubicBezTo>
                  <a:close/>
                </a:path>
              </a:pathLst>
            </a:custGeom>
            <a:solidFill>
              <a:srgbClr val="F6977C">
                <a:alpha val="78000"/>
              </a:srgbClr>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486" name="Freeform 845"/>
            <p:cNvSpPr/>
            <p:nvPr/>
          </p:nvSpPr>
          <p:spPr>
            <a:xfrm>
              <a:off x="-119880" y="962280"/>
              <a:ext cx="1490760" cy="2636280"/>
            </a:xfrm>
            <a:custGeom>
              <a:gdLst>
                <a:gd name="textAreaLeft" fmla="*/ 0 w 1490760"/>
                <a:gd name="textAreaRight" fmla="*/ 1491120 w 1490760"/>
                <a:gd name="textAreaTop" fmla="*/ 0 h 2636280"/>
                <a:gd name="textAreaBottom" fmla="*/ 2636640 h 2636280"/>
              </a:gdLst>
              <a:rect l="textAreaLeft" t="textAreaTop" r="textAreaRight" b="textAreaBottom"/>
              <a:pathLst>
                <a:path w="378" h="669">
                  <a:moveTo>
                    <a:pt x="378" y="669"/>
                  </a:moveTo>
                  <a:cubicBezTo>
                    <a:pt x="259" y="567"/>
                    <a:pt x="169" y="431"/>
                    <a:pt x="123" y="281"/>
                  </a:cubicBezTo>
                  <a:cubicBezTo>
                    <a:pt x="111" y="240"/>
                    <a:pt x="102" y="192"/>
                    <a:pt x="129" y="159"/>
                  </a:cubicBezTo>
                  <a:cubicBezTo>
                    <a:pt x="136" y="150"/>
                    <a:pt x="145" y="143"/>
                    <a:pt x="154" y="136"/>
                  </a:cubicBezTo>
                  <a:cubicBezTo>
                    <a:pt x="192" y="108"/>
                    <a:pt x="237" y="82"/>
                    <a:pt x="284" y="88"/>
                  </a:cubicBezTo>
                  <a:cubicBezTo>
                    <a:pt x="318" y="93"/>
                    <a:pt x="348" y="114"/>
                    <a:pt x="374" y="137"/>
                  </a:cubicBezTo>
                  <a:cubicBezTo>
                    <a:pt x="374" y="138"/>
                    <a:pt x="375" y="139"/>
                    <a:pt x="376" y="139"/>
                  </a:cubicBezTo>
                  <a:cubicBezTo>
                    <a:pt x="373" y="132"/>
                    <a:pt x="369" y="125"/>
                    <a:pt x="365" y="117"/>
                  </a:cubicBezTo>
                  <a:cubicBezTo>
                    <a:pt x="302" y="0"/>
                    <a:pt x="156" y="28"/>
                    <a:pt x="78" y="109"/>
                  </a:cubicBezTo>
                  <a:cubicBezTo>
                    <a:pt x="0" y="191"/>
                    <a:pt x="11" y="318"/>
                    <a:pt x="75" y="434"/>
                  </a:cubicBezTo>
                  <a:cubicBezTo>
                    <a:pt x="137" y="546"/>
                    <a:pt x="292" y="661"/>
                    <a:pt x="378" y="669"/>
                  </a:cubicBezTo>
                  <a:close/>
                </a:path>
              </a:pathLst>
            </a:custGeom>
            <a:solidFill>
              <a:srgbClr val="F48067">
                <a:alpha val="78000"/>
              </a:srgbClr>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487" name="Freeform 846"/>
            <p:cNvSpPr/>
            <p:nvPr/>
          </p:nvSpPr>
          <p:spPr>
            <a:xfrm>
              <a:off x="1235880" y="2592360"/>
              <a:ext cx="70920" cy="419760"/>
            </a:xfrm>
            <a:custGeom>
              <a:gdLst>
                <a:gd name="textAreaLeft" fmla="*/ 0 w 70920"/>
                <a:gd name="textAreaRight" fmla="*/ 71280 w 70920"/>
                <a:gd name="textAreaTop" fmla="*/ 0 h 419760"/>
                <a:gd name="textAreaBottom" fmla="*/ 420120 h 419760"/>
              </a:gdLst>
              <a:rect l="textAreaLeft" t="textAreaTop" r="textAreaRight" b="textAreaBottom"/>
              <a:pathLst>
                <a:path w="18" h="105">
                  <a:moveTo>
                    <a:pt x="12" y="101"/>
                  </a:moveTo>
                  <a:cubicBezTo>
                    <a:pt x="18" y="69"/>
                    <a:pt x="16" y="35"/>
                    <a:pt x="18" y="3"/>
                  </a:cubicBezTo>
                  <a:cubicBezTo>
                    <a:pt x="18" y="0"/>
                    <a:pt x="13" y="0"/>
                    <a:pt x="13" y="2"/>
                  </a:cubicBezTo>
                  <a:cubicBezTo>
                    <a:pt x="7" y="34"/>
                    <a:pt x="0" y="68"/>
                    <a:pt x="4" y="100"/>
                  </a:cubicBezTo>
                  <a:cubicBezTo>
                    <a:pt x="4" y="105"/>
                    <a:pt x="12" y="106"/>
                    <a:pt x="12" y="101"/>
                  </a:cubicBezTo>
                  <a:close/>
                </a:path>
              </a:pathLst>
            </a:custGeom>
            <a:solidFill>
              <a:srgbClr val="FFFFFF"/>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488" name="Freeform 847"/>
            <p:cNvSpPr/>
            <p:nvPr/>
          </p:nvSpPr>
          <p:spPr>
            <a:xfrm>
              <a:off x="1272960" y="3066840"/>
              <a:ext cx="50400" cy="148680"/>
            </a:xfrm>
            <a:custGeom>
              <a:gdLst>
                <a:gd name="textAreaLeft" fmla="*/ 0 w 50400"/>
                <a:gd name="textAreaRight" fmla="*/ 50760 w 50400"/>
                <a:gd name="textAreaTop" fmla="*/ 0 h 148680"/>
                <a:gd name="textAreaBottom" fmla="*/ 149040 h 148680"/>
              </a:gdLst>
              <a:rect l="textAreaLeft" t="textAreaTop" r="textAreaRight" b="textAreaBottom"/>
              <a:pathLst>
                <a:path w="13" h="38">
                  <a:moveTo>
                    <a:pt x="9" y="33"/>
                  </a:moveTo>
                  <a:cubicBezTo>
                    <a:pt x="13" y="25"/>
                    <a:pt x="11" y="11"/>
                    <a:pt x="6" y="3"/>
                  </a:cubicBezTo>
                  <a:cubicBezTo>
                    <a:pt x="4" y="0"/>
                    <a:pt x="0" y="2"/>
                    <a:pt x="0" y="5"/>
                  </a:cubicBezTo>
                  <a:cubicBezTo>
                    <a:pt x="0" y="9"/>
                    <a:pt x="1" y="13"/>
                    <a:pt x="1" y="17"/>
                  </a:cubicBezTo>
                  <a:cubicBezTo>
                    <a:pt x="1" y="22"/>
                    <a:pt x="0" y="27"/>
                    <a:pt x="1" y="31"/>
                  </a:cubicBezTo>
                  <a:cubicBezTo>
                    <a:pt x="2" y="35"/>
                    <a:pt x="7" y="38"/>
                    <a:pt x="9" y="33"/>
                  </a:cubicBezTo>
                  <a:close/>
                </a:path>
              </a:pathLst>
            </a:custGeom>
            <a:solidFill>
              <a:srgbClr val="FFFFFF"/>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489" name="Freeform 848"/>
            <p:cNvSpPr/>
            <p:nvPr/>
          </p:nvSpPr>
          <p:spPr>
            <a:xfrm>
              <a:off x="9000" y="1148760"/>
              <a:ext cx="1565280" cy="2480400"/>
            </a:xfrm>
            <a:custGeom>
              <a:gdLst>
                <a:gd name="textAreaLeft" fmla="*/ 0 w 1565280"/>
                <a:gd name="textAreaRight" fmla="*/ 1565640 w 1565280"/>
                <a:gd name="textAreaTop" fmla="*/ 0 h 2480400"/>
                <a:gd name="textAreaBottom" fmla="*/ 2480760 h 2480400"/>
              </a:gdLst>
              <a:rect l="textAreaLeft" t="textAreaTop" r="textAreaRight" b="textAreaBottom"/>
              <a:pathLst>
                <a:path w="398" h="630">
                  <a:moveTo>
                    <a:pt x="355" y="630"/>
                  </a:moveTo>
                  <a:cubicBezTo>
                    <a:pt x="355" y="630"/>
                    <a:pt x="356" y="630"/>
                    <a:pt x="356" y="630"/>
                  </a:cubicBezTo>
                  <a:cubicBezTo>
                    <a:pt x="356" y="630"/>
                    <a:pt x="356" y="630"/>
                    <a:pt x="356" y="630"/>
                  </a:cubicBezTo>
                  <a:cubicBezTo>
                    <a:pt x="356" y="630"/>
                    <a:pt x="356" y="630"/>
                    <a:pt x="356" y="630"/>
                  </a:cubicBezTo>
                  <a:cubicBezTo>
                    <a:pt x="356" y="630"/>
                    <a:pt x="357" y="630"/>
                    <a:pt x="357" y="630"/>
                  </a:cubicBezTo>
                  <a:cubicBezTo>
                    <a:pt x="357" y="630"/>
                    <a:pt x="357" y="630"/>
                    <a:pt x="357" y="630"/>
                  </a:cubicBezTo>
                  <a:cubicBezTo>
                    <a:pt x="358" y="630"/>
                    <a:pt x="358" y="630"/>
                    <a:pt x="359" y="630"/>
                  </a:cubicBezTo>
                  <a:cubicBezTo>
                    <a:pt x="359" y="630"/>
                    <a:pt x="359" y="630"/>
                    <a:pt x="359" y="630"/>
                  </a:cubicBezTo>
                  <a:cubicBezTo>
                    <a:pt x="359" y="630"/>
                    <a:pt x="359" y="630"/>
                    <a:pt x="359" y="630"/>
                  </a:cubicBezTo>
                  <a:cubicBezTo>
                    <a:pt x="359" y="630"/>
                    <a:pt x="359" y="630"/>
                    <a:pt x="359" y="630"/>
                  </a:cubicBezTo>
                  <a:cubicBezTo>
                    <a:pt x="359" y="630"/>
                    <a:pt x="359" y="630"/>
                    <a:pt x="359" y="630"/>
                  </a:cubicBezTo>
                  <a:cubicBezTo>
                    <a:pt x="359" y="629"/>
                    <a:pt x="360" y="629"/>
                    <a:pt x="360" y="629"/>
                  </a:cubicBezTo>
                  <a:cubicBezTo>
                    <a:pt x="360" y="629"/>
                    <a:pt x="360" y="629"/>
                    <a:pt x="360" y="629"/>
                  </a:cubicBezTo>
                  <a:cubicBezTo>
                    <a:pt x="360" y="628"/>
                    <a:pt x="360" y="628"/>
                    <a:pt x="360" y="627"/>
                  </a:cubicBezTo>
                  <a:cubicBezTo>
                    <a:pt x="360" y="627"/>
                    <a:pt x="360" y="627"/>
                    <a:pt x="360" y="627"/>
                  </a:cubicBezTo>
                  <a:cubicBezTo>
                    <a:pt x="360" y="627"/>
                    <a:pt x="360" y="627"/>
                    <a:pt x="360" y="627"/>
                  </a:cubicBezTo>
                  <a:cubicBezTo>
                    <a:pt x="360" y="625"/>
                    <a:pt x="334" y="479"/>
                    <a:pt x="372" y="316"/>
                  </a:cubicBezTo>
                  <a:cubicBezTo>
                    <a:pt x="398" y="204"/>
                    <a:pt x="387" y="112"/>
                    <a:pt x="340" y="57"/>
                  </a:cubicBezTo>
                  <a:cubicBezTo>
                    <a:pt x="307" y="18"/>
                    <a:pt x="257" y="0"/>
                    <a:pt x="192" y="3"/>
                  </a:cubicBezTo>
                  <a:cubicBezTo>
                    <a:pt x="192" y="3"/>
                    <a:pt x="191" y="3"/>
                    <a:pt x="191" y="3"/>
                  </a:cubicBezTo>
                  <a:cubicBezTo>
                    <a:pt x="188" y="3"/>
                    <a:pt x="186" y="3"/>
                    <a:pt x="183" y="4"/>
                  </a:cubicBezTo>
                  <a:cubicBezTo>
                    <a:pt x="154" y="6"/>
                    <a:pt x="126" y="16"/>
                    <a:pt x="101" y="32"/>
                  </a:cubicBezTo>
                  <a:cubicBezTo>
                    <a:pt x="101" y="32"/>
                    <a:pt x="101" y="32"/>
                    <a:pt x="101" y="32"/>
                  </a:cubicBezTo>
                  <a:cubicBezTo>
                    <a:pt x="47" y="66"/>
                    <a:pt x="12" y="124"/>
                    <a:pt x="3" y="190"/>
                  </a:cubicBezTo>
                  <a:cubicBezTo>
                    <a:pt x="3" y="190"/>
                    <a:pt x="3" y="190"/>
                    <a:pt x="3" y="190"/>
                  </a:cubicBezTo>
                  <a:cubicBezTo>
                    <a:pt x="1" y="206"/>
                    <a:pt x="0" y="222"/>
                    <a:pt x="1" y="238"/>
                  </a:cubicBezTo>
                  <a:cubicBezTo>
                    <a:pt x="2" y="255"/>
                    <a:pt x="5" y="274"/>
                    <a:pt x="11" y="296"/>
                  </a:cubicBezTo>
                  <a:cubicBezTo>
                    <a:pt x="11" y="296"/>
                    <a:pt x="11" y="297"/>
                    <a:pt x="11" y="297"/>
                  </a:cubicBezTo>
                  <a:cubicBezTo>
                    <a:pt x="14" y="309"/>
                    <a:pt x="19" y="321"/>
                    <a:pt x="24" y="333"/>
                  </a:cubicBezTo>
                  <a:cubicBezTo>
                    <a:pt x="24" y="334"/>
                    <a:pt x="24" y="334"/>
                    <a:pt x="24" y="335"/>
                  </a:cubicBezTo>
                  <a:cubicBezTo>
                    <a:pt x="24" y="335"/>
                    <a:pt x="24" y="335"/>
                    <a:pt x="24" y="335"/>
                  </a:cubicBezTo>
                  <a:cubicBezTo>
                    <a:pt x="61" y="420"/>
                    <a:pt x="149" y="529"/>
                    <a:pt x="355" y="630"/>
                  </a:cubicBezTo>
                  <a:close/>
                  <a:moveTo>
                    <a:pt x="100" y="439"/>
                  </a:moveTo>
                  <a:cubicBezTo>
                    <a:pt x="107" y="418"/>
                    <a:pt x="179" y="349"/>
                    <a:pt x="200" y="343"/>
                  </a:cubicBezTo>
                  <a:cubicBezTo>
                    <a:pt x="206" y="361"/>
                    <a:pt x="212" y="378"/>
                    <a:pt x="219" y="395"/>
                  </a:cubicBezTo>
                  <a:cubicBezTo>
                    <a:pt x="213" y="394"/>
                    <a:pt x="206" y="395"/>
                    <a:pt x="198" y="398"/>
                  </a:cubicBezTo>
                  <a:cubicBezTo>
                    <a:pt x="190" y="401"/>
                    <a:pt x="181" y="406"/>
                    <a:pt x="173" y="412"/>
                  </a:cubicBezTo>
                  <a:cubicBezTo>
                    <a:pt x="150" y="426"/>
                    <a:pt x="127" y="448"/>
                    <a:pt x="121" y="462"/>
                  </a:cubicBezTo>
                  <a:cubicBezTo>
                    <a:pt x="113" y="454"/>
                    <a:pt x="106" y="447"/>
                    <a:pt x="100" y="439"/>
                  </a:cubicBezTo>
                  <a:close/>
                  <a:moveTo>
                    <a:pt x="240" y="557"/>
                  </a:moveTo>
                  <a:cubicBezTo>
                    <a:pt x="246" y="536"/>
                    <a:pt x="258" y="503"/>
                    <a:pt x="266" y="498"/>
                  </a:cubicBezTo>
                  <a:cubicBezTo>
                    <a:pt x="266" y="498"/>
                    <a:pt x="266" y="498"/>
                    <a:pt x="266" y="498"/>
                  </a:cubicBezTo>
                  <a:cubicBezTo>
                    <a:pt x="266" y="498"/>
                    <a:pt x="267" y="498"/>
                    <a:pt x="267" y="498"/>
                  </a:cubicBezTo>
                  <a:cubicBezTo>
                    <a:pt x="267" y="498"/>
                    <a:pt x="268" y="499"/>
                    <a:pt x="269" y="499"/>
                  </a:cubicBezTo>
                  <a:cubicBezTo>
                    <a:pt x="276" y="511"/>
                    <a:pt x="283" y="523"/>
                    <a:pt x="289" y="534"/>
                  </a:cubicBezTo>
                  <a:cubicBezTo>
                    <a:pt x="283" y="539"/>
                    <a:pt x="264" y="556"/>
                    <a:pt x="259" y="569"/>
                  </a:cubicBezTo>
                  <a:cubicBezTo>
                    <a:pt x="252" y="565"/>
                    <a:pt x="246" y="561"/>
                    <a:pt x="240" y="557"/>
                  </a:cubicBezTo>
                  <a:close/>
                  <a:moveTo>
                    <a:pt x="264" y="573"/>
                  </a:moveTo>
                  <a:cubicBezTo>
                    <a:pt x="268" y="562"/>
                    <a:pt x="284" y="547"/>
                    <a:pt x="293" y="540"/>
                  </a:cubicBezTo>
                  <a:cubicBezTo>
                    <a:pt x="315" y="576"/>
                    <a:pt x="335" y="603"/>
                    <a:pt x="346" y="618"/>
                  </a:cubicBezTo>
                  <a:cubicBezTo>
                    <a:pt x="316" y="603"/>
                    <a:pt x="289" y="588"/>
                    <a:pt x="264" y="573"/>
                  </a:cubicBezTo>
                  <a:close/>
                  <a:moveTo>
                    <a:pt x="265" y="492"/>
                  </a:moveTo>
                  <a:cubicBezTo>
                    <a:pt x="264" y="492"/>
                    <a:pt x="264" y="492"/>
                    <a:pt x="263" y="492"/>
                  </a:cubicBezTo>
                  <a:cubicBezTo>
                    <a:pt x="263" y="492"/>
                    <a:pt x="262" y="493"/>
                    <a:pt x="262" y="493"/>
                  </a:cubicBezTo>
                  <a:cubicBezTo>
                    <a:pt x="251" y="500"/>
                    <a:pt x="238" y="539"/>
                    <a:pt x="234" y="553"/>
                  </a:cubicBezTo>
                  <a:cubicBezTo>
                    <a:pt x="190" y="524"/>
                    <a:pt x="155" y="495"/>
                    <a:pt x="126" y="467"/>
                  </a:cubicBezTo>
                  <a:cubicBezTo>
                    <a:pt x="126" y="467"/>
                    <a:pt x="126" y="467"/>
                    <a:pt x="126" y="466"/>
                  </a:cubicBezTo>
                  <a:cubicBezTo>
                    <a:pt x="131" y="451"/>
                    <a:pt x="171" y="416"/>
                    <a:pt x="200" y="404"/>
                  </a:cubicBezTo>
                  <a:cubicBezTo>
                    <a:pt x="210" y="401"/>
                    <a:pt x="218" y="400"/>
                    <a:pt x="222" y="402"/>
                  </a:cubicBezTo>
                  <a:cubicBezTo>
                    <a:pt x="226" y="411"/>
                    <a:pt x="229" y="419"/>
                    <a:pt x="233" y="427"/>
                  </a:cubicBezTo>
                  <a:cubicBezTo>
                    <a:pt x="243" y="450"/>
                    <a:pt x="254" y="472"/>
                    <a:pt x="265" y="492"/>
                  </a:cubicBezTo>
                  <a:close/>
                  <a:moveTo>
                    <a:pt x="352" y="615"/>
                  </a:moveTo>
                  <a:cubicBezTo>
                    <a:pt x="342" y="602"/>
                    <a:pt x="323" y="576"/>
                    <a:pt x="302" y="541"/>
                  </a:cubicBezTo>
                  <a:cubicBezTo>
                    <a:pt x="346" y="557"/>
                    <a:pt x="346" y="557"/>
                    <a:pt x="346" y="557"/>
                  </a:cubicBezTo>
                  <a:cubicBezTo>
                    <a:pt x="348" y="583"/>
                    <a:pt x="350" y="603"/>
                    <a:pt x="352" y="615"/>
                  </a:cubicBezTo>
                  <a:close/>
                  <a:moveTo>
                    <a:pt x="346" y="550"/>
                  </a:moveTo>
                  <a:cubicBezTo>
                    <a:pt x="296" y="532"/>
                    <a:pt x="296" y="532"/>
                    <a:pt x="296" y="532"/>
                  </a:cubicBezTo>
                  <a:cubicBezTo>
                    <a:pt x="291" y="523"/>
                    <a:pt x="285" y="513"/>
                    <a:pt x="279" y="503"/>
                  </a:cubicBezTo>
                  <a:cubicBezTo>
                    <a:pt x="300" y="512"/>
                    <a:pt x="337" y="528"/>
                    <a:pt x="345" y="532"/>
                  </a:cubicBezTo>
                  <a:cubicBezTo>
                    <a:pt x="346" y="538"/>
                    <a:pt x="346" y="544"/>
                    <a:pt x="346" y="550"/>
                  </a:cubicBezTo>
                  <a:close/>
                  <a:moveTo>
                    <a:pt x="345" y="524"/>
                  </a:moveTo>
                  <a:cubicBezTo>
                    <a:pt x="331" y="518"/>
                    <a:pt x="290" y="500"/>
                    <a:pt x="274" y="494"/>
                  </a:cubicBezTo>
                  <a:cubicBezTo>
                    <a:pt x="262" y="472"/>
                    <a:pt x="250" y="449"/>
                    <a:pt x="239" y="424"/>
                  </a:cubicBezTo>
                  <a:cubicBezTo>
                    <a:pt x="236" y="419"/>
                    <a:pt x="234" y="413"/>
                    <a:pt x="231" y="408"/>
                  </a:cubicBezTo>
                  <a:cubicBezTo>
                    <a:pt x="261" y="422"/>
                    <a:pt x="333" y="447"/>
                    <a:pt x="346" y="452"/>
                  </a:cubicBezTo>
                  <a:cubicBezTo>
                    <a:pt x="345" y="478"/>
                    <a:pt x="345" y="502"/>
                    <a:pt x="345" y="524"/>
                  </a:cubicBezTo>
                  <a:close/>
                  <a:moveTo>
                    <a:pt x="347" y="445"/>
                  </a:moveTo>
                  <a:cubicBezTo>
                    <a:pt x="328" y="438"/>
                    <a:pt x="248" y="410"/>
                    <a:pt x="227" y="398"/>
                  </a:cubicBezTo>
                  <a:cubicBezTo>
                    <a:pt x="220" y="381"/>
                    <a:pt x="213" y="362"/>
                    <a:pt x="207" y="343"/>
                  </a:cubicBezTo>
                  <a:cubicBezTo>
                    <a:pt x="229" y="350"/>
                    <a:pt x="301" y="393"/>
                    <a:pt x="349" y="423"/>
                  </a:cubicBezTo>
                  <a:cubicBezTo>
                    <a:pt x="348" y="431"/>
                    <a:pt x="347" y="438"/>
                    <a:pt x="347" y="445"/>
                  </a:cubicBezTo>
                  <a:close/>
                  <a:moveTo>
                    <a:pt x="349" y="416"/>
                  </a:moveTo>
                  <a:cubicBezTo>
                    <a:pt x="325" y="401"/>
                    <a:pt x="228" y="341"/>
                    <a:pt x="204" y="336"/>
                  </a:cubicBezTo>
                  <a:cubicBezTo>
                    <a:pt x="195" y="309"/>
                    <a:pt x="188" y="280"/>
                    <a:pt x="182" y="250"/>
                  </a:cubicBezTo>
                  <a:cubicBezTo>
                    <a:pt x="216" y="261"/>
                    <a:pt x="343" y="324"/>
                    <a:pt x="362" y="333"/>
                  </a:cubicBezTo>
                  <a:cubicBezTo>
                    <a:pt x="356" y="362"/>
                    <a:pt x="352" y="389"/>
                    <a:pt x="349" y="416"/>
                  </a:cubicBezTo>
                  <a:close/>
                  <a:moveTo>
                    <a:pt x="366" y="315"/>
                  </a:moveTo>
                  <a:cubicBezTo>
                    <a:pt x="365" y="319"/>
                    <a:pt x="364" y="322"/>
                    <a:pt x="363" y="326"/>
                  </a:cubicBezTo>
                  <a:cubicBezTo>
                    <a:pt x="339" y="314"/>
                    <a:pt x="210" y="251"/>
                    <a:pt x="181" y="243"/>
                  </a:cubicBezTo>
                  <a:cubicBezTo>
                    <a:pt x="178" y="229"/>
                    <a:pt x="176" y="214"/>
                    <a:pt x="175" y="199"/>
                  </a:cubicBezTo>
                  <a:cubicBezTo>
                    <a:pt x="206" y="203"/>
                    <a:pt x="323" y="271"/>
                    <a:pt x="369" y="299"/>
                  </a:cubicBezTo>
                  <a:cubicBezTo>
                    <a:pt x="368" y="304"/>
                    <a:pt x="367" y="309"/>
                    <a:pt x="366" y="315"/>
                  </a:cubicBezTo>
                  <a:close/>
                  <a:moveTo>
                    <a:pt x="371" y="292"/>
                  </a:moveTo>
                  <a:cubicBezTo>
                    <a:pt x="345" y="277"/>
                    <a:pt x="210" y="196"/>
                    <a:pt x="174" y="192"/>
                  </a:cubicBezTo>
                  <a:cubicBezTo>
                    <a:pt x="171" y="158"/>
                    <a:pt x="171" y="123"/>
                    <a:pt x="176" y="88"/>
                  </a:cubicBezTo>
                  <a:cubicBezTo>
                    <a:pt x="212" y="103"/>
                    <a:pt x="362" y="213"/>
                    <a:pt x="379" y="225"/>
                  </a:cubicBezTo>
                  <a:cubicBezTo>
                    <a:pt x="378" y="246"/>
                    <a:pt x="375" y="269"/>
                    <a:pt x="371" y="292"/>
                  </a:cubicBezTo>
                  <a:close/>
                  <a:moveTo>
                    <a:pt x="379" y="217"/>
                  </a:moveTo>
                  <a:cubicBezTo>
                    <a:pt x="350" y="196"/>
                    <a:pt x="211" y="94"/>
                    <a:pt x="177" y="81"/>
                  </a:cubicBezTo>
                  <a:cubicBezTo>
                    <a:pt x="179" y="68"/>
                    <a:pt x="181" y="54"/>
                    <a:pt x="185" y="41"/>
                  </a:cubicBezTo>
                  <a:cubicBezTo>
                    <a:pt x="231" y="54"/>
                    <a:pt x="363" y="158"/>
                    <a:pt x="377" y="169"/>
                  </a:cubicBezTo>
                  <a:cubicBezTo>
                    <a:pt x="379" y="184"/>
                    <a:pt x="379" y="200"/>
                    <a:pt x="379" y="217"/>
                  </a:cubicBezTo>
                  <a:close/>
                  <a:moveTo>
                    <a:pt x="335" y="61"/>
                  </a:moveTo>
                  <a:cubicBezTo>
                    <a:pt x="357" y="86"/>
                    <a:pt x="370" y="120"/>
                    <a:pt x="376" y="160"/>
                  </a:cubicBezTo>
                  <a:cubicBezTo>
                    <a:pt x="347" y="137"/>
                    <a:pt x="231" y="47"/>
                    <a:pt x="186" y="35"/>
                  </a:cubicBezTo>
                  <a:cubicBezTo>
                    <a:pt x="189" y="26"/>
                    <a:pt x="191" y="18"/>
                    <a:pt x="194" y="10"/>
                  </a:cubicBezTo>
                  <a:cubicBezTo>
                    <a:pt x="256" y="7"/>
                    <a:pt x="304" y="25"/>
                    <a:pt x="335" y="61"/>
                  </a:cubicBezTo>
                  <a:close/>
                  <a:moveTo>
                    <a:pt x="104" y="37"/>
                  </a:moveTo>
                  <a:cubicBezTo>
                    <a:pt x="104" y="37"/>
                    <a:pt x="104" y="37"/>
                    <a:pt x="104" y="37"/>
                  </a:cubicBezTo>
                  <a:cubicBezTo>
                    <a:pt x="129" y="22"/>
                    <a:pt x="156" y="12"/>
                    <a:pt x="183" y="10"/>
                  </a:cubicBezTo>
                  <a:cubicBezTo>
                    <a:pt x="184" y="10"/>
                    <a:pt x="186" y="10"/>
                    <a:pt x="187" y="10"/>
                  </a:cubicBezTo>
                  <a:cubicBezTo>
                    <a:pt x="184" y="18"/>
                    <a:pt x="182" y="27"/>
                    <a:pt x="180" y="35"/>
                  </a:cubicBezTo>
                  <a:cubicBezTo>
                    <a:pt x="169" y="40"/>
                    <a:pt x="107" y="72"/>
                    <a:pt x="61" y="101"/>
                  </a:cubicBezTo>
                  <a:cubicBezTo>
                    <a:pt x="49" y="109"/>
                    <a:pt x="38" y="117"/>
                    <a:pt x="29" y="124"/>
                  </a:cubicBezTo>
                  <a:cubicBezTo>
                    <a:pt x="46" y="88"/>
                    <a:pt x="72" y="58"/>
                    <a:pt x="104" y="37"/>
                  </a:cubicBezTo>
                  <a:close/>
                  <a:moveTo>
                    <a:pt x="23" y="138"/>
                  </a:moveTo>
                  <a:cubicBezTo>
                    <a:pt x="49" y="110"/>
                    <a:pt x="151" y="57"/>
                    <a:pt x="177" y="43"/>
                  </a:cubicBezTo>
                  <a:cubicBezTo>
                    <a:pt x="174" y="56"/>
                    <a:pt x="172" y="68"/>
                    <a:pt x="170" y="80"/>
                  </a:cubicBezTo>
                  <a:cubicBezTo>
                    <a:pt x="161" y="83"/>
                    <a:pt x="142" y="94"/>
                    <a:pt x="118" y="109"/>
                  </a:cubicBezTo>
                  <a:cubicBezTo>
                    <a:pt x="81" y="133"/>
                    <a:pt x="35" y="166"/>
                    <a:pt x="11" y="183"/>
                  </a:cubicBezTo>
                  <a:cubicBezTo>
                    <a:pt x="13" y="168"/>
                    <a:pt x="17" y="153"/>
                    <a:pt x="23" y="138"/>
                  </a:cubicBezTo>
                  <a:close/>
                  <a:moveTo>
                    <a:pt x="7" y="238"/>
                  </a:moveTo>
                  <a:cubicBezTo>
                    <a:pt x="7" y="222"/>
                    <a:pt x="7" y="207"/>
                    <a:pt x="9" y="192"/>
                  </a:cubicBezTo>
                  <a:cubicBezTo>
                    <a:pt x="76" y="144"/>
                    <a:pt x="152" y="93"/>
                    <a:pt x="169" y="87"/>
                  </a:cubicBezTo>
                  <a:cubicBezTo>
                    <a:pt x="164" y="122"/>
                    <a:pt x="164" y="158"/>
                    <a:pt x="167" y="192"/>
                  </a:cubicBezTo>
                  <a:cubicBezTo>
                    <a:pt x="154" y="195"/>
                    <a:pt x="130" y="208"/>
                    <a:pt x="105" y="224"/>
                  </a:cubicBezTo>
                  <a:cubicBezTo>
                    <a:pt x="69" y="247"/>
                    <a:pt x="30" y="277"/>
                    <a:pt x="16" y="290"/>
                  </a:cubicBezTo>
                  <a:cubicBezTo>
                    <a:pt x="11" y="270"/>
                    <a:pt x="8" y="253"/>
                    <a:pt x="7" y="238"/>
                  </a:cubicBezTo>
                  <a:close/>
                  <a:moveTo>
                    <a:pt x="18" y="297"/>
                  </a:moveTo>
                  <a:cubicBezTo>
                    <a:pt x="35" y="280"/>
                    <a:pt x="136" y="205"/>
                    <a:pt x="168" y="199"/>
                  </a:cubicBezTo>
                  <a:cubicBezTo>
                    <a:pt x="169" y="214"/>
                    <a:pt x="171" y="228"/>
                    <a:pt x="174" y="243"/>
                  </a:cubicBezTo>
                  <a:cubicBezTo>
                    <a:pt x="158" y="244"/>
                    <a:pt x="124" y="264"/>
                    <a:pt x="93" y="284"/>
                  </a:cubicBezTo>
                  <a:cubicBezTo>
                    <a:pt x="65" y="302"/>
                    <a:pt x="39" y="320"/>
                    <a:pt x="29" y="328"/>
                  </a:cubicBezTo>
                  <a:cubicBezTo>
                    <a:pt x="24" y="317"/>
                    <a:pt x="21" y="307"/>
                    <a:pt x="18" y="297"/>
                  </a:cubicBezTo>
                  <a:close/>
                  <a:moveTo>
                    <a:pt x="31" y="334"/>
                  </a:moveTo>
                  <a:cubicBezTo>
                    <a:pt x="80" y="299"/>
                    <a:pt x="154" y="250"/>
                    <a:pt x="175" y="249"/>
                  </a:cubicBezTo>
                  <a:cubicBezTo>
                    <a:pt x="181" y="280"/>
                    <a:pt x="189" y="309"/>
                    <a:pt x="198" y="337"/>
                  </a:cubicBezTo>
                  <a:cubicBezTo>
                    <a:pt x="194" y="338"/>
                    <a:pt x="190" y="340"/>
                    <a:pt x="186" y="343"/>
                  </a:cubicBezTo>
                  <a:cubicBezTo>
                    <a:pt x="157" y="361"/>
                    <a:pt x="106" y="411"/>
                    <a:pt x="95" y="434"/>
                  </a:cubicBezTo>
                  <a:cubicBezTo>
                    <a:pt x="65" y="398"/>
                    <a:pt x="45" y="365"/>
                    <a:pt x="31" y="334"/>
                  </a:cubicBezTo>
                  <a:close/>
                </a:path>
              </a:pathLst>
            </a:custGeom>
            <a:solidFill>
              <a:srgbClr val="F15B44"/>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grpSp>
      <p:sp>
        <p:nvSpPr>
          <p:cNvPr id="490" name="矩形 28"/>
          <p:cNvSpPr/>
          <p:nvPr/>
        </p:nvSpPr>
        <p:spPr>
          <a:xfrm>
            <a:off x="347328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accent3"/>
              </a:solidFill>
              <a:latin typeface="Arial"/>
              <a:ea typeface="微软雅黑"/>
            </a:endParaRPr>
          </a:p>
        </p:txBody>
      </p:sp>
      <p:sp>
        <p:nvSpPr>
          <p:cNvPr id="491" name="content.2.title"/>
          <p:cNvSpPr/>
          <p:nvPr/>
        </p:nvSpPr>
        <p:spPr>
          <a:xfrm>
            <a:off x="2794680" y="4236120"/>
            <a:ext cx="342216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accent3"/>
                </a:solidFill>
                <a:latin typeface="微软雅黑"/>
                <a:ea typeface="微软雅黑"/>
              </a:rPr>
              <a:t>学员的学习效果评估</a:t>
            </a:r>
            <a:endParaRPr lang="en-US" sz="1800" b="0" strike="noStrike" spc="-1">
              <a:solidFill>
                <a:srgbClr val="000000"/>
              </a:solidFill>
              <a:latin typeface="Arial"/>
            </a:endParaRPr>
          </a:p>
        </p:txBody>
      </p:sp>
      <p:sp>
        <p:nvSpPr>
          <p:cNvPr id="492" name="content.2.content"/>
          <p:cNvSpPr/>
          <p:nvPr/>
        </p:nvSpPr>
        <p:spPr>
          <a:xfrm>
            <a:off x="2793240" y="4528080"/>
            <a:ext cx="3364560" cy="232992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zh-CN" sz="1400" b="0" strike="noStrike" spc="-1">
                <a:solidFill>
                  <a:schemeClr val="accent3"/>
                </a:solidFill>
                <a:latin typeface="微软雅黑"/>
                <a:ea typeface="微软雅黑"/>
              </a:rPr>
              <a:t>定期对学员进行学习效果评估，及时发现问题并加以改进。</a:t>
            </a:r>
            <a:endParaRPr lang="en-US" sz="1400" b="0" strike="noStrike" spc="-1">
              <a:solidFill>
                <a:srgbClr val="000000"/>
              </a:solidFill>
              <a:latin typeface="Arial"/>
            </a:endParaRPr>
          </a:p>
        </p:txBody>
      </p:sp>
      <p:sp>
        <p:nvSpPr>
          <p:cNvPr id="493" name="矩形 33"/>
          <p:cNvSpPr/>
          <p:nvPr/>
        </p:nvSpPr>
        <p:spPr>
          <a:xfrm>
            <a:off x="620856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accent3"/>
              </a:solidFill>
              <a:latin typeface="Arial"/>
              <a:ea typeface="微软雅黑"/>
            </a:endParaRPr>
          </a:p>
        </p:txBody>
      </p:sp>
      <p:sp>
        <p:nvSpPr>
          <p:cNvPr id="494" name="content.3.title"/>
          <p:cNvSpPr/>
          <p:nvPr/>
        </p:nvSpPr>
        <p:spPr>
          <a:xfrm>
            <a:off x="7593840" y="2768040"/>
            <a:ext cx="338616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accent3"/>
                </a:solidFill>
                <a:latin typeface="微软雅黑"/>
                <a:ea typeface="微软雅黑"/>
              </a:rPr>
              <a:t>培训计划的调整和改进</a:t>
            </a:r>
            <a:endParaRPr lang="en-US" sz="1800" b="0" strike="noStrike" spc="-1">
              <a:solidFill>
                <a:srgbClr val="000000"/>
              </a:solidFill>
              <a:latin typeface="Arial"/>
            </a:endParaRPr>
          </a:p>
        </p:txBody>
      </p:sp>
      <p:sp>
        <p:nvSpPr>
          <p:cNvPr id="495" name="content.3.content"/>
          <p:cNvSpPr/>
          <p:nvPr/>
        </p:nvSpPr>
        <p:spPr>
          <a:xfrm>
            <a:off x="7593840" y="3060000"/>
            <a:ext cx="3662280" cy="79344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zh-CN" sz="1400" b="0" strike="noStrike" spc="-1">
                <a:solidFill>
                  <a:schemeClr val="accent3"/>
                </a:solidFill>
                <a:latin typeface="微软雅黑"/>
                <a:ea typeface="微软雅黑"/>
              </a:rPr>
              <a:t>根据评估结果和反馈意见，不断调整和改进培训计划，使其更加完善。</a:t>
            </a:r>
            <a:endParaRPr lang="en-US" sz="1400" b="0" strike="noStrike" spc="-1">
              <a:solidFill>
                <a:srgbClr val="000000"/>
              </a:solidFill>
              <a:latin typeface="Arial"/>
            </a:endParaRPr>
          </a:p>
        </p:txBody>
      </p:sp>
      <p:sp>
        <p:nvSpPr>
          <p:cNvPr id="496" name="矩形 38"/>
          <p:cNvSpPr/>
          <p:nvPr/>
        </p:nvSpPr>
        <p:spPr>
          <a:xfrm>
            <a:off x="894204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accent3"/>
              </a:solidFill>
              <a:latin typeface="Arial"/>
              <a:ea typeface="微软雅黑"/>
            </a:endParaRPr>
          </a:p>
        </p:txBody>
      </p:sp>
      <p:sp>
        <p:nvSpPr>
          <p:cNvPr id="497" name="content.4.title"/>
          <p:cNvSpPr/>
          <p:nvPr/>
        </p:nvSpPr>
        <p:spPr>
          <a:xfrm>
            <a:off x="7593840" y="4269600"/>
            <a:ext cx="393912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en-US" sz="1800" b="1" strike="noStrike" spc="-1">
                <a:solidFill>
                  <a:schemeClr val="accent3"/>
                </a:solidFill>
                <a:latin typeface="微软雅黑"/>
                <a:ea typeface="微软雅黑"/>
              </a:rPr>
              <a:t> </a:t>
            </a:r>
            <a:endParaRPr lang="en-US" sz="1800" b="0" strike="noStrike" spc="-1">
              <a:solidFill>
                <a:srgbClr val="000000"/>
              </a:solidFill>
              <a:latin typeface="Arial"/>
            </a:endParaRPr>
          </a:p>
        </p:txBody>
      </p:sp>
      <p:sp>
        <p:nvSpPr>
          <p:cNvPr id="498" name="content.4.content"/>
          <p:cNvSpPr/>
          <p:nvPr/>
        </p:nvSpPr>
        <p:spPr>
          <a:xfrm>
            <a:off x="7593840" y="4641120"/>
            <a:ext cx="3876480" cy="175104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en-US" sz="1400" b="0" strike="noStrike" spc="-1">
                <a:solidFill>
                  <a:schemeClr val="accent3"/>
                </a:solidFill>
                <a:latin typeface="微软雅黑"/>
                <a:ea typeface="微软雅黑"/>
              </a:rPr>
              <a:t> </a:t>
            </a:r>
            <a:endParaRPr lang="en-US" sz="1400" b="0" strike="noStrike" spc="-1">
              <a:solidFill>
                <a:srgbClr val="000000"/>
              </a:solidFill>
              <a:latin typeface="Arial"/>
            </a:endParaRPr>
          </a:p>
        </p:txBody>
      </p:sp>
      <p:sp>
        <p:nvSpPr>
          <p:cNvPr id="499" name="PlaceHolder 1"/>
          <p:cNvSpPr>
            <a:spLocks noGrp="1"/>
          </p:cNvSpPr>
          <p:nvPr>
            <p:ph type="title" idx="4294967295"/>
          </p:nvPr>
        </p:nvSpPr>
        <p:spPr>
          <a:xfrm>
            <a:off x="0" y="0"/>
            <a:ext cx="10799640" cy="719640"/>
          </a:xfrm>
          <a:prstGeom prst="rect">
            <a:avLst/>
          </a:prstGeom>
          <a:noFill/>
          <a:ln w="0">
            <a:noFill/>
          </a:ln>
        </p:spPr>
        <p:txBody>
          <a:bodyPr lIns="90000" tIns="47160" rIns="90000" bIns="47160" anchor="ctr">
            <a:noAutofit/>
          </a:bodyPr>
          <a:lstStyle/>
          <a:p>
            <a:pPr marL="571680" indent="-571680" defTabSz="914400">
              <a:lnSpc>
                <a:spcPct val="100000"/>
              </a:lnSpc>
              <a:buClr>
                <a:srgbClr val="F2BA02"/>
              </a:buClr>
              <a:buFont typeface="Wingdings" charset="2"/>
              <a:buChar char=""/>
            </a:pPr>
            <a:r>
              <a:rPr lang="zh-CN" sz="3600" b="1" strike="noStrike" spc="299">
                <a:solidFill>
                  <a:schemeClr val="accent3"/>
                </a:solidFill>
                <a:latin typeface="Arial"/>
                <a:ea typeface="微软雅黑"/>
              </a:rPr>
              <a:t>培训计划执行</a:t>
            </a:r>
            <a:endParaRPr lang="en-US" sz="3600" b="0" strike="noStrike" spc="-1">
              <a:solidFill>
                <a:schemeClr val="dk1"/>
              </a:solidFill>
              <a:latin typeface="Arial"/>
            </a:endParaRPr>
          </a:p>
        </p:txBody>
      </p:sp>
      <p:sp>
        <p:nvSpPr>
          <p:cNvPr id="500" name="矩形 19"/>
          <p:cNvSpPr/>
          <p:nvPr/>
        </p:nvSpPr>
        <p:spPr>
          <a:xfrm>
            <a:off x="72972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accent3"/>
              </a:solidFill>
              <a:latin typeface="Arial"/>
              <a:ea typeface="微软雅黑"/>
            </a:endParaRPr>
          </a:p>
        </p:txBody>
      </p:sp>
      <p:sp>
        <p:nvSpPr>
          <p:cNvPr id="501" name="content.1.title"/>
          <p:cNvSpPr/>
          <p:nvPr/>
        </p:nvSpPr>
        <p:spPr>
          <a:xfrm>
            <a:off x="2802240" y="2827800"/>
            <a:ext cx="340524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accent3"/>
                </a:solidFill>
                <a:latin typeface="微软雅黑"/>
                <a:ea typeface="微软雅黑"/>
              </a:rPr>
              <a:t>培训师的教学方法</a:t>
            </a:r>
            <a:endParaRPr lang="en-US" sz="1800" b="0" strike="noStrike" spc="-1">
              <a:solidFill>
                <a:srgbClr val="000000"/>
              </a:solidFill>
              <a:latin typeface="Arial"/>
            </a:endParaRPr>
          </a:p>
        </p:txBody>
      </p:sp>
      <p:sp>
        <p:nvSpPr>
          <p:cNvPr id="502" name="content.1.content"/>
          <p:cNvSpPr/>
          <p:nvPr/>
        </p:nvSpPr>
        <p:spPr>
          <a:xfrm>
            <a:off x="2794680" y="3134520"/>
            <a:ext cx="3344760" cy="95400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zh-CN" sz="1400" b="0" strike="noStrike" spc="-1">
                <a:solidFill>
                  <a:schemeClr val="accent3"/>
                </a:solidFill>
                <a:latin typeface="微软雅黑"/>
                <a:ea typeface="微软雅黑"/>
              </a:rPr>
              <a:t>培训师需要灵活运用各种教学方法，以吸引学员的注意力，提高学习效果。</a:t>
            </a:r>
            <a:endParaRPr lang="en-US" sz="1400" b="0" strike="noStrike" spc="-1">
              <a:solidFill>
                <a:srgbClr val="000000"/>
              </a:solidFill>
              <a:latin typeface="Arial"/>
            </a:endParaRPr>
          </a:p>
        </p:txBody>
      </p:sp>
      <p:sp>
        <p:nvSpPr>
          <p:cNvPr id="503" name="Freeform 5"/>
          <p:cNvSpPr/>
          <p:nvPr/>
        </p:nvSpPr>
        <p:spPr>
          <a:xfrm>
            <a:off x="1904760" y="2747880"/>
            <a:ext cx="526680" cy="596880"/>
          </a:xfrm>
          <a:custGeom>
            <a:gdLst>
              <a:gd name="textAreaLeft" fmla="*/ 0 w 526680"/>
              <a:gd name="textAreaRight" fmla="*/ 527040 w 526680"/>
              <a:gd name="textAreaTop" fmla="*/ 0 h 596880"/>
              <a:gd name="textAreaBottom" fmla="*/ 597240 h 596880"/>
            </a:gdLst>
            <a:rect l="textAreaLeft" t="textAreaTop" r="textAreaRight" b="textAreaBottom"/>
            <a:pathLst>
              <a:path w="285" h="127">
                <a:moveTo>
                  <a:pt x="33" y="15"/>
                </a:moveTo>
                <a:cubicBezTo>
                  <a:pt x="0" y="28"/>
                  <a:pt x="3" y="95"/>
                  <a:pt x="25" y="109"/>
                </a:cubicBezTo>
                <a:cubicBezTo>
                  <a:pt x="47" y="123"/>
                  <a:pt x="229" y="127"/>
                  <a:pt x="257" y="114"/>
                </a:cubicBezTo>
                <a:cubicBezTo>
                  <a:pt x="285" y="101"/>
                  <a:pt x="282" y="28"/>
                  <a:pt x="259" y="14"/>
                </a:cubicBezTo>
                <a:cubicBezTo>
                  <a:pt x="236" y="0"/>
                  <a:pt x="70" y="0"/>
                  <a:pt x="33" y="15"/>
                </a:cubicBezTo>
                <a:close/>
              </a:path>
            </a:pathLst>
          </a:custGeom>
          <a:solidFill>
            <a:srgbClr val="F48067"/>
          </a:solidFill>
          <a:ln w="0">
            <a:noFill/>
          </a:ln>
        </p:spPr>
        <p:style>
          <a:lnRef idx="0"/>
          <a:fillRef idx="0"/>
          <a:effectRef idx="0"/>
          <a:fontRef idx="minor"/>
        </p:style>
        <p:txBody>
          <a:bodyPr numCol="1" spcCol="0" anchor="t">
            <a:noAutofit/>
          </a:bodyPr>
          <a:lstStyle/>
          <a:p>
            <a:pPr defTabSz="914400">
              <a:lnSpc>
                <a:spcPct val="100000"/>
              </a:lnSpc>
            </a:pPr>
            <a:r>
              <a:rPr lang="en-US" sz="2000" b="1" strike="noStrike" spc="-1">
                <a:solidFill>
                  <a:schemeClr val="lt1"/>
                </a:solidFill>
                <a:latin typeface="字魂105号-简雅黑"/>
                <a:ea typeface="字魂105号-简雅黑"/>
              </a:rPr>
              <a:t>01</a:t>
            </a:r>
            <a:r>
              <a:rPr lang="zh-CN" sz="2000" b="1" strike="noStrike" spc="-1">
                <a:solidFill>
                  <a:schemeClr val="lt1"/>
                </a:solidFill>
                <a:latin typeface="字魂105号-简雅黑"/>
                <a:ea typeface="字魂105号-简雅黑"/>
              </a:rPr>
              <a:t>、</a:t>
            </a:r>
            <a:endParaRPr lang="en-US" sz="2000" b="0" strike="noStrike" spc="-1">
              <a:solidFill>
                <a:srgbClr val="000000"/>
              </a:solidFill>
              <a:latin typeface="Arial"/>
            </a:endParaRPr>
          </a:p>
        </p:txBody>
      </p:sp>
      <p:sp>
        <p:nvSpPr>
          <p:cNvPr id="504" name="Freeform 14"/>
          <p:cNvSpPr/>
          <p:nvPr/>
        </p:nvSpPr>
        <p:spPr>
          <a:xfrm>
            <a:off x="6604200" y="2767680"/>
            <a:ext cx="525240" cy="542880"/>
          </a:xfrm>
          <a:custGeom>
            <a:gdLst>
              <a:gd name="textAreaLeft" fmla="*/ 0 w 525240"/>
              <a:gd name="textAreaRight" fmla="*/ 525600 w 525240"/>
              <a:gd name="textAreaTop" fmla="*/ 0 h 542880"/>
              <a:gd name="textAreaBottom" fmla="*/ 543240 h 542880"/>
            </a:gdLst>
            <a:rect l="textAreaLeft" t="textAreaTop" r="textAreaRight" b="textAreaBottom"/>
            <a:pathLst>
              <a:path w="285" h="127">
                <a:moveTo>
                  <a:pt x="33" y="15"/>
                </a:moveTo>
                <a:cubicBezTo>
                  <a:pt x="0" y="28"/>
                  <a:pt x="3" y="95"/>
                  <a:pt x="25" y="109"/>
                </a:cubicBezTo>
                <a:cubicBezTo>
                  <a:pt x="47" y="123"/>
                  <a:pt x="229" y="127"/>
                  <a:pt x="257" y="114"/>
                </a:cubicBezTo>
                <a:cubicBezTo>
                  <a:pt x="285" y="101"/>
                  <a:pt x="282" y="28"/>
                  <a:pt x="259" y="14"/>
                </a:cubicBezTo>
                <a:cubicBezTo>
                  <a:pt x="236" y="0"/>
                  <a:pt x="70" y="0"/>
                  <a:pt x="33" y="15"/>
                </a:cubicBezTo>
                <a:close/>
              </a:path>
            </a:pathLst>
          </a:custGeom>
          <a:solidFill>
            <a:srgbClr val="F89E5B"/>
          </a:solidFill>
          <a:ln w="0">
            <a:noFill/>
          </a:ln>
        </p:spPr>
        <p:style>
          <a:lnRef idx="0"/>
          <a:fillRef idx="0"/>
          <a:effectRef idx="0"/>
          <a:fontRef idx="minor"/>
        </p:style>
        <p:txBody>
          <a:bodyPr numCol="1" spcCol="0" anchor="t">
            <a:noAutofit/>
          </a:bodyPr>
          <a:lstStyle/>
          <a:p>
            <a:pPr defTabSz="914400">
              <a:lnSpc>
                <a:spcPct val="100000"/>
              </a:lnSpc>
            </a:pPr>
            <a:r>
              <a:rPr lang="en-US" sz="2000" b="1" strike="noStrike" spc="-1">
                <a:solidFill>
                  <a:schemeClr val="lt1"/>
                </a:solidFill>
                <a:latin typeface="字魂105号-简雅黑"/>
                <a:ea typeface="字魂105号-简雅黑"/>
              </a:rPr>
              <a:t>03</a:t>
            </a:r>
            <a:r>
              <a:rPr lang="zh-CN" sz="2000" b="1" strike="noStrike" spc="-1">
                <a:solidFill>
                  <a:schemeClr val="lt1"/>
                </a:solidFill>
                <a:latin typeface="字魂105号-简雅黑"/>
                <a:ea typeface="字魂105号-简雅黑"/>
              </a:rPr>
              <a:t>、</a:t>
            </a:r>
            <a:endParaRPr lang="en-US" sz="2000" b="0" strike="noStrike" spc="-1">
              <a:solidFill>
                <a:srgbClr val="000000"/>
              </a:solidFill>
              <a:latin typeface="Arial"/>
            </a:endParaRPr>
          </a:p>
        </p:txBody>
      </p:sp>
      <p:sp>
        <p:nvSpPr>
          <p:cNvPr id="505" name="Freeform 15"/>
          <p:cNvSpPr/>
          <p:nvPr/>
        </p:nvSpPr>
        <p:spPr>
          <a:xfrm>
            <a:off x="1935000" y="4236480"/>
            <a:ext cx="526680" cy="511560"/>
          </a:xfrm>
          <a:custGeom>
            <a:gdLst>
              <a:gd name="textAreaLeft" fmla="*/ 0 w 526680"/>
              <a:gd name="textAreaRight" fmla="*/ 527040 w 526680"/>
              <a:gd name="textAreaTop" fmla="*/ 0 h 511560"/>
              <a:gd name="textAreaBottom" fmla="*/ 511920 h 511560"/>
            </a:gdLst>
            <a:rect l="textAreaLeft" t="textAreaTop" r="textAreaRight" b="textAreaBottom"/>
            <a:pathLst>
              <a:path w="228" h="127">
                <a:moveTo>
                  <a:pt x="26" y="15"/>
                </a:moveTo>
                <a:cubicBezTo>
                  <a:pt x="0" y="28"/>
                  <a:pt x="2" y="95"/>
                  <a:pt x="20" y="109"/>
                </a:cubicBezTo>
                <a:cubicBezTo>
                  <a:pt x="38" y="123"/>
                  <a:pt x="184" y="127"/>
                  <a:pt x="206" y="114"/>
                </a:cubicBezTo>
                <a:cubicBezTo>
                  <a:pt x="228" y="101"/>
                  <a:pt x="226" y="28"/>
                  <a:pt x="208" y="14"/>
                </a:cubicBezTo>
                <a:cubicBezTo>
                  <a:pt x="189" y="0"/>
                  <a:pt x="56" y="0"/>
                  <a:pt x="26" y="15"/>
                </a:cubicBezTo>
                <a:close/>
              </a:path>
            </a:pathLst>
          </a:custGeom>
          <a:solidFill>
            <a:srgbClr val="FDBE62"/>
          </a:solidFill>
          <a:ln w="0">
            <a:noFill/>
          </a:ln>
        </p:spPr>
        <p:style>
          <a:lnRef idx="0"/>
          <a:fillRef idx="0"/>
          <a:effectRef idx="0"/>
          <a:fontRef idx="minor"/>
        </p:style>
        <p:txBody>
          <a:bodyPr numCol="1" spcCol="0" anchor="t">
            <a:noAutofit/>
          </a:bodyPr>
          <a:lstStyle/>
          <a:p>
            <a:pPr defTabSz="914400">
              <a:lnSpc>
                <a:spcPct val="100000"/>
              </a:lnSpc>
            </a:pPr>
            <a:r>
              <a:rPr lang="en-US" sz="2000" b="1" strike="noStrike" spc="-1">
                <a:solidFill>
                  <a:schemeClr val="lt1"/>
                </a:solidFill>
                <a:latin typeface="字魂105号-简雅黑"/>
                <a:ea typeface="字魂105号-简雅黑"/>
              </a:rPr>
              <a:t>02</a:t>
            </a:r>
            <a:r>
              <a:rPr lang="zh-CN" sz="2000" b="1" strike="noStrike" spc="-1">
                <a:solidFill>
                  <a:schemeClr val="lt1"/>
                </a:solidFill>
                <a:latin typeface="字魂105号-简雅黑"/>
                <a:ea typeface="字魂105号-简雅黑"/>
              </a:rPr>
              <a:t>、</a:t>
            </a:r>
            <a:endParaRPr lang="en-US" sz="2000" b="0" strike="noStrike" spc="-1">
              <a:solidFill>
                <a:srgbClr val="000000"/>
              </a:solidFill>
              <a:latin typeface="Arial"/>
            </a:endParaRPr>
          </a:p>
        </p:txBody>
      </p:sp>
      <p:sp>
        <p:nvSpPr>
          <p:cNvPr id="506" name="Freeform 10"/>
          <p:cNvSpPr/>
          <p:nvPr/>
        </p:nvSpPr>
        <p:spPr>
          <a:xfrm>
            <a:off x="6588360" y="4236480"/>
            <a:ext cx="576000" cy="542880"/>
          </a:xfrm>
          <a:custGeom>
            <a:gdLst>
              <a:gd name="textAreaLeft" fmla="*/ 0 w 576000"/>
              <a:gd name="textAreaRight" fmla="*/ 576360 w 576000"/>
              <a:gd name="textAreaTop" fmla="*/ 0 h 542880"/>
              <a:gd name="textAreaBottom" fmla="*/ 543240 h 542880"/>
            </a:gdLst>
            <a:rect l="textAreaLeft" t="textAreaTop" r="textAreaRight" b="textAreaBottom"/>
            <a:pathLst>
              <a:path w="313" h="127">
                <a:moveTo>
                  <a:pt x="36" y="15"/>
                </a:moveTo>
                <a:cubicBezTo>
                  <a:pt x="0" y="29"/>
                  <a:pt x="3" y="95"/>
                  <a:pt x="28" y="109"/>
                </a:cubicBezTo>
                <a:cubicBezTo>
                  <a:pt x="52" y="123"/>
                  <a:pt x="252" y="127"/>
                  <a:pt x="283" y="114"/>
                </a:cubicBezTo>
                <a:cubicBezTo>
                  <a:pt x="313" y="101"/>
                  <a:pt x="310" y="28"/>
                  <a:pt x="285" y="14"/>
                </a:cubicBezTo>
                <a:cubicBezTo>
                  <a:pt x="260" y="0"/>
                  <a:pt x="77" y="0"/>
                  <a:pt x="36" y="15"/>
                </a:cubicBezTo>
                <a:close/>
              </a:path>
            </a:pathLst>
          </a:custGeom>
          <a:solidFill>
            <a:srgbClr val="90CFAE"/>
          </a:solidFill>
          <a:ln w="0">
            <a:noFill/>
          </a:ln>
        </p:spPr>
        <p:style>
          <a:lnRef idx="0"/>
          <a:fillRef idx="0"/>
          <a:effectRef idx="0"/>
          <a:fontRef idx="minor"/>
        </p:style>
        <p:txBody>
          <a:bodyPr numCol="1" spcCol="0" anchor="t">
            <a:noAutofit/>
          </a:bodyPr>
          <a:lstStyle/>
          <a:p>
            <a:pPr defTabSz="914400">
              <a:lnSpc>
                <a:spcPct val="100000"/>
              </a:lnSpc>
            </a:pPr>
            <a:r>
              <a:rPr lang="en-US" sz="2000" b="1" strike="noStrike" spc="-1">
                <a:solidFill>
                  <a:schemeClr val="lt1"/>
                </a:solidFill>
                <a:latin typeface="字魂105号-简雅黑"/>
                <a:ea typeface="字魂105号-简雅黑"/>
              </a:rPr>
              <a:t>04</a:t>
            </a:r>
            <a:r>
              <a:rPr lang="zh-CN" sz="2000" b="1" strike="noStrike" spc="-1">
                <a:solidFill>
                  <a:schemeClr val="lt1"/>
                </a:solidFill>
                <a:latin typeface="字魂105号-简雅黑"/>
                <a:ea typeface="字魂105号-简雅黑"/>
              </a:rPr>
              <a:t>、</a:t>
            </a:r>
            <a:endParaRPr lang="en-US" sz="2000" b="0" strike="noStrike" spc="-1">
              <a:solidFill>
                <a:srgbClr val="000000"/>
              </a:solidFill>
              <a:latin typeface="Arial"/>
            </a:endParaRPr>
          </a:p>
        </p:txBody>
      </p:sp>
      <p:grpSp>
        <p:nvGrpSpPr>
          <p:cNvPr id="507" name="组合 81"/>
          <p:cNvGrpSpPr/>
          <p:nvPr/>
        </p:nvGrpSpPr>
        <p:grpSpPr>
          <a:xfrm>
            <a:off x="381960" y="5287680"/>
            <a:ext cx="988200" cy="1001880"/>
            <a:chOff x="381960" y="5287680"/>
            <a:chExt cx="988200" cy="1001880"/>
          </a:xfrm>
        </p:grpSpPr>
        <p:sp>
          <p:nvSpPr>
            <p:cNvPr id="508" name="Freeform 723"/>
            <p:cNvSpPr/>
            <p:nvPr/>
          </p:nvSpPr>
          <p:spPr>
            <a:xfrm rot="19051800">
              <a:off x="975960" y="6191640"/>
              <a:ext cx="52560" cy="90720"/>
            </a:xfrm>
            <a:custGeom>
              <a:gdLst>
                <a:gd name="textAreaLeft" fmla="*/ 0 w 52560"/>
                <a:gd name="textAreaRight" fmla="*/ 52920 w 52560"/>
                <a:gd name="textAreaTop" fmla="*/ 0 h 90720"/>
                <a:gd name="textAreaBottom" fmla="*/ 91080 h 90720"/>
              </a:gdLst>
              <a:rect l="textAreaLeft" t="textAreaTop" r="textAreaRight" b="textAreaBottom"/>
              <a:pathLst>
                <a:path w="40" h="69">
                  <a:moveTo>
                    <a:pt x="35" y="0"/>
                  </a:moveTo>
                  <a:cubicBezTo>
                    <a:pt x="29" y="6"/>
                    <a:pt x="7" y="30"/>
                    <a:pt x="0" y="41"/>
                  </a:cubicBezTo>
                  <a:cubicBezTo>
                    <a:pt x="0" y="43"/>
                    <a:pt x="1" y="46"/>
                    <a:pt x="2" y="48"/>
                  </a:cubicBezTo>
                  <a:cubicBezTo>
                    <a:pt x="4" y="56"/>
                    <a:pt x="7" y="62"/>
                    <a:pt x="11" y="69"/>
                  </a:cubicBezTo>
                  <a:cubicBezTo>
                    <a:pt x="18" y="58"/>
                    <a:pt x="37" y="36"/>
                    <a:pt x="40" y="33"/>
                  </a:cubicBezTo>
                  <a:cubicBezTo>
                    <a:pt x="38" y="22"/>
                    <a:pt x="36" y="11"/>
                    <a:pt x="35" y="0"/>
                  </a:cubicBezTo>
                  <a:close/>
                </a:path>
              </a:pathLst>
            </a:custGeom>
            <a:solidFill>
              <a:srgbClr val="D2E8C5"/>
            </a:solidFill>
            <a:ln w="0">
              <a:noFill/>
            </a:ln>
          </p:spPr>
          <p:style>
            <a:lnRef idx="0"/>
            <a:fillRef idx="0"/>
            <a:effectRef idx="0"/>
            <a:fontRef idx="minor"/>
          </p:style>
          <p:txBody>
            <a:bodyPr tIns="45360" bIns="45360"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509" name="Freeform 726"/>
            <p:cNvSpPr/>
            <p:nvPr/>
          </p:nvSpPr>
          <p:spPr>
            <a:xfrm rot="19051800">
              <a:off x="945360" y="6166080"/>
              <a:ext cx="50400" cy="89640"/>
            </a:xfrm>
            <a:custGeom>
              <a:gdLst>
                <a:gd name="textAreaLeft" fmla="*/ 0 w 50400"/>
                <a:gd name="textAreaRight" fmla="*/ 50760 w 50400"/>
                <a:gd name="textAreaTop" fmla="*/ 0 h 89640"/>
                <a:gd name="textAreaBottom" fmla="*/ 90000 h 89640"/>
              </a:gdLst>
              <a:rect l="textAreaLeft" t="textAreaTop" r="textAreaRight" b="textAreaBottom"/>
              <a:pathLst>
                <a:path w="39" h="69">
                  <a:moveTo>
                    <a:pt x="35" y="0"/>
                  </a:moveTo>
                  <a:cubicBezTo>
                    <a:pt x="29" y="7"/>
                    <a:pt x="5" y="32"/>
                    <a:pt x="0" y="43"/>
                  </a:cubicBezTo>
                  <a:cubicBezTo>
                    <a:pt x="0" y="52"/>
                    <a:pt x="1" y="61"/>
                    <a:pt x="3" y="69"/>
                  </a:cubicBezTo>
                  <a:cubicBezTo>
                    <a:pt x="12" y="57"/>
                    <a:pt x="36" y="32"/>
                    <a:pt x="39" y="29"/>
                  </a:cubicBezTo>
                  <a:cubicBezTo>
                    <a:pt x="37" y="19"/>
                    <a:pt x="36" y="9"/>
                    <a:pt x="35" y="0"/>
                  </a:cubicBezTo>
                  <a:close/>
                </a:path>
              </a:pathLst>
            </a:custGeom>
            <a:solidFill>
              <a:srgbClr val="D2E8C5"/>
            </a:solidFill>
            <a:ln w="0">
              <a:noFill/>
            </a:ln>
          </p:spPr>
          <p:style>
            <a:lnRef idx="0"/>
            <a:fillRef idx="0"/>
            <a:effectRef idx="0"/>
            <a:fontRef idx="minor"/>
          </p:style>
          <p:txBody>
            <a:bodyPr tIns="45000" bIns="45000"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510" name="Freeform 728"/>
            <p:cNvSpPr/>
            <p:nvPr/>
          </p:nvSpPr>
          <p:spPr>
            <a:xfrm rot="19051800">
              <a:off x="881640" y="6096240"/>
              <a:ext cx="22320" cy="53640"/>
            </a:xfrm>
            <a:custGeom>
              <a:gdLst>
                <a:gd name="textAreaLeft" fmla="*/ 0 w 22320"/>
                <a:gd name="textAreaRight" fmla="*/ 22680 w 22320"/>
                <a:gd name="textAreaTop" fmla="*/ 0 h 53640"/>
                <a:gd name="textAreaBottom" fmla="*/ 54000 h 53640"/>
              </a:gdLst>
              <a:rect l="textAreaLeft" t="textAreaTop" r="textAreaRight" b="textAreaBottom"/>
              <a:pathLst>
                <a:path w="18" h="41">
                  <a:moveTo>
                    <a:pt x="17" y="0"/>
                  </a:moveTo>
                  <a:cubicBezTo>
                    <a:pt x="13" y="6"/>
                    <a:pt x="6" y="21"/>
                    <a:pt x="0" y="41"/>
                  </a:cubicBezTo>
                  <a:cubicBezTo>
                    <a:pt x="6" y="32"/>
                    <a:pt x="16" y="22"/>
                    <a:pt x="18" y="20"/>
                  </a:cubicBezTo>
                  <a:cubicBezTo>
                    <a:pt x="17" y="11"/>
                    <a:pt x="17" y="4"/>
                    <a:pt x="17" y="0"/>
                  </a:cubicBezTo>
                  <a:close/>
                </a:path>
              </a:pathLst>
            </a:custGeom>
            <a:solidFill>
              <a:srgbClr val="D2E8C5"/>
            </a:solidFill>
            <a:ln w="0">
              <a:noFill/>
            </a:ln>
          </p:spPr>
          <p:style>
            <a:lnRef idx="0"/>
            <a:fillRef idx="0"/>
            <a:effectRef idx="0"/>
            <a:fontRef idx="minor"/>
          </p:style>
          <p:txBody>
            <a:bodyPr tIns="27000" bIns="27000"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511" name="Freeform 729"/>
            <p:cNvSpPr/>
            <p:nvPr/>
          </p:nvSpPr>
          <p:spPr>
            <a:xfrm rot="19051800">
              <a:off x="919800" y="6138720"/>
              <a:ext cx="44640" cy="90720"/>
            </a:xfrm>
            <a:custGeom>
              <a:gdLst>
                <a:gd name="textAreaLeft" fmla="*/ 0 w 44640"/>
                <a:gd name="textAreaRight" fmla="*/ 45000 w 44640"/>
                <a:gd name="textAreaTop" fmla="*/ 0 h 90720"/>
                <a:gd name="textAreaBottom" fmla="*/ 91080 h 90720"/>
              </a:gdLst>
              <a:rect l="textAreaLeft" t="textAreaTop" r="textAreaRight" b="textAreaBottom"/>
              <a:pathLst>
                <a:path w="35" h="69">
                  <a:moveTo>
                    <a:pt x="32" y="0"/>
                  </a:moveTo>
                  <a:cubicBezTo>
                    <a:pt x="26" y="7"/>
                    <a:pt x="6" y="30"/>
                    <a:pt x="1" y="41"/>
                  </a:cubicBezTo>
                  <a:cubicBezTo>
                    <a:pt x="0" y="51"/>
                    <a:pt x="0" y="60"/>
                    <a:pt x="0" y="69"/>
                  </a:cubicBezTo>
                  <a:cubicBezTo>
                    <a:pt x="8" y="56"/>
                    <a:pt x="32" y="31"/>
                    <a:pt x="35" y="28"/>
                  </a:cubicBezTo>
                  <a:cubicBezTo>
                    <a:pt x="34" y="18"/>
                    <a:pt x="33" y="9"/>
                    <a:pt x="32" y="0"/>
                  </a:cubicBezTo>
                  <a:close/>
                </a:path>
              </a:pathLst>
            </a:custGeom>
            <a:solidFill>
              <a:srgbClr val="D2E8C5"/>
            </a:solidFill>
            <a:ln w="0">
              <a:noFill/>
            </a:ln>
          </p:spPr>
          <p:style>
            <a:lnRef idx="0"/>
            <a:fillRef idx="0"/>
            <a:effectRef idx="0"/>
            <a:fontRef idx="minor"/>
          </p:style>
          <p:txBody>
            <a:bodyPr tIns="45360" bIns="45360"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512" name="Freeform 730"/>
            <p:cNvSpPr/>
            <p:nvPr/>
          </p:nvSpPr>
          <p:spPr>
            <a:xfrm rot="19051800">
              <a:off x="897480" y="6119280"/>
              <a:ext cx="39240" cy="75240"/>
            </a:xfrm>
            <a:custGeom>
              <a:gdLst>
                <a:gd name="textAreaLeft" fmla="*/ 0 w 39240"/>
                <a:gd name="textAreaRight" fmla="*/ 39600 w 39240"/>
                <a:gd name="textAreaTop" fmla="*/ 0 h 75240"/>
                <a:gd name="textAreaBottom" fmla="*/ 75600 h 75240"/>
              </a:gdLst>
              <a:rect l="textAreaLeft" t="textAreaTop" r="textAreaRight" b="textAreaBottom"/>
              <a:pathLst>
                <a:path w="30" h="57">
                  <a:moveTo>
                    <a:pt x="28" y="0"/>
                  </a:moveTo>
                  <a:cubicBezTo>
                    <a:pt x="24" y="4"/>
                    <a:pt x="11" y="18"/>
                    <a:pt x="7" y="27"/>
                  </a:cubicBezTo>
                  <a:cubicBezTo>
                    <a:pt x="4" y="37"/>
                    <a:pt x="2" y="47"/>
                    <a:pt x="0" y="58"/>
                  </a:cubicBezTo>
                  <a:cubicBezTo>
                    <a:pt x="8" y="44"/>
                    <a:pt x="27" y="23"/>
                    <a:pt x="30" y="21"/>
                  </a:cubicBezTo>
                  <a:cubicBezTo>
                    <a:pt x="29" y="13"/>
                    <a:pt x="29" y="6"/>
                    <a:pt x="28" y="0"/>
                  </a:cubicBezTo>
                  <a:close/>
                </a:path>
              </a:pathLst>
            </a:custGeom>
            <a:solidFill>
              <a:srgbClr val="D2E8C5"/>
            </a:solidFill>
            <a:ln w="0">
              <a:noFill/>
            </a:ln>
          </p:spPr>
          <p:style>
            <a:lnRef idx="0"/>
            <a:fillRef idx="0"/>
            <a:effectRef idx="0"/>
            <a:fontRef idx="minor"/>
          </p:style>
          <p:txBody>
            <a:bodyPr tIns="37800" bIns="37800"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513" name="Freeform 732"/>
            <p:cNvSpPr/>
            <p:nvPr/>
          </p:nvSpPr>
          <p:spPr>
            <a:xfrm rot="19051800">
              <a:off x="954720" y="6098040"/>
              <a:ext cx="70560" cy="107640"/>
            </a:xfrm>
            <a:custGeom>
              <a:gdLst>
                <a:gd name="textAreaLeft" fmla="*/ 0 w 70560"/>
                <a:gd name="textAreaRight" fmla="*/ 70920 w 70560"/>
                <a:gd name="textAreaTop" fmla="*/ 0 h 107640"/>
                <a:gd name="textAreaBottom" fmla="*/ 108000 h 107640"/>
              </a:gdLst>
              <a:rect l="textAreaLeft" t="textAreaTop" r="textAreaRight" b="textAreaBottom"/>
              <a:pathLst>
                <a:path w="54" h="82">
                  <a:moveTo>
                    <a:pt x="3" y="27"/>
                  </a:moveTo>
                  <a:cubicBezTo>
                    <a:pt x="13" y="33"/>
                    <a:pt x="45" y="71"/>
                    <a:pt x="54" y="82"/>
                  </a:cubicBezTo>
                  <a:cubicBezTo>
                    <a:pt x="53" y="76"/>
                    <a:pt x="52" y="71"/>
                    <a:pt x="51" y="65"/>
                  </a:cubicBezTo>
                  <a:cubicBezTo>
                    <a:pt x="50" y="61"/>
                    <a:pt x="49" y="57"/>
                    <a:pt x="48" y="54"/>
                  </a:cubicBezTo>
                  <a:cubicBezTo>
                    <a:pt x="34" y="37"/>
                    <a:pt x="8" y="8"/>
                    <a:pt x="0" y="0"/>
                  </a:cubicBezTo>
                  <a:cubicBezTo>
                    <a:pt x="1" y="9"/>
                    <a:pt x="2" y="18"/>
                    <a:pt x="3" y="27"/>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514" name="Freeform 733"/>
            <p:cNvSpPr/>
            <p:nvPr/>
          </p:nvSpPr>
          <p:spPr>
            <a:xfrm rot="19051800">
              <a:off x="929520" y="6082560"/>
              <a:ext cx="62640" cy="93240"/>
            </a:xfrm>
            <a:custGeom>
              <a:gdLst>
                <a:gd name="textAreaLeft" fmla="*/ 0 w 62640"/>
                <a:gd name="textAreaRight" fmla="*/ 63000 w 62640"/>
                <a:gd name="textAreaTop" fmla="*/ 0 h 93240"/>
                <a:gd name="textAreaBottom" fmla="*/ 93600 h 93240"/>
              </a:gdLst>
              <a:rect l="textAreaLeft" t="textAreaTop" r="textAreaRight" b="textAreaBottom"/>
              <a:pathLst>
                <a:path w="48" h="72">
                  <a:moveTo>
                    <a:pt x="2" y="20"/>
                  </a:moveTo>
                  <a:cubicBezTo>
                    <a:pt x="8" y="25"/>
                    <a:pt x="38" y="60"/>
                    <a:pt x="48" y="72"/>
                  </a:cubicBezTo>
                  <a:cubicBezTo>
                    <a:pt x="43" y="57"/>
                    <a:pt x="38" y="45"/>
                    <a:pt x="32" y="34"/>
                  </a:cubicBezTo>
                  <a:cubicBezTo>
                    <a:pt x="28" y="29"/>
                    <a:pt x="8" y="7"/>
                    <a:pt x="0" y="0"/>
                  </a:cubicBezTo>
                  <a:cubicBezTo>
                    <a:pt x="1" y="6"/>
                    <a:pt x="1" y="13"/>
                    <a:pt x="2" y="20"/>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515" name="Freeform 734"/>
            <p:cNvSpPr/>
            <p:nvPr/>
          </p:nvSpPr>
          <p:spPr>
            <a:xfrm rot="19051800">
              <a:off x="902160" y="6074280"/>
              <a:ext cx="36720" cy="63720"/>
            </a:xfrm>
            <a:custGeom>
              <a:gdLst>
                <a:gd name="textAreaLeft" fmla="*/ 0 w 36720"/>
                <a:gd name="textAreaRight" fmla="*/ 37080 w 36720"/>
                <a:gd name="textAreaTop" fmla="*/ 0 h 63720"/>
                <a:gd name="textAreaBottom" fmla="*/ 64080 h 63720"/>
              </a:gdLst>
              <a:rect l="textAreaLeft" t="textAreaTop" r="textAreaRight" b="textAreaBottom"/>
              <a:pathLst>
                <a:path w="28" h="49">
                  <a:moveTo>
                    <a:pt x="0" y="0"/>
                  </a:moveTo>
                  <a:cubicBezTo>
                    <a:pt x="0" y="4"/>
                    <a:pt x="0" y="11"/>
                    <a:pt x="1" y="19"/>
                  </a:cubicBezTo>
                  <a:cubicBezTo>
                    <a:pt x="5" y="23"/>
                    <a:pt x="21" y="39"/>
                    <a:pt x="29" y="49"/>
                  </a:cubicBezTo>
                  <a:cubicBezTo>
                    <a:pt x="23" y="36"/>
                    <a:pt x="16" y="26"/>
                    <a:pt x="11" y="18"/>
                  </a:cubicBezTo>
                  <a:cubicBezTo>
                    <a:pt x="6" y="11"/>
                    <a:pt x="2" y="5"/>
                    <a:pt x="0" y="0"/>
                  </a:cubicBezTo>
                  <a:close/>
                </a:path>
              </a:pathLst>
            </a:custGeom>
            <a:solidFill>
              <a:srgbClr val="D2E8C5"/>
            </a:solidFill>
            <a:ln w="0">
              <a:noFill/>
            </a:ln>
          </p:spPr>
          <p:style>
            <a:lnRef idx="0"/>
            <a:fillRef idx="0"/>
            <a:effectRef idx="0"/>
            <a:fontRef idx="minor"/>
          </p:style>
          <p:txBody>
            <a:bodyPr tIns="32040" bIns="32040"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516" name="Freeform 737"/>
            <p:cNvSpPr/>
            <p:nvPr/>
          </p:nvSpPr>
          <p:spPr>
            <a:xfrm rot="19051800">
              <a:off x="984240" y="6125400"/>
              <a:ext cx="67320" cy="105480"/>
            </a:xfrm>
            <a:custGeom>
              <a:gdLst>
                <a:gd name="textAreaLeft" fmla="*/ 0 w 67320"/>
                <a:gd name="textAreaRight" fmla="*/ 67680 w 67320"/>
                <a:gd name="textAreaTop" fmla="*/ 0 h 105480"/>
                <a:gd name="textAreaBottom" fmla="*/ 105840 h 105480"/>
              </a:gdLst>
              <a:rect l="textAreaLeft" t="textAreaTop" r="textAreaRight" b="textAreaBottom"/>
              <a:pathLst>
                <a:path w="52" h="81">
                  <a:moveTo>
                    <a:pt x="4" y="29"/>
                  </a:moveTo>
                  <a:cubicBezTo>
                    <a:pt x="13" y="36"/>
                    <a:pt x="44" y="72"/>
                    <a:pt x="51" y="81"/>
                  </a:cubicBezTo>
                  <a:cubicBezTo>
                    <a:pt x="52" y="73"/>
                    <a:pt x="52" y="65"/>
                    <a:pt x="51" y="56"/>
                  </a:cubicBezTo>
                  <a:cubicBezTo>
                    <a:pt x="48" y="52"/>
                    <a:pt x="12" y="9"/>
                    <a:pt x="0" y="0"/>
                  </a:cubicBezTo>
                  <a:cubicBezTo>
                    <a:pt x="1" y="9"/>
                    <a:pt x="2" y="19"/>
                    <a:pt x="4" y="29"/>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517" name="Freeform 738"/>
            <p:cNvSpPr/>
            <p:nvPr/>
          </p:nvSpPr>
          <p:spPr>
            <a:xfrm rot="19051800">
              <a:off x="1013040" y="6156360"/>
              <a:ext cx="61560" cy="94320"/>
            </a:xfrm>
            <a:custGeom>
              <a:gdLst>
                <a:gd name="textAreaLeft" fmla="*/ 0 w 61560"/>
                <a:gd name="textAreaRight" fmla="*/ 61920 w 61560"/>
                <a:gd name="textAreaTop" fmla="*/ 0 h 94320"/>
                <a:gd name="textAreaBottom" fmla="*/ 94680 h 94320"/>
              </a:gdLst>
              <a:rect l="textAreaLeft" t="textAreaTop" r="textAreaRight" b="textAreaBottom"/>
              <a:pathLst>
                <a:path w="47" h="72">
                  <a:moveTo>
                    <a:pt x="5" y="32"/>
                  </a:moveTo>
                  <a:cubicBezTo>
                    <a:pt x="14" y="37"/>
                    <a:pt x="38" y="65"/>
                    <a:pt x="44" y="72"/>
                  </a:cubicBezTo>
                  <a:cubicBezTo>
                    <a:pt x="45" y="66"/>
                    <a:pt x="46" y="59"/>
                    <a:pt x="47" y="52"/>
                  </a:cubicBezTo>
                  <a:cubicBezTo>
                    <a:pt x="43" y="48"/>
                    <a:pt x="12" y="10"/>
                    <a:pt x="0" y="0"/>
                  </a:cubicBezTo>
                  <a:cubicBezTo>
                    <a:pt x="1" y="10"/>
                    <a:pt x="3" y="21"/>
                    <a:pt x="5" y="32"/>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518" name="Freeform 813"/>
            <p:cNvSpPr/>
            <p:nvPr/>
          </p:nvSpPr>
          <p:spPr>
            <a:xfrm rot="19051800">
              <a:off x="1250640" y="5990400"/>
              <a:ext cx="36720" cy="28800"/>
            </a:xfrm>
            <a:custGeom>
              <a:gdLst>
                <a:gd name="textAreaLeft" fmla="*/ 0 w 36720"/>
                <a:gd name="textAreaRight" fmla="*/ 37080 w 36720"/>
                <a:gd name="textAreaTop" fmla="*/ 0 h 28800"/>
                <a:gd name="textAreaBottom" fmla="*/ 29160 h 28800"/>
              </a:gdLst>
              <a:rect l="textAreaLeft" t="textAreaTop" r="textAreaRight" b="textAreaBottom"/>
              <a:pathLst>
                <a:path w="28" h="22">
                  <a:moveTo>
                    <a:pt x="14" y="0"/>
                  </a:moveTo>
                  <a:cubicBezTo>
                    <a:pt x="0" y="0"/>
                    <a:pt x="0" y="22"/>
                    <a:pt x="14" y="22"/>
                  </a:cubicBezTo>
                  <a:cubicBezTo>
                    <a:pt x="28" y="22"/>
                    <a:pt x="28" y="0"/>
                    <a:pt x="14" y="0"/>
                  </a:cubicBezTo>
                  <a:close/>
                </a:path>
              </a:pathLst>
            </a:custGeom>
            <a:solidFill>
              <a:srgbClr val="FFF687"/>
            </a:solidFill>
            <a:ln w="0">
              <a:noFill/>
            </a:ln>
          </p:spPr>
          <p:style>
            <a:lnRef idx="0"/>
            <a:fillRef idx="0"/>
            <a:effectRef idx="0"/>
            <a:fontRef idx="minor"/>
          </p:style>
          <p:txBody>
            <a:bodyPr tIns="14400" bIns="14400"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519" name="Freeform 824"/>
            <p:cNvSpPr/>
            <p:nvPr/>
          </p:nvSpPr>
          <p:spPr>
            <a:xfrm rot="19051800">
              <a:off x="583200" y="5369760"/>
              <a:ext cx="550440" cy="789480"/>
            </a:xfrm>
            <a:custGeom>
              <a:gdLst>
                <a:gd name="textAreaLeft" fmla="*/ 0 w 550440"/>
                <a:gd name="textAreaRight" fmla="*/ 550800 w 550440"/>
                <a:gd name="textAreaTop" fmla="*/ 0 h 789480"/>
                <a:gd name="textAreaBottom" fmla="*/ 789840 h 789480"/>
              </a:gdLst>
              <a:rect l="textAreaLeft" t="textAreaTop" r="textAreaRight" b="textAreaBottom"/>
              <a:pathLst>
                <a:path w="421" h="603">
                  <a:moveTo>
                    <a:pt x="223" y="603"/>
                  </a:moveTo>
                  <a:cubicBezTo>
                    <a:pt x="223" y="603"/>
                    <a:pt x="280" y="493"/>
                    <a:pt x="342" y="419"/>
                  </a:cubicBezTo>
                  <a:cubicBezTo>
                    <a:pt x="403" y="346"/>
                    <a:pt x="421" y="245"/>
                    <a:pt x="394" y="157"/>
                  </a:cubicBezTo>
                  <a:cubicBezTo>
                    <a:pt x="368" y="69"/>
                    <a:pt x="295" y="42"/>
                    <a:pt x="259" y="50"/>
                  </a:cubicBezTo>
                  <a:cubicBezTo>
                    <a:pt x="259" y="50"/>
                    <a:pt x="239" y="0"/>
                    <a:pt x="152" y="23"/>
                  </a:cubicBezTo>
                  <a:cubicBezTo>
                    <a:pt x="66" y="47"/>
                    <a:pt x="0" y="138"/>
                    <a:pt x="6" y="270"/>
                  </a:cubicBezTo>
                  <a:cubicBezTo>
                    <a:pt x="12" y="402"/>
                    <a:pt x="163" y="520"/>
                    <a:pt x="223" y="603"/>
                  </a:cubicBezTo>
                  <a:close/>
                </a:path>
              </a:pathLst>
            </a:custGeom>
            <a:solidFill>
              <a:srgbClr val="CCECFC"/>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520" name="Freeform 825"/>
            <p:cNvSpPr/>
            <p:nvPr/>
          </p:nvSpPr>
          <p:spPr>
            <a:xfrm rot="19051800">
              <a:off x="583920" y="5375880"/>
              <a:ext cx="533520" cy="784800"/>
            </a:xfrm>
            <a:custGeom>
              <a:gdLst>
                <a:gd name="textAreaLeft" fmla="*/ 0 w 533520"/>
                <a:gd name="textAreaRight" fmla="*/ 533880 w 533520"/>
                <a:gd name="textAreaTop" fmla="*/ 0 h 784800"/>
                <a:gd name="textAreaBottom" fmla="*/ 785160 h 784800"/>
              </a:gdLst>
              <a:rect l="textAreaLeft" t="textAreaTop" r="textAreaRight" b="textAreaBottom"/>
              <a:pathLst>
                <a:path w="408" h="600">
                  <a:moveTo>
                    <a:pt x="221" y="600"/>
                  </a:moveTo>
                  <a:cubicBezTo>
                    <a:pt x="224" y="585"/>
                    <a:pt x="224" y="569"/>
                    <a:pt x="221" y="554"/>
                  </a:cubicBezTo>
                  <a:cubicBezTo>
                    <a:pt x="216" y="529"/>
                    <a:pt x="203" y="506"/>
                    <a:pt x="191" y="484"/>
                  </a:cubicBezTo>
                  <a:cubicBezTo>
                    <a:pt x="170" y="445"/>
                    <a:pt x="149" y="407"/>
                    <a:pt x="128" y="369"/>
                  </a:cubicBezTo>
                  <a:cubicBezTo>
                    <a:pt x="116" y="347"/>
                    <a:pt x="105" y="326"/>
                    <a:pt x="98" y="303"/>
                  </a:cubicBezTo>
                  <a:cubicBezTo>
                    <a:pt x="86" y="261"/>
                    <a:pt x="92" y="215"/>
                    <a:pt x="110" y="176"/>
                  </a:cubicBezTo>
                  <a:cubicBezTo>
                    <a:pt x="122" y="152"/>
                    <a:pt x="138" y="129"/>
                    <a:pt x="162" y="115"/>
                  </a:cubicBezTo>
                  <a:cubicBezTo>
                    <a:pt x="185" y="100"/>
                    <a:pt x="215" y="96"/>
                    <a:pt x="239" y="108"/>
                  </a:cubicBezTo>
                  <a:cubicBezTo>
                    <a:pt x="256" y="102"/>
                    <a:pt x="274" y="108"/>
                    <a:pt x="290" y="115"/>
                  </a:cubicBezTo>
                  <a:cubicBezTo>
                    <a:pt x="335" y="138"/>
                    <a:pt x="370" y="177"/>
                    <a:pt x="392" y="223"/>
                  </a:cubicBezTo>
                  <a:cubicBezTo>
                    <a:pt x="397" y="234"/>
                    <a:pt x="402" y="247"/>
                    <a:pt x="405" y="259"/>
                  </a:cubicBezTo>
                  <a:cubicBezTo>
                    <a:pt x="408" y="225"/>
                    <a:pt x="404" y="190"/>
                    <a:pt x="394" y="157"/>
                  </a:cubicBezTo>
                  <a:cubicBezTo>
                    <a:pt x="368" y="69"/>
                    <a:pt x="295" y="42"/>
                    <a:pt x="259" y="50"/>
                  </a:cubicBezTo>
                  <a:cubicBezTo>
                    <a:pt x="259" y="50"/>
                    <a:pt x="239" y="0"/>
                    <a:pt x="152" y="23"/>
                  </a:cubicBezTo>
                  <a:cubicBezTo>
                    <a:pt x="66" y="47"/>
                    <a:pt x="0" y="138"/>
                    <a:pt x="6" y="270"/>
                  </a:cubicBezTo>
                  <a:cubicBezTo>
                    <a:pt x="12" y="400"/>
                    <a:pt x="160" y="518"/>
                    <a:pt x="221" y="600"/>
                  </a:cubicBezTo>
                  <a:close/>
                </a:path>
              </a:pathLst>
            </a:custGeom>
            <a:solidFill>
              <a:srgbClr val="A2DEF9"/>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521" name="Freeform 826"/>
            <p:cNvSpPr/>
            <p:nvPr/>
          </p:nvSpPr>
          <p:spPr>
            <a:xfrm rot="19051800">
              <a:off x="1020240" y="5734080"/>
              <a:ext cx="102240" cy="121320"/>
            </a:xfrm>
            <a:custGeom>
              <a:gdLst>
                <a:gd name="textAreaLeft" fmla="*/ 0 w 102240"/>
                <a:gd name="textAreaRight" fmla="*/ 102600 w 102240"/>
                <a:gd name="textAreaTop" fmla="*/ 0 h 121320"/>
                <a:gd name="textAreaBottom" fmla="*/ 121680 h 121320"/>
              </a:gdLst>
              <a:rect l="textAreaLeft" t="textAreaTop" r="textAreaRight" b="textAreaBottom"/>
              <a:pathLst>
                <a:path w="78" h="93">
                  <a:moveTo>
                    <a:pt x="10" y="90"/>
                  </a:moveTo>
                  <a:cubicBezTo>
                    <a:pt x="22" y="80"/>
                    <a:pt x="31" y="66"/>
                    <a:pt x="41" y="54"/>
                  </a:cubicBezTo>
                  <a:cubicBezTo>
                    <a:pt x="52" y="40"/>
                    <a:pt x="63" y="25"/>
                    <a:pt x="74" y="11"/>
                  </a:cubicBezTo>
                  <a:cubicBezTo>
                    <a:pt x="78" y="6"/>
                    <a:pt x="72" y="0"/>
                    <a:pt x="68" y="5"/>
                  </a:cubicBezTo>
                  <a:cubicBezTo>
                    <a:pt x="56" y="18"/>
                    <a:pt x="45" y="32"/>
                    <a:pt x="33" y="45"/>
                  </a:cubicBezTo>
                  <a:cubicBezTo>
                    <a:pt x="22" y="58"/>
                    <a:pt x="10" y="70"/>
                    <a:pt x="3" y="84"/>
                  </a:cubicBezTo>
                  <a:cubicBezTo>
                    <a:pt x="0" y="89"/>
                    <a:pt x="6" y="93"/>
                    <a:pt x="10" y="90"/>
                  </a:cubicBezTo>
                  <a:close/>
                </a:path>
              </a:pathLst>
            </a:custGeom>
            <a:solidFill>
              <a:srgbClr val="FFFFFF"/>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522" name="Freeform 827"/>
            <p:cNvSpPr/>
            <p:nvPr/>
          </p:nvSpPr>
          <p:spPr>
            <a:xfrm rot="19051800">
              <a:off x="1073520" y="5887080"/>
              <a:ext cx="22320" cy="36720"/>
            </a:xfrm>
            <a:custGeom>
              <a:gdLst>
                <a:gd name="textAreaLeft" fmla="*/ 0 w 22320"/>
                <a:gd name="textAreaRight" fmla="*/ 22680 w 22320"/>
                <a:gd name="textAreaTop" fmla="*/ 0 h 36720"/>
                <a:gd name="textAreaBottom" fmla="*/ 37080 h 36720"/>
              </a:gdLst>
              <a:rect l="textAreaLeft" t="textAreaTop" r="textAreaRight" b="textAreaBottom"/>
              <a:pathLst>
                <a:path w="17" h="28">
                  <a:moveTo>
                    <a:pt x="6" y="26"/>
                  </a:moveTo>
                  <a:cubicBezTo>
                    <a:pt x="12" y="21"/>
                    <a:pt x="17" y="12"/>
                    <a:pt x="16" y="3"/>
                  </a:cubicBezTo>
                  <a:cubicBezTo>
                    <a:pt x="15" y="1"/>
                    <a:pt x="11" y="0"/>
                    <a:pt x="10" y="3"/>
                  </a:cubicBezTo>
                  <a:cubicBezTo>
                    <a:pt x="8" y="5"/>
                    <a:pt x="8" y="9"/>
                    <a:pt x="6" y="12"/>
                  </a:cubicBezTo>
                  <a:cubicBezTo>
                    <a:pt x="4" y="15"/>
                    <a:pt x="3" y="18"/>
                    <a:pt x="1" y="22"/>
                  </a:cubicBezTo>
                  <a:cubicBezTo>
                    <a:pt x="0" y="24"/>
                    <a:pt x="3" y="28"/>
                    <a:pt x="6" y="26"/>
                  </a:cubicBezTo>
                  <a:close/>
                </a:path>
              </a:pathLst>
            </a:custGeom>
            <a:solidFill>
              <a:srgbClr val="FFFFFF"/>
            </a:solidFill>
            <a:ln w="0">
              <a:noFill/>
            </a:ln>
          </p:spPr>
          <p:style>
            <a:lnRef idx="0"/>
            <a:fillRef idx="0"/>
            <a:effectRef idx="0"/>
            <a:fontRef idx="minor"/>
          </p:style>
          <p:txBody>
            <a:bodyPr tIns="18360" bIns="18360"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523" name="Freeform 828"/>
            <p:cNvSpPr/>
            <p:nvPr/>
          </p:nvSpPr>
          <p:spPr>
            <a:xfrm rot="19051800">
              <a:off x="565560" y="5397120"/>
              <a:ext cx="620280" cy="785880"/>
            </a:xfrm>
            <a:custGeom>
              <a:gdLst>
                <a:gd name="textAreaLeft" fmla="*/ 0 w 620280"/>
                <a:gd name="textAreaRight" fmla="*/ 620640 w 620280"/>
                <a:gd name="textAreaTop" fmla="*/ 0 h 785880"/>
                <a:gd name="textAreaBottom" fmla="*/ 786240 h 785880"/>
              </a:gdLst>
              <a:rect l="textAreaLeft" t="textAreaTop" r="textAreaRight" b="textAreaBottom"/>
              <a:pathLst>
                <a:path w="472" h="601">
                  <a:moveTo>
                    <a:pt x="177" y="484"/>
                  </a:moveTo>
                  <a:cubicBezTo>
                    <a:pt x="210" y="518"/>
                    <a:pt x="241" y="550"/>
                    <a:pt x="250" y="598"/>
                  </a:cubicBezTo>
                  <a:cubicBezTo>
                    <a:pt x="250" y="598"/>
                    <a:pt x="250" y="598"/>
                    <a:pt x="250" y="598"/>
                  </a:cubicBezTo>
                  <a:cubicBezTo>
                    <a:pt x="250" y="598"/>
                    <a:pt x="250" y="598"/>
                    <a:pt x="250" y="598"/>
                  </a:cubicBezTo>
                  <a:cubicBezTo>
                    <a:pt x="250" y="599"/>
                    <a:pt x="250" y="599"/>
                    <a:pt x="251" y="599"/>
                  </a:cubicBezTo>
                  <a:cubicBezTo>
                    <a:pt x="251" y="599"/>
                    <a:pt x="251" y="599"/>
                    <a:pt x="251" y="599"/>
                  </a:cubicBezTo>
                  <a:cubicBezTo>
                    <a:pt x="251" y="600"/>
                    <a:pt x="251" y="600"/>
                    <a:pt x="251" y="600"/>
                  </a:cubicBezTo>
                  <a:cubicBezTo>
                    <a:pt x="251" y="600"/>
                    <a:pt x="252" y="600"/>
                    <a:pt x="252" y="600"/>
                  </a:cubicBezTo>
                  <a:cubicBezTo>
                    <a:pt x="252" y="600"/>
                    <a:pt x="252" y="600"/>
                    <a:pt x="252" y="600"/>
                  </a:cubicBezTo>
                  <a:cubicBezTo>
                    <a:pt x="253" y="600"/>
                    <a:pt x="253" y="601"/>
                    <a:pt x="253" y="601"/>
                  </a:cubicBezTo>
                  <a:cubicBezTo>
                    <a:pt x="253" y="601"/>
                    <a:pt x="253" y="601"/>
                    <a:pt x="253" y="601"/>
                  </a:cubicBezTo>
                  <a:cubicBezTo>
                    <a:pt x="253" y="601"/>
                    <a:pt x="253" y="601"/>
                    <a:pt x="253" y="601"/>
                  </a:cubicBezTo>
                  <a:cubicBezTo>
                    <a:pt x="254" y="601"/>
                    <a:pt x="254" y="600"/>
                    <a:pt x="255" y="600"/>
                  </a:cubicBezTo>
                  <a:cubicBezTo>
                    <a:pt x="255" y="600"/>
                    <a:pt x="255" y="600"/>
                    <a:pt x="255" y="600"/>
                  </a:cubicBezTo>
                  <a:cubicBezTo>
                    <a:pt x="256" y="600"/>
                    <a:pt x="256" y="600"/>
                    <a:pt x="256" y="599"/>
                  </a:cubicBezTo>
                  <a:cubicBezTo>
                    <a:pt x="256" y="599"/>
                    <a:pt x="256" y="599"/>
                    <a:pt x="256" y="599"/>
                  </a:cubicBezTo>
                  <a:cubicBezTo>
                    <a:pt x="256" y="599"/>
                    <a:pt x="256" y="599"/>
                    <a:pt x="256" y="599"/>
                  </a:cubicBezTo>
                  <a:cubicBezTo>
                    <a:pt x="257" y="598"/>
                    <a:pt x="296" y="506"/>
                    <a:pt x="392" y="395"/>
                  </a:cubicBezTo>
                  <a:cubicBezTo>
                    <a:pt x="445" y="332"/>
                    <a:pt x="474" y="195"/>
                    <a:pt x="432" y="105"/>
                  </a:cubicBezTo>
                  <a:cubicBezTo>
                    <a:pt x="406" y="48"/>
                    <a:pt x="357" y="20"/>
                    <a:pt x="289" y="23"/>
                  </a:cubicBezTo>
                  <a:cubicBezTo>
                    <a:pt x="284" y="19"/>
                    <a:pt x="262" y="0"/>
                    <a:pt x="227" y="0"/>
                  </a:cubicBezTo>
                  <a:cubicBezTo>
                    <a:pt x="227" y="0"/>
                    <a:pt x="227" y="0"/>
                    <a:pt x="227" y="0"/>
                  </a:cubicBezTo>
                  <a:cubicBezTo>
                    <a:pt x="188" y="0"/>
                    <a:pt x="148" y="24"/>
                    <a:pt x="108" y="71"/>
                  </a:cubicBezTo>
                  <a:cubicBezTo>
                    <a:pt x="0" y="198"/>
                    <a:pt x="68" y="326"/>
                    <a:pt x="105" y="394"/>
                  </a:cubicBezTo>
                  <a:cubicBezTo>
                    <a:pt x="125" y="431"/>
                    <a:pt x="151" y="458"/>
                    <a:pt x="177" y="484"/>
                  </a:cubicBezTo>
                  <a:close/>
                  <a:moveTo>
                    <a:pt x="242" y="309"/>
                  </a:moveTo>
                  <a:cubicBezTo>
                    <a:pt x="215" y="285"/>
                    <a:pt x="201" y="231"/>
                    <a:pt x="203" y="192"/>
                  </a:cubicBezTo>
                  <a:cubicBezTo>
                    <a:pt x="205" y="168"/>
                    <a:pt x="213" y="151"/>
                    <a:pt x="225" y="146"/>
                  </a:cubicBezTo>
                  <a:cubicBezTo>
                    <a:pt x="234" y="141"/>
                    <a:pt x="244" y="139"/>
                    <a:pt x="252" y="139"/>
                  </a:cubicBezTo>
                  <a:cubicBezTo>
                    <a:pt x="242" y="190"/>
                    <a:pt x="235" y="252"/>
                    <a:pt x="242" y="309"/>
                  </a:cubicBezTo>
                  <a:close/>
                  <a:moveTo>
                    <a:pt x="259" y="140"/>
                  </a:moveTo>
                  <a:cubicBezTo>
                    <a:pt x="268" y="141"/>
                    <a:pt x="275" y="145"/>
                    <a:pt x="282" y="152"/>
                  </a:cubicBezTo>
                  <a:cubicBezTo>
                    <a:pt x="293" y="164"/>
                    <a:pt x="298" y="183"/>
                    <a:pt x="296" y="208"/>
                  </a:cubicBezTo>
                  <a:cubicBezTo>
                    <a:pt x="292" y="256"/>
                    <a:pt x="261" y="296"/>
                    <a:pt x="249" y="309"/>
                  </a:cubicBezTo>
                  <a:cubicBezTo>
                    <a:pt x="241" y="253"/>
                    <a:pt x="248" y="191"/>
                    <a:pt x="259" y="140"/>
                  </a:cubicBezTo>
                  <a:close/>
                  <a:moveTo>
                    <a:pt x="254" y="133"/>
                  </a:moveTo>
                  <a:cubicBezTo>
                    <a:pt x="253" y="132"/>
                    <a:pt x="252" y="132"/>
                    <a:pt x="251" y="132"/>
                  </a:cubicBezTo>
                  <a:cubicBezTo>
                    <a:pt x="251" y="132"/>
                    <a:pt x="251" y="132"/>
                    <a:pt x="251" y="132"/>
                  </a:cubicBezTo>
                  <a:cubicBezTo>
                    <a:pt x="242" y="132"/>
                    <a:pt x="232" y="135"/>
                    <a:pt x="222" y="140"/>
                  </a:cubicBezTo>
                  <a:cubicBezTo>
                    <a:pt x="208" y="146"/>
                    <a:pt x="199" y="165"/>
                    <a:pt x="197" y="191"/>
                  </a:cubicBezTo>
                  <a:cubicBezTo>
                    <a:pt x="194" y="235"/>
                    <a:pt x="211" y="295"/>
                    <a:pt x="243" y="318"/>
                  </a:cubicBezTo>
                  <a:cubicBezTo>
                    <a:pt x="247" y="343"/>
                    <a:pt x="250" y="367"/>
                    <a:pt x="252" y="391"/>
                  </a:cubicBezTo>
                  <a:cubicBezTo>
                    <a:pt x="234" y="376"/>
                    <a:pt x="173" y="318"/>
                    <a:pt x="167" y="228"/>
                  </a:cubicBezTo>
                  <a:cubicBezTo>
                    <a:pt x="163" y="172"/>
                    <a:pt x="168" y="143"/>
                    <a:pt x="183" y="126"/>
                  </a:cubicBezTo>
                  <a:cubicBezTo>
                    <a:pt x="197" y="110"/>
                    <a:pt x="224" y="105"/>
                    <a:pt x="261" y="103"/>
                  </a:cubicBezTo>
                  <a:cubicBezTo>
                    <a:pt x="258" y="112"/>
                    <a:pt x="256" y="122"/>
                    <a:pt x="254" y="133"/>
                  </a:cubicBezTo>
                  <a:close/>
                  <a:moveTo>
                    <a:pt x="178" y="122"/>
                  </a:moveTo>
                  <a:cubicBezTo>
                    <a:pt x="161" y="140"/>
                    <a:pt x="156" y="170"/>
                    <a:pt x="160" y="229"/>
                  </a:cubicBezTo>
                  <a:cubicBezTo>
                    <a:pt x="167" y="335"/>
                    <a:pt x="251" y="398"/>
                    <a:pt x="253" y="400"/>
                  </a:cubicBezTo>
                  <a:cubicBezTo>
                    <a:pt x="255" y="431"/>
                    <a:pt x="256" y="461"/>
                    <a:pt x="256" y="488"/>
                  </a:cubicBezTo>
                  <a:cubicBezTo>
                    <a:pt x="239" y="476"/>
                    <a:pt x="179" y="431"/>
                    <a:pt x="139" y="328"/>
                  </a:cubicBezTo>
                  <a:cubicBezTo>
                    <a:pt x="108" y="250"/>
                    <a:pt x="114" y="150"/>
                    <a:pt x="151" y="94"/>
                  </a:cubicBezTo>
                  <a:cubicBezTo>
                    <a:pt x="171" y="65"/>
                    <a:pt x="198" y="51"/>
                    <a:pt x="230" y="51"/>
                  </a:cubicBezTo>
                  <a:cubicBezTo>
                    <a:pt x="244" y="51"/>
                    <a:pt x="258" y="53"/>
                    <a:pt x="273" y="58"/>
                  </a:cubicBezTo>
                  <a:cubicBezTo>
                    <a:pt x="270" y="69"/>
                    <a:pt x="266" y="82"/>
                    <a:pt x="263" y="96"/>
                  </a:cubicBezTo>
                  <a:cubicBezTo>
                    <a:pt x="222" y="98"/>
                    <a:pt x="194" y="103"/>
                    <a:pt x="178" y="122"/>
                  </a:cubicBezTo>
                  <a:close/>
                  <a:moveTo>
                    <a:pt x="250" y="318"/>
                  </a:moveTo>
                  <a:cubicBezTo>
                    <a:pt x="258" y="310"/>
                    <a:pt x="298" y="266"/>
                    <a:pt x="303" y="208"/>
                  </a:cubicBezTo>
                  <a:cubicBezTo>
                    <a:pt x="305" y="182"/>
                    <a:pt x="299" y="161"/>
                    <a:pt x="286" y="147"/>
                  </a:cubicBezTo>
                  <a:cubicBezTo>
                    <a:pt x="279" y="140"/>
                    <a:pt x="270" y="135"/>
                    <a:pt x="260" y="133"/>
                  </a:cubicBezTo>
                  <a:cubicBezTo>
                    <a:pt x="263" y="123"/>
                    <a:pt x="265" y="112"/>
                    <a:pt x="268" y="103"/>
                  </a:cubicBezTo>
                  <a:cubicBezTo>
                    <a:pt x="294" y="102"/>
                    <a:pt x="313" y="115"/>
                    <a:pt x="327" y="139"/>
                  </a:cubicBezTo>
                  <a:cubicBezTo>
                    <a:pt x="349" y="178"/>
                    <a:pt x="347" y="242"/>
                    <a:pt x="331" y="269"/>
                  </a:cubicBezTo>
                  <a:cubicBezTo>
                    <a:pt x="323" y="283"/>
                    <a:pt x="311" y="296"/>
                    <a:pt x="301" y="310"/>
                  </a:cubicBezTo>
                  <a:cubicBezTo>
                    <a:pt x="284" y="331"/>
                    <a:pt x="267" y="352"/>
                    <a:pt x="257" y="376"/>
                  </a:cubicBezTo>
                  <a:cubicBezTo>
                    <a:pt x="255" y="357"/>
                    <a:pt x="253" y="337"/>
                    <a:pt x="250" y="318"/>
                  </a:cubicBezTo>
                  <a:close/>
                  <a:moveTo>
                    <a:pt x="306" y="314"/>
                  </a:moveTo>
                  <a:cubicBezTo>
                    <a:pt x="317" y="300"/>
                    <a:pt x="328" y="287"/>
                    <a:pt x="337" y="272"/>
                  </a:cubicBezTo>
                  <a:cubicBezTo>
                    <a:pt x="354" y="244"/>
                    <a:pt x="356" y="178"/>
                    <a:pt x="333" y="135"/>
                  </a:cubicBezTo>
                  <a:cubicBezTo>
                    <a:pt x="318" y="110"/>
                    <a:pt x="297" y="96"/>
                    <a:pt x="269" y="96"/>
                  </a:cubicBezTo>
                  <a:cubicBezTo>
                    <a:pt x="273" y="83"/>
                    <a:pt x="277" y="71"/>
                    <a:pt x="280" y="61"/>
                  </a:cubicBezTo>
                  <a:cubicBezTo>
                    <a:pt x="368" y="92"/>
                    <a:pt x="399" y="139"/>
                    <a:pt x="388" y="228"/>
                  </a:cubicBezTo>
                  <a:cubicBezTo>
                    <a:pt x="382" y="282"/>
                    <a:pt x="345" y="337"/>
                    <a:pt x="313" y="386"/>
                  </a:cubicBezTo>
                  <a:cubicBezTo>
                    <a:pt x="293" y="417"/>
                    <a:pt x="273" y="446"/>
                    <a:pt x="263" y="473"/>
                  </a:cubicBezTo>
                  <a:cubicBezTo>
                    <a:pt x="262" y="448"/>
                    <a:pt x="261" y="422"/>
                    <a:pt x="259" y="394"/>
                  </a:cubicBezTo>
                  <a:cubicBezTo>
                    <a:pt x="265" y="364"/>
                    <a:pt x="286" y="339"/>
                    <a:pt x="306" y="314"/>
                  </a:cubicBezTo>
                  <a:close/>
                  <a:moveTo>
                    <a:pt x="290" y="30"/>
                  </a:moveTo>
                  <a:cubicBezTo>
                    <a:pt x="354" y="27"/>
                    <a:pt x="401" y="54"/>
                    <a:pt x="426" y="107"/>
                  </a:cubicBezTo>
                  <a:cubicBezTo>
                    <a:pt x="466" y="194"/>
                    <a:pt x="438" y="331"/>
                    <a:pt x="387" y="390"/>
                  </a:cubicBezTo>
                  <a:cubicBezTo>
                    <a:pt x="316" y="473"/>
                    <a:pt x="276" y="545"/>
                    <a:pt x="259" y="578"/>
                  </a:cubicBezTo>
                  <a:cubicBezTo>
                    <a:pt x="261" y="558"/>
                    <a:pt x="263" y="529"/>
                    <a:pt x="263" y="494"/>
                  </a:cubicBezTo>
                  <a:cubicBezTo>
                    <a:pt x="270" y="463"/>
                    <a:pt x="293" y="427"/>
                    <a:pt x="318" y="389"/>
                  </a:cubicBezTo>
                  <a:cubicBezTo>
                    <a:pt x="351" y="340"/>
                    <a:pt x="388" y="284"/>
                    <a:pt x="395" y="229"/>
                  </a:cubicBezTo>
                  <a:cubicBezTo>
                    <a:pt x="406" y="136"/>
                    <a:pt x="374" y="87"/>
                    <a:pt x="282" y="54"/>
                  </a:cubicBezTo>
                  <a:cubicBezTo>
                    <a:pt x="286" y="42"/>
                    <a:pt x="289" y="34"/>
                    <a:pt x="290" y="30"/>
                  </a:cubicBezTo>
                  <a:close/>
                  <a:moveTo>
                    <a:pt x="113" y="75"/>
                  </a:moveTo>
                  <a:cubicBezTo>
                    <a:pt x="152" y="30"/>
                    <a:pt x="190" y="7"/>
                    <a:pt x="227" y="7"/>
                  </a:cubicBezTo>
                  <a:cubicBezTo>
                    <a:pt x="227" y="7"/>
                    <a:pt x="227" y="7"/>
                    <a:pt x="227" y="7"/>
                  </a:cubicBezTo>
                  <a:cubicBezTo>
                    <a:pt x="258" y="7"/>
                    <a:pt x="278" y="23"/>
                    <a:pt x="284" y="28"/>
                  </a:cubicBezTo>
                  <a:cubicBezTo>
                    <a:pt x="283" y="31"/>
                    <a:pt x="279" y="40"/>
                    <a:pt x="275" y="52"/>
                  </a:cubicBezTo>
                  <a:cubicBezTo>
                    <a:pt x="260" y="47"/>
                    <a:pt x="245" y="44"/>
                    <a:pt x="230" y="44"/>
                  </a:cubicBezTo>
                  <a:cubicBezTo>
                    <a:pt x="196" y="44"/>
                    <a:pt x="167" y="60"/>
                    <a:pt x="146" y="91"/>
                  </a:cubicBezTo>
                  <a:cubicBezTo>
                    <a:pt x="107" y="147"/>
                    <a:pt x="102" y="251"/>
                    <a:pt x="133" y="331"/>
                  </a:cubicBezTo>
                  <a:cubicBezTo>
                    <a:pt x="177" y="444"/>
                    <a:pt x="245" y="489"/>
                    <a:pt x="256" y="496"/>
                  </a:cubicBezTo>
                  <a:cubicBezTo>
                    <a:pt x="256" y="532"/>
                    <a:pt x="254" y="561"/>
                    <a:pt x="252" y="580"/>
                  </a:cubicBezTo>
                  <a:cubicBezTo>
                    <a:pt x="240" y="539"/>
                    <a:pt x="211" y="510"/>
                    <a:pt x="182" y="479"/>
                  </a:cubicBezTo>
                  <a:cubicBezTo>
                    <a:pt x="157" y="453"/>
                    <a:pt x="131" y="427"/>
                    <a:pt x="111" y="391"/>
                  </a:cubicBezTo>
                  <a:cubicBezTo>
                    <a:pt x="75" y="324"/>
                    <a:pt x="8" y="199"/>
                    <a:pt x="113" y="75"/>
                  </a:cubicBezTo>
                  <a:close/>
                </a:path>
              </a:pathLst>
            </a:custGeom>
            <a:solidFill>
              <a:srgbClr val="66C0E4"/>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9" dur="3400" fill="hold" nodeType="withEffect">
                                  <p:stCondLst>
                                    <p:cond delay="0"/>
                                  </p:stCondLst>
                                  <p:childTnLst>
                                    <p:set>
                                      <p:cBhvr>
                                        <p:cTn id="6" dur="1" fill="hold">
                                          <p:stCondLst>
                                            <p:cond delay="0"/>
                                          </p:stCondLst>
                                        </p:cTn>
                                        <p:tgtEl>
                                          <p:spTgt spid="478"/>
                                        </p:tgtEl>
                                        <p:attrNameLst>
                                          <p:attrName>style.visibility</p:attrName>
                                        </p:attrNameLst>
                                      </p:cBhvr>
                                      <p:to>
                                        <p:strVal val="visible"/>
                                      </p:to>
                                    </p:set>
                                    <p:anim calcmode="lin" valueType="num">
                                      <p:cBhvr additive="repl">
                                        <p:cTn id="7" dur="3400" fill="hold"/>
                                        <p:tgtEl>
                                          <p:spTgt spid="478"/>
                                        </p:tgtEl>
                                        <p:attrNameLst>
                                          <p:attrName>ppt_x</p:attrName>
                                        </p:attrNameLst>
                                      </p:cBhvr>
                                      <p:tavLst>
                                        <p:tav tm="0">
                                          <p:val>
                                            <p:strVal val="0-#ppt_w/2"/>
                                          </p:val>
                                        </p:tav>
                                        <p:tav tm="100000">
                                          <p:val>
                                            <p:strVal val="#ppt_x"/>
                                          </p:val>
                                        </p:tav>
                                      </p:tavLst>
                                    </p:anim>
                                    <p:anim calcmode="lin" valueType="num">
                                      <p:cBhvr additive="repl">
                                        <p:cTn id="8" dur="3400" fill="hold"/>
                                        <p:tgtEl>
                                          <p:spTgt spid="478"/>
                                        </p:tgtEl>
                                        <p:attrNameLst>
                                          <p:attrName>ppt_y</p:attrName>
                                        </p:attrNameLst>
                                      </p:cBhvr>
                                      <p:tavLst>
                                        <p:tav tm="0">
                                          <p:val>
                                            <p:strVal val="0-#ppt_h/2"/>
                                          </p:val>
                                        </p:tav>
                                        <p:tav tm="100000">
                                          <p:val>
                                            <p:strVal val="#ppt_y"/>
                                          </p:val>
                                        </p:tav>
                                      </p:tavLst>
                                    </p:anim>
                                  </p:childTnLst>
                                </p:cTn>
                              </p:par>
                              <p:par>
                                <p:cTn id="9" presetID="2" presetClass="entr" presetSubtype="9" dur="4000" fill="hold" nodeType="withEffect">
                                  <p:stCondLst>
                                    <p:cond delay="0"/>
                                  </p:stCondLst>
                                  <p:childTnLst>
                                    <p:set>
                                      <p:cBhvr>
                                        <p:cTn id="10" dur="1" fill="hold">
                                          <p:stCondLst>
                                            <p:cond delay="0"/>
                                          </p:stCondLst>
                                        </p:cTn>
                                        <p:tgtEl>
                                          <p:spTgt spid="507"/>
                                        </p:tgtEl>
                                        <p:attrNameLst>
                                          <p:attrName>style.visibility</p:attrName>
                                        </p:attrNameLst>
                                      </p:cBhvr>
                                      <p:to>
                                        <p:strVal val="visible"/>
                                      </p:to>
                                    </p:set>
                                    <p:anim calcmode="lin" valueType="num">
                                      <p:cBhvr additive="repl">
                                        <p:cTn id="11" dur="4000" fill="hold"/>
                                        <p:tgtEl>
                                          <p:spTgt spid="507"/>
                                        </p:tgtEl>
                                        <p:attrNameLst>
                                          <p:attrName>ppt_x</p:attrName>
                                        </p:attrNameLst>
                                      </p:cBhvr>
                                      <p:tavLst>
                                        <p:tav tm="0">
                                          <p:val>
                                            <p:strVal val="0-#ppt_w/2"/>
                                          </p:val>
                                        </p:tav>
                                        <p:tav tm="100000">
                                          <p:val>
                                            <p:strVal val="#ppt_x"/>
                                          </p:val>
                                        </p:tav>
                                      </p:tavLst>
                                    </p:anim>
                                    <p:anim calcmode="lin" valueType="num">
                                      <p:cBhvr additive="repl">
                                        <p:cTn id="12" dur="4000" fill="hold"/>
                                        <p:tgtEl>
                                          <p:spTgt spid="50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24" name="PlaceHolder 1"/>
          <p:cNvSpPr>
            <a:spLocks noGrp="1"/>
          </p:cNvSpPr>
          <p:nvPr>
            <p:ph type="title" idx="4294967295"/>
          </p:nvPr>
        </p:nvSpPr>
        <p:spPr>
          <a:xfrm>
            <a:off x="480240" y="719280"/>
            <a:ext cx="5400360" cy="718920"/>
          </a:xfrm>
          <a:prstGeom prst="rect">
            <a:avLst/>
          </a:prstGeom>
          <a:noFill/>
          <a:ln w="0">
            <a:noFill/>
          </a:ln>
        </p:spPr>
        <p:txBody>
          <a:bodyPr lIns="0" tIns="0" rIns="0" bIns="0" anchor="b">
            <a:normAutofit/>
          </a:bodyPr>
          <a:lstStyle/>
          <a:p>
            <a:pPr marL="571680" indent="-571680" defTabSz="914400">
              <a:lnSpc>
                <a:spcPct val="100000"/>
              </a:lnSpc>
              <a:buClr>
                <a:srgbClr val="F2BA02"/>
              </a:buClr>
              <a:buFont typeface="Wingdings" charset="2"/>
              <a:buChar char=""/>
            </a:pPr>
            <a:r>
              <a:rPr lang="zh-CN" sz="3600" b="1" strike="noStrike" spc="299">
                <a:solidFill>
                  <a:schemeClr val="accent3"/>
                </a:solidFill>
                <a:latin typeface="Arial"/>
                <a:ea typeface="微软雅黑"/>
              </a:rPr>
              <a:t>总结</a:t>
            </a:r>
            <a:endParaRPr lang="en-US" sz="3600" b="0" strike="noStrike" spc="-1">
              <a:solidFill>
                <a:schemeClr val="dk1"/>
              </a:solidFill>
              <a:latin typeface="Arial"/>
            </a:endParaRPr>
          </a:p>
        </p:txBody>
      </p:sp>
      <p:sp>
        <p:nvSpPr>
          <p:cNvPr id="525" name="content"/>
          <p:cNvSpPr/>
          <p:nvPr/>
        </p:nvSpPr>
        <p:spPr>
          <a:xfrm>
            <a:off x="480240" y="2258640"/>
            <a:ext cx="5336640" cy="315432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pPr>
            <a:r>
              <a:rPr lang="zh-CN" sz="2000" b="0" strike="noStrike" spc="-1">
                <a:solidFill>
                  <a:schemeClr val="accent3"/>
                </a:solidFill>
                <a:latin typeface="微软雅黑"/>
                <a:ea typeface="微软雅黑"/>
              </a:rPr>
              <a:t>通过对培训计划的制定和执行，学校安全管理培训师资组织能够提高学员的安全管理意识和技能水平，确保学校安全稳定。持续的培训计划调整和改进，将为学校的安全管理工作带来更大的效益。</a:t>
            </a:r>
            <a:endParaRPr lang="en-US" sz="2000" b="0" strike="noStrike" spc="-1">
              <a:solidFill>
                <a:srgbClr val="000000"/>
              </a:solidFill>
              <a:latin typeface="Arial"/>
            </a:endParaRPr>
          </a:p>
        </p:txBody>
      </p:sp>
      <p:sp>
        <p:nvSpPr>
          <p:cNvPr id="526" name="PA_库_Полилиния 8"/>
          <p:cNvSpPr/>
          <p:nvPr/>
        </p:nvSpPr>
        <p:spPr>
          <a:xfrm rot="2700000">
            <a:off x="5748840" y="2471760"/>
            <a:ext cx="2251440" cy="2251440"/>
          </a:xfrm>
          <a:custGeom>
            <a:gdLst>
              <a:gd name="textAreaLeft" fmla="*/ 0 w 2251440"/>
              <a:gd name="textAreaRight" fmla="*/ 2251800 w 2251440"/>
              <a:gd name="textAreaTop" fmla="*/ 0 h 2251440"/>
              <a:gd name="textAreaBottom" fmla="*/ 2251800 h 2251440"/>
            </a:gdLst>
            <a:rect l="textAreaLeft" t="textAreaTop" r="textAreaRight" b="textAreaBottom"/>
            <a:pathLst>
              <a:path w="6668160" h="6668160">
                <a:moveTo>
                  <a:pt x="1452079" y="1452079"/>
                </a:moveTo>
                <a:lnTo>
                  <a:pt x="1452079" y="5216082"/>
                </a:lnTo>
                <a:lnTo>
                  <a:pt x="5216082" y="5216082"/>
                </a:lnTo>
                <a:lnTo>
                  <a:pt x="5216082" y="1452079"/>
                </a:lnTo>
                <a:close/>
                <a:moveTo>
                  <a:pt x="0" y="0"/>
                </a:moveTo>
                <a:lnTo>
                  <a:pt x="6668160" y="0"/>
                </a:lnTo>
                <a:lnTo>
                  <a:pt x="6668160" y="6668160"/>
                </a:lnTo>
                <a:lnTo>
                  <a:pt x="0" y="6668160"/>
                </a:lnTo>
                <a:close/>
              </a:path>
            </a:pathLst>
          </a:custGeom>
          <a:solidFill>
            <a:srgbClr val="B8DDB1">
              <a:alpha val="50000"/>
            </a:srgb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1218600">
              <a:lnSpc>
                <a:spcPct val="100000"/>
              </a:lnSpc>
            </a:pPr>
            <a:endParaRPr lang="ru-RU" sz="2400" b="0" strike="noStrike" spc="-1">
              <a:solidFill>
                <a:srgbClr val="FFFFFF"/>
              </a:solidFill>
              <a:latin typeface="Arial"/>
              <a:ea typeface="字魂105号-简雅黑"/>
            </a:endParaRPr>
          </a:p>
        </p:txBody>
      </p:sp>
      <p:sp>
        <p:nvSpPr>
          <p:cNvPr id="527" name="PA_库_Полилиния 8"/>
          <p:cNvSpPr/>
          <p:nvPr/>
        </p:nvSpPr>
        <p:spPr>
          <a:xfrm rot="2700000">
            <a:off x="7456320" y="806400"/>
            <a:ext cx="2251440" cy="2251440"/>
          </a:xfrm>
          <a:custGeom>
            <a:gdLst>
              <a:gd name="textAreaLeft" fmla="*/ 0 w 2251440"/>
              <a:gd name="textAreaRight" fmla="*/ 2251800 w 2251440"/>
              <a:gd name="textAreaTop" fmla="*/ 0 h 2251440"/>
              <a:gd name="textAreaBottom" fmla="*/ 2251800 h 2251440"/>
            </a:gdLst>
            <a:rect l="textAreaLeft" t="textAreaTop" r="textAreaRight" b="textAreaBottom"/>
            <a:pathLst>
              <a:path w="6668160" h="6668160">
                <a:moveTo>
                  <a:pt x="1452079" y="1452079"/>
                </a:moveTo>
                <a:lnTo>
                  <a:pt x="1452079" y="5216082"/>
                </a:lnTo>
                <a:lnTo>
                  <a:pt x="5216082" y="5216082"/>
                </a:lnTo>
                <a:lnTo>
                  <a:pt x="5216082" y="1452079"/>
                </a:lnTo>
                <a:close/>
                <a:moveTo>
                  <a:pt x="0" y="0"/>
                </a:moveTo>
                <a:lnTo>
                  <a:pt x="6668160" y="0"/>
                </a:lnTo>
                <a:lnTo>
                  <a:pt x="6668160" y="6668160"/>
                </a:lnTo>
                <a:lnTo>
                  <a:pt x="0" y="6668160"/>
                </a:lnTo>
                <a:close/>
              </a:path>
            </a:pathLst>
          </a:custGeom>
          <a:solidFill>
            <a:srgbClr val="FAC6C8">
              <a:alpha val="50000"/>
            </a:srgb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1218600">
              <a:lnSpc>
                <a:spcPct val="100000"/>
              </a:lnSpc>
            </a:pPr>
            <a:endParaRPr lang="ru-RU" sz="2400" b="0" strike="noStrike" spc="-1">
              <a:solidFill>
                <a:srgbClr val="FFFFFF"/>
              </a:solidFill>
              <a:latin typeface="Arial"/>
              <a:ea typeface="字魂105号-简雅黑"/>
            </a:endParaRPr>
          </a:p>
        </p:txBody>
      </p:sp>
      <p:sp>
        <p:nvSpPr>
          <p:cNvPr id="528" name="PA_库_Полилиния 8"/>
          <p:cNvSpPr/>
          <p:nvPr/>
        </p:nvSpPr>
        <p:spPr>
          <a:xfrm rot="2700000">
            <a:off x="9116280" y="2475000"/>
            <a:ext cx="2251440" cy="2251440"/>
          </a:xfrm>
          <a:custGeom>
            <a:gdLst>
              <a:gd name="textAreaLeft" fmla="*/ 0 w 2251440"/>
              <a:gd name="textAreaRight" fmla="*/ 2251800 w 2251440"/>
              <a:gd name="textAreaTop" fmla="*/ 0 h 2251440"/>
              <a:gd name="textAreaBottom" fmla="*/ 2251800 h 2251440"/>
            </a:gdLst>
            <a:rect l="textAreaLeft" t="textAreaTop" r="textAreaRight" b="textAreaBottom"/>
            <a:pathLst>
              <a:path w="6668160" h="6668160">
                <a:moveTo>
                  <a:pt x="1452079" y="1452079"/>
                </a:moveTo>
                <a:lnTo>
                  <a:pt x="1452079" y="5216082"/>
                </a:lnTo>
                <a:lnTo>
                  <a:pt x="5216082" y="5216082"/>
                </a:lnTo>
                <a:lnTo>
                  <a:pt x="5216082" y="1452079"/>
                </a:lnTo>
                <a:close/>
                <a:moveTo>
                  <a:pt x="0" y="0"/>
                </a:moveTo>
                <a:lnTo>
                  <a:pt x="6668160" y="0"/>
                </a:lnTo>
                <a:lnTo>
                  <a:pt x="6668160" y="6668160"/>
                </a:lnTo>
                <a:lnTo>
                  <a:pt x="0" y="6668160"/>
                </a:lnTo>
                <a:close/>
              </a:path>
            </a:pathLst>
          </a:custGeom>
          <a:solidFill>
            <a:srgbClr val="A2DEF9">
              <a:alpha val="50000"/>
            </a:srgb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1218600">
              <a:lnSpc>
                <a:spcPct val="100000"/>
              </a:lnSpc>
            </a:pPr>
            <a:endParaRPr lang="ru-RU" sz="2400" b="0" strike="noStrike" spc="-1">
              <a:solidFill>
                <a:srgbClr val="FFFFFF"/>
              </a:solidFill>
              <a:latin typeface="Arial"/>
              <a:ea typeface="字魂105号-简雅黑"/>
            </a:endParaRPr>
          </a:p>
        </p:txBody>
      </p:sp>
      <p:grpSp>
        <p:nvGrpSpPr>
          <p:cNvPr id="529" name="组合 1"/>
          <p:cNvGrpSpPr/>
          <p:nvPr/>
        </p:nvGrpSpPr>
        <p:grpSpPr>
          <a:xfrm>
            <a:off x="7341840" y="705600"/>
            <a:ext cx="3449520" cy="3434400"/>
            <a:chOff x="7341840" y="705600"/>
            <a:chExt cx="3449520" cy="3434400"/>
          </a:xfrm>
        </p:grpSpPr>
        <p:sp>
          <p:nvSpPr>
            <p:cNvPr id="530" name="Freeform 758"/>
            <p:cNvSpPr/>
            <p:nvPr/>
          </p:nvSpPr>
          <p:spPr>
            <a:xfrm rot="19815000">
              <a:off x="10661760" y="3206520"/>
              <a:ext cx="84600" cy="203040"/>
            </a:xfrm>
            <a:custGeom>
              <a:gdLst>
                <a:gd name="textAreaLeft" fmla="*/ 0 w 84600"/>
                <a:gd name="textAreaRight" fmla="*/ 84960 w 84600"/>
                <a:gd name="textAreaTop" fmla="*/ 0 h 203040"/>
                <a:gd name="textAreaBottom" fmla="*/ 203400 h 203040"/>
              </a:gdLst>
              <a:rect l="textAreaLeft" t="textAreaTop" r="textAreaRight" b="textAreaBottom"/>
              <a:pathLst>
                <a:path w="20" h="47">
                  <a:moveTo>
                    <a:pt x="12" y="0"/>
                  </a:moveTo>
                  <a:cubicBezTo>
                    <a:pt x="9" y="5"/>
                    <a:pt x="1" y="25"/>
                    <a:pt x="0" y="33"/>
                  </a:cubicBezTo>
                  <a:cubicBezTo>
                    <a:pt x="2" y="38"/>
                    <a:pt x="4" y="43"/>
                    <a:pt x="7" y="47"/>
                  </a:cubicBezTo>
                  <a:cubicBezTo>
                    <a:pt x="10" y="38"/>
                    <a:pt x="19" y="18"/>
                    <a:pt x="20" y="16"/>
                  </a:cubicBezTo>
                  <a:cubicBezTo>
                    <a:pt x="17" y="10"/>
                    <a:pt x="14" y="5"/>
                    <a:pt x="12" y="0"/>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531" name="Freeform 760"/>
            <p:cNvSpPr/>
            <p:nvPr/>
          </p:nvSpPr>
          <p:spPr>
            <a:xfrm rot="19815000">
              <a:off x="10511280" y="3080880"/>
              <a:ext cx="29160" cy="121680"/>
            </a:xfrm>
            <a:custGeom>
              <a:gdLst>
                <a:gd name="textAreaLeft" fmla="*/ 0 w 29160"/>
                <a:gd name="textAreaRight" fmla="*/ 29520 w 29160"/>
                <a:gd name="textAreaTop" fmla="*/ 0 h 121680"/>
                <a:gd name="textAreaBottom" fmla="*/ 122040 h 121680"/>
              </a:gdLst>
              <a:rect l="textAreaLeft" t="textAreaTop" r="textAreaRight" b="textAreaBottom"/>
              <a:pathLst>
                <a:path w="7" h="28">
                  <a:moveTo>
                    <a:pt x="1" y="0"/>
                  </a:moveTo>
                  <a:cubicBezTo>
                    <a:pt x="1" y="5"/>
                    <a:pt x="0" y="16"/>
                    <a:pt x="1" y="29"/>
                  </a:cubicBezTo>
                  <a:cubicBezTo>
                    <a:pt x="2" y="22"/>
                    <a:pt x="6" y="14"/>
                    <a:pt x="7" y="12"/>
                  </a:cubicBezTo>
                  <a:cubicBezTo>
                    <a:pt x="4" y="7"/>
                    <a:pt x="2" y="3"/>
                    <a:pt x="1" y="0"/>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532" name="Freeform 761"/>
            <p:cNvSpPr/>
            <p:nvPr/>
          </p:nvSpPr>
          <p:spPr>
            <a:xfrm rot="19815000">
              <a:off x="10602360" y="3154680"/>
              <a:ext cx="73440" cy="206640"/>
            </a:xfrm>
            <a:custGeom>
              <a:gdLst>
                <a:gd name="textAreaLeft" fmla="*/ 0 w 73440"/>
                <a:gd name="textAreaRight" fmla="*/ 73800 w 73440"/>
                <a:gd name="textAreaTop" fmla="*/ 0 h 206640"/>
                <a:gd name="textAreaBottom" fmla="*/ 207000 h 206640"/>
              </a:gdLst>
              <a:rect l="textAreaLeft" t="textAreaTop" r="textAreaRight" b="textAreaBottom"/>
              <a:pathLst>
                <a:path w="17" h="48">
                  <a:moveTo>
                    <a:pt x="10" y="0"/>
                  </a:moveTo>
                  <a:cubicBezTo>
                    <a:pt x="8" y="6"/>
                    <a:pt x="0" y="24"/>
                    <a:pt x="0" y="31"/>
                  </a:cubicBezTo>
                  <a:cubicBezTo>
                    <a:pt x="1" y="37"/>
                    <a:pt x="3" y="43"/>
                    <a:pt x="5" y="48"/>
                  </a:cubicBezTo>
                  <a:cubicBezTo>
                    <a:pt x="7" y="39"/>
                    <a:pt x="16" y="19"/>
                    <a:pt x="17" y="16"/>
                  </a:cubicBezTo>
                  <a:cubicBezTo>
                    <a:pt x="14" y="11"/>
                    <a:pt x="12" y="5"/>
                    <a:pt x="10" y="0"/>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533" name="Freeform 762"/>
            <p:cNvSpPr/>
            <p:nvPr/>
          </p:nvSpPr>
          <p:spPr>
            <a:xfrm rot="19815000">
              <a:off x="10556280" y="3121200"/>
              <a:ext cx="51480" cy="177120"/>
            </a:xfrm>
            <a:custGeom>
              <a:gdLst>
                <a:gd name="textAreaLeft" fmla="*/ 0 w 51480"/>
                <a:gd name="textAreaRight" fmla="*/ 51840 w 51480"/>
                <a:gd name="textAreaTop" fmla="*/ 0 h 177120"/>
                <a:gd name="textAreaBottom" fmla="*/ 177480 h 177120"/>
              </a:gdLst>
              <a:rect l="textAreaLeft" t="textAreaTop" r="textAreaRight" b="textAreaBottom"/>
              <a:pathLst>
                <a:path w="12" h="41">
                  <a:moveTo>
                    <a:pt x="6" y="0"/>
                  </a:moveTo>
                  <a:cubicBezTo>
                    <a:pt x="5" y="4"/>
                    <a:pt x="0" y="14"/>
                    <a:pt x="0" y="21"/>
                  </a:cubicBezTo>
                  <a:cubicBezTo>
                    <a:pt x="0" y="27"/>
                    <a:pt x="1" y="34"/>
                    <a:pt x="2" y="41"/>
                  </a:cubicBezTo>
                  <a:cubicBezTo>
                    <a:pt x="4" y="31"/>
                    <a:pt x="11" y="14"/>
                    <a:pt x="12" y="12"/>
                  </a:cubicBezTo>
                  <a:cubicBezTo>
                    <a:pt x="10" y="7"/>
                    <a:pt x="8" y="3"/>
                    <a:pt x="6" y="0"/>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534" name="Freeform 766"/>
            <p:cNvSpPr/>
            <p:nvPr/>
          </p:nvSpPr>
          <p:spPr>
            <a:xfrm rot="19815000">
              <a:off x="10512720" y="3056400"/>
              <a:ext cx="117720" cy="92160"/>
            </a:xfrm>
            <a:custGeom>
              <a:gdLst>
                <a:gd name="textAreaLeft" fmla="*/ 0 w 117720"/>
                <a:gd name="textAreaRight" fmla="*/ 118080 w 117720"/>
                <a:gd name="textAreaTop" fmla="*/ 0 h 92160"/>
                <a:gd name="textAreaBottom" fmla="*/ 92520 h 92160"/>
              </a:gdLst>
              <a:rect l="textAreaLeft" t="textAreaTop" r="textAreaRight" b="textAreaBottom"/>
              <a:pathLst>
                <a:path w="28" h="22">
                  <a:moveTo>
                    <a:pt x="0" y="0"/>
                  </a:moveTo>
                  <a:cubicBezTo>
                    <a:pt x="1" y="2"/>
                    <a:pt x="3" y="6"/>
                    <a:pt x="5" y="11"/>
                  </a:cubicBezTo>
                  <a:cubicBezTo>
                    <a:pt x="8" y="12"/>
                    <a:pt x="21" y="19"/>
                    <a:pt x="28" y="22"/>
                  </a:cubicBezTo>
                  <a:cubicBezTo>
                    <a:pt x="22" y="16"/>
                    <a:pt x="15" y="12"/>
                    <a:pt x="10" y="8"/>
                  </a:cubicBezTo>
                  <a:cubicBezTo>
                    <a:pt x="6" y="5"/>
                    <a:pt x="3" y="2"/>
                    <a:pt x="0" y="0"/>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535" name="Freeform 787"/>
            <p:cNvSpPr/>
            <p:nvPr/>
          </p:nvSpPr>
          <p:spPr>
            <a:xfrm rot="19815000">
              <a:off x="9432360" y="3698640"/>
              <a:ext cx="213840" cy="213840"/>
            </a:xfrm>
            <a:custGeom>
              <a:gdLst>
                <a:gd name="textAreaLeft" fmla="*/ 0 w 213840"/>
                <a:gd name="textAreaRight" fmla="*/ 214200 w 213840"/>
                <a:gd name="textAreaTop" fmla="*/ 0 h 213840"/>
                <a:gd name="textAreaBottom" fmla="*/ 214200 h 213840"/>
              </a:gdLst>
              <a:rect l="textAreaLeft" t="textAreaTop" r="textAreaRight" b="textAreaBottom"/>
              <a:pathLst>
                <a:path w="50" h="50">
                  <a:moveTo>
                    <a:pt x="41" y="8"/>
                  </a:moveTo>
                  <a:cubicBezTo>
                    <a:pt x="38" y="5"/>
                    <a:pt x="34" y="3"/>
                    <a:pt x="30" y="2"/>
                  </a:cubicBezTo>
                  <a:cubicBezTo>
                    <a:pt x="25" y="0"/>
                    <a:pt x="17" y="1"/>
                    <a:pt x="12" y="4"/>
                  </a:cubicBezTo>
                  <a:cubicBezTo>
                    <a:pt x="7" y="8"/>
                    <a:pt x="7" y="8"/>
                    <a:pt x="3" y="13"/>
                  </a:cubicBezTo>
                  <a:cubicBezTo>
                    <a:pt x="1" y="17"/>
                    <a:pt x="0" y="21"/>
                    <a:pt x="0" y="25"/>
                  </a:cubicBezTo>
                  <a:cubicBezTo>
                    <a:pt x="0" y="29"/>
                    <a:pt x="1" y="33"/>
                    <a:pt x="3" y="37"/>
                  </a:cubicBezTo>
                  <a:cubicBezTo>
                    <a:pt x="5" y="41"/>
                    <a:pt x="8" y="44"/>
                    <a:pt x="12" y="46"/>
                  </a:cubicBezTo>
                  <a:cubicBezTo>
                    <a:pt x="17" y="49"/>
                    <a:pt x="25" y="50"/>
                    <a:pt x="30" y="48"/>
                  </a:cubicBezTo>
                  <a:cubicBezTo>
                    <a:pt x="33" y="47"/>
                    <a:pt x="35" y="47"/>
                    <a:pt x="37" y="46"/>
                  </a:cubicBezTo>
                  <a:cubicBezTo>
                    <a:pt x="42" y="43"/>
                    <a:pt x="45" y="38"/>
                    <a:pt x="47" y="33"/>
                  </a:cubicBezTo>
                  <a:cubicBezTo>
                    <a:pt x="47" y="32"/>
                    <a:pt x="47" y="32"/>
                    <a:pt x="47" y="31"/>
                  </a:cubicBezTo>
                  <a:cubicBezTo>
                    <a:pt x="50" y="23"/>
                    <a:pt x="47" y="14"/>
                    <a:pt x="41" y="8"/>
                  </a:cubicBezTo>
                  <a:close/>
                </a:path>
              </a:pathLst>
            </a:custGeom>
            <a:solidFill>
              <a:srgbClr val="FFF687"/>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536" name="Freeform 844"/>
            <p:cNvSpPr/>
            <p:nvPr/>
          </p:nvSpPr>
          <p:spPr>
            <a:xfrm rot="19815000">
              <a:off x="8004960" y="972360"/>
              <a:ext cx="1839960" cy="2878200"/>
            </a:xfrm>
            <a:custGeom>
              <a:gdLst>
                <a:gd name="textAreaLeft" fmla="*/ 0 w 1839960"/>
                <a:gd name="textAreaRight" fmla="*/ 1840320 w 1839960"/>
                <a:gd name="textAreaTop" fmla="*/ 0 h 2878200"/>
                <a:gd name="textAreaBottom" fmla="*/ 2878560 h 2878200"/>
              </a:gdLst>
              <a:rect l="textAreaLeft" t="textAreaTop" r="textAreaRight" b="textAreaBottom"/>
              <a:pathLst>
                <a:path w="428" h="670">
                  <a:moveTo>
                    <a:pt x="386" y="670"/>
                  </a:moveTo>
                  <a:cubicBezTo>
                    <a:pt x="386" y="670"/>
                    <a:pt x="357" y="546"/>
                    <a:pt x="376" y="427"/>
                  </a:cubicBezTo>
                  <a:cubicBezTo>
                    <a:pt x="396" y="308"/>
                    <a:pt x="428" y="233"/>
                    <a:pt x="365" y="117"/>
                  </a:cubicBezTo>
                  <a:cubicBezTo>
                    <a:pt x="302" y="0"/>
                    <a:pt x="156" y="28"/>
                    <a:pt x="78" y="109"/>
                  </a:cubicBezTo>
                  <a:cubicBezTo>
                    <a:pt x="0" y="191"/>
                    <a:pt x="11" y="318"/>
                    <a:pt x="75" y="434"/>
                  </a:cubicBezTo>
                  <a:cubicBezTo>
                    <a:pt x="139" y="549"/>
                    <a:pt x="301" y="668"/>
                    <a:pt x="386" y="670"/>
                  </a:cubicBezTo>
                  <a:close/>
                </a:path>
              </a:pathLst>
            </a:custGeom>
            <a:solidFill>
              <a:srgbClr val="F6977C">
                <a:alpha val="78000"/>
              </a:srgbClr>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537" name="Freeform 845"/>
            <p:cNvSpPr/>
            <p:nvPr/>
          </p:nvSpPr>
          <p:spPr>
            <a:xfrm rot="19815000">
              <a:off x="7947720" y="1051200"/>
              <a:ext cx="1625760" cy="2874600"/>
            </a:xfrm>
            <a:custGeom>
              <a:gdLst>
                <a:gd name="textAreaLeft" fmla="*/ 0 w 1625760"/>
                <a:gd name="textAreaRight" fmla="*/ 1626120 w 1625760"/>
                <a:gd name="textAreaTop" fmla="*/ 0 h 2874600"/>
                <a:gd name="textAreaBottom" fmla="*/ 2874960 h 2874600"/>
              </a:gdLst>
              <a:rect l="textAreaLeft" t="textAreaTop" r="textAreaRight" b="textAreaBottom"/>
              <a:pathLst>
                <a:path w="378" h="669">
                  <a:moveTo>
                    <a:pt x="378" y="669"/>
                  </a:moveTo>
                  <a:cubicBezTo>
                    <a:pt x="259" y="567"/>
                    <a:pt x="169" y="431"/>
                    <a:pt x="123" y="281"/>
                  </a:cubicBezTo>
                  <a:cubicBezTo>
                    <a:pt x="111" y="240"/>
                    <a:pt x="102" y="192"/>
                    <a:pt x="129" y="159"/>
                  </a:cubicBezTo>
                  <a:cubicBezTo>
                    <a:pt x="136" y="150"/>
                    <a:pt x="145" y="143"/>
                    <a:pt x="154" y="136"/>
                  </a:cubicBezTo>
                  <a:cubicBezTo>
                    <a:pt x="192" y="108"/>
                    <a:pt x="237" y="82"/>
                    <a:pt x="284" y="88"/>
                  </a:cubicBezTo>
                  <a:cubicBezTo>
                    <a:pt x="318" y="93"/>
                    <a:pt x="348" y="114"/>
                    <a:pt x="374" y="137"/>
                  </a:cubicBezTo>
                  <a:cubicBezTo>
                    <a:pt x="374" y="138"/>
                    <a:pt x="375" y="139"/>
                    <a:pt x="376" y="139"/>
                  </a:cubicBezTo>
                  <a:cubicBezTo>
                    <a:pt x="373" y="132"/>
                    <a:pt x="369" y="125"/>
                    <a:pt x="365" y="117"/>
                  </a:cubicBezTo>
                  <a:cubicBezTo>
                    <a:pt x="302" y="0"/>
                    <a:pt x="156" y="28"/>
                    <a:pt x="78" y="109"/>
                  </a:cubicBezTo>
                  <a:cubicBezTo>
                    <a:pt x="0" y="191"/>
                    <a:pt x="11" y="318"/>
                    <a:pt x="75" y="434"/>
                  </a:cubicBezTo>
                  <a:cubicBezTo>
                    <a:pt x="137" y="546"/>
                    <a:pt x="292" y="661"/>
                    <a:pt x="378" y="669"/>
                  </a:cubicBezTo>
                  <a:close/>
                </a:path>
              </a:pathLst>
            </a:custGeom>
            <a:solidFill>
              <a:srgbClr val="F48067">
                <a:alpha val="78000"/>
              </a:srgbClr>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538" name="Freeform 846"/>
            <p:cNvSpPr/>
            <p:nvPr/>
          </p:nvSpPr>
          <p:spPr>
            <a:xfrm rot="19815000">
              <a:off x="9615600" y="2404080"/>
              <a:ext cx="77400" cy="457920"/>
            </a:xfrm>
            <a:custGeom>
              <a:gdLst>
                <a:gd name="textAreaLeft" fmla="*/ 0 w 77400"/>
                <a:gd name="textAreaRight" fmla="*/ 77760 w 77400"/>
                <a:gd name="textAreaTop" fmla="*/ 0 h 457920"/>
                <a:gd name="textAreaBottom" fmla="*/ 458280 h 457920"/>
              </a:gdLst>
              <a:rect l="textAreaLeft" t="textAreaTop" r="textAreaRight" b="textAreaBottom"/>
              <a:pathLst>
                <a:path w="18" h="105">
                  <a:moveTo>
                    <a:pt x="12" y="101"/>
                  </a:moveTo>
                  <a:cubicBezTo>
                    <a:pt x="18" y="69"/>
                    <a:pt x="16" y="35"/>
                    <a:pt x="18" y="3"/>
                  </a:cubicBezTo>
                  <a:cubicBezTo>
                    <a:pt x="18" y="0"/>
                    <a:pt x="13" y="0"/>
                    <a:pt x="13" y="2"/>
                  </a:cubicBezTo>
                  <a:cubicBezTo>
                    <a:pt x="7" y="34"/>
                    <a:pt x="0" y="68"/>
                    <a:pt x="4" y="100"/>
                  </a:cubicBezTo>
                  <a:cubicBezTo>
                    <a:pt x="4" y="105"/>
                    <a:pt x="12" y="106"/>
                    <a:pt x="12" y="101"/>
                  </a:cubicBezTo>
                  <a:close/>
                </a:path>
              </a:pathLst>
            </a:custGeom>
            <a:solidFill>
              <a:srgbClr val="FFFFFF"/>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539" name="Freeform 847"/>
            <p:cNvSpPr/>
            <p:nvPr/>
          </p:nvSpPr>
          <p:spPr>
            <a:xfrm rot="19815000">
              <a:off x="9835560" y="2858400"/>
              <a:ext cx="55080" cy="162360"/>
            </a:xfrm>
            <a:custGeom>
              <a:gdLst>
                <a:gd name="textAreaLeft" fmla="*/ 0 w 55080"/>
                <a:gd name="textAreaRight" fmla="*/ 55440 w 55080"/>
                <a:gd name="textAreaTop" fmla="*/ 0 h 162360"/>
                <a:gd name="textAreaBottom" fmla="*/ 162720 h 162360"/>
              </a:gdLst>
              <a:rect l="textAreaLeft" t="textAreaTop" r="textAreaRight" b="textAreaBottom"/>
              <a:pathLst>
                <a:path w="13" h="38">
                  <a:moveTo>
                    <a:pt x="9" y="33"/>
                  </a:moveTo>
                  <a:cubicBezTo>
                    <a:pt x="13" y="25"/>
                    <a:pt x="11" y="11"/>
                    <a:pt x="6" y="3"/>
                  </a:cubicBezTo>
                  <a:cubicBezTo>
                    <a:pt x="4" y="0"/>
                    <a:pt x="0" y="2"/>
                    <a:pt x="0" y="5"/>
                  </a:cubicBezTo>
                  <a:cubicBezTo>
                    <a:pt x="0" y="9"/>
                    <a:pt x="1" y="13"/>
                    <a:pt x="1" y="17"/>
                  </a:cubicBezTo>
                  <a:cubicBezTo>
                    <a:pt x="1" y="22"/>
                    <a:pt x="0" y="27"/>
                    <a:pt x="1" y="31"/>
                  </a:cubicBezTo>
                  <a:cubicBezTo>
                    <a:pt x="2" y="35"/>
                    <a:pt x="7" y="38"/>
                    <a:pt x="9" y="33"/>
                  </a:cubicBezTo>
                  <a:close/>
                </a:path>
              </a:pathLst>
            </a:custGeom>
            <a:solidFill>
              <a:srgbClr val="FFFFFF"/>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540" name="Freeform 848"/>
            <p:cNvSpPr/>
            <p:nvPr/>
          </p:nvSpPr>
          <p:spPr>
            <a:xfrm rot="19815000">
              <a:off x="8123040" y="1149120"/>
              <a:ext cx="1706760" cy="2704680"/>
            </a:xfrm>
            <a:custGeom>
              <a:gdLst>
                <a:gd name="textAreaLeft" fmla="*/ 0 w 1706760"/>
                <a:gd name="textAreaRight" fmla="*/ 1707120 w 1706760"/>
                <a:gd name="textAreaTop" fmla="*/ 0 h 2704680"/>
                <a:gd name="textAreaBottom" fmla="*/ 2705040 h 2704680"/>
              </a:gdLst>
              <a:rect l="textAreaLeft" t="textAreaTop" r="textAreaRight" b="textAreaBottom"/>
              <a:pathLst>
                <a:path w="398" h="630">
                  <a:moveTo>
                    <a:pt x="355" y="630"/>
                  </a:moveTo>
                  <a:cubicBezTo>
                    <a:pt x="355" y="630"/>
                    <a:pt x="356" y="630"/>
                    <a:pt x="356" y="630"/>
                  </a:cubicBezTo>
                  <a:cubicBezTo>
                    <a:pt x="356" y="630"/>
                    <a:pt x="356" y="630"/>
                    <a:pt x="356" y="630"/>
                  </a:cubicBezTo>
                  <a:cubicBezTo>
                    <a:pt x="356" y="630"/>
                    <a:pt x="356" y="630"/>
                    <a:pt x="356" y="630"/>
                  </a:cubicBezTo>
                  <a:cubicBezTo>
                    <a:pt x="356" y="630"/>
                    <a:pt x="357" y="630"/>
                    <a:pt x="357" y="630"/>
                  </a:cubicBezTo>
                  <a:cubicBezTo>
                    <a:pt x="357" y="630"/>
                    <a:pt x="357" y="630"/>
                    <a:pt x="357" y="630"/>
                  </a:cubicBezTo>
                  <a:cubicBezTo>
                    <a:pt x="358" y="630"/>
                    <a:pt x="358" y="630"/>
                    <a:pt x="359" y="630"/>
                  </a:cubicBezTo>
                  <a:cubicBezTo>
                    <a:pt x="359" y="630"/>
                    <a:pt x="359" y="630"/>
                    <a:pt x="359" y="630"/>
                  </a:cubicBezTo>
                  <a:cubicBezTo>
                    <a:pt x="359" y="630"/>
                    <a:pt x="359" y="630"/>
                    <a:pt x="359" y="630"/>
                  </a:cubicBezTo>
                  <a:cubicBezTo>
                    <a:pt x="359" y="630"/>
                    <a:pt x="359" y="630"/>
                    <a:pt x="359" y="630"/>
                  </a:cubicBezTo>
                  <a:cubicBezTo>
                    <a:pt x="359" y="630"/>
                    <a:pt x="359" y="630"/>
                    <a:pt x="359" y="630"/>
                  </a:cubicBezTo>
                  <a:cubicBezTo>
                    <a:pt x="359" y="629"/>
                    <a:pt x="360" y="629"/>
                    <a:pt x="360" y="629"/>
                  </a:cubicBezTo>
                  <a:cubicBezTo>
                    <a:pt x="360" y="629"/>
                    <a:pt x="360" y="629"/>
                    <a:pt x="360" y="629"/>
                  </a:cubicBezTo>
                  <a:cubicBezTo>
                    <a:pt x="360" y="628"/>
                    <a:pt x="360" y="628"/>
                    <a:pt x="360" y="627"/>
                  </a:cubicBezTo>
                  <a:cubicBezTo>
                    <a:pt x="360" y="627"/>
                    <a:pt x="360" y="627"/>
                    <a:pt x="360" y="627"/>
                  </a:cubicBezTo>
                  <a:cubicBezTo>
                    <a:pt x="360" y="627"/>
                    <a:pt x="360" y="627"/>
                    <a:pt x="360" y="627"/>
                  </a:cubicBezTo>
                  <a:cubicBezTo>
                    <a:pt x="360" y="625"/>
                    <a:pt x="334" y="479"/>
                    <a:pt x="372" y="316"/>
                  </a:cubicBezTo>
                  <a:cubicBezTo>
                    <a:pt x="398" y="204"/>
                    <a:pt x="387" y="112"/>
                    <a:pt x="340" y="57"/>
                  </a:cubicBezTo>
                  <a:cubicBezTo>
                    <a:pt x="307" y="18"/>
                    <a:pt x="257" y="0"/>
                    <a:pt x="192" y="3"/>
                  </a:cubicBezTo>
                  <a:cubicBezTo>
                    <a:pt x="192" y="3"/>
                    <a:pt x="191" y="3"/>
                    <a:pt x="191" y="3"/>
                  </a:cubicBezTo>
                  <a:cubicBezTo>
                    <a:pt x="188" y="3"/>
                    <a:pt x="186" y="3"/>
                    <a:pt x="183" y="4"/>
                  </a:cubicBezTo>
                  <a:cubicBezTo>
                    <a:pt x="154" y="6"/>
                    <a:pt x="126" y="16"/>
                    <a:pt x="101" y="32"/>
                  </a:cubicBezTo>
                  <a:cubicBezTo>
                    <a:pt x="101" y="32"/>
                    <a:pt x="101" y="32"/>
                    <a:pt x="101" y="32"/>
                  </a:cubicBezTo>
                  <a:cubicBezTo>
                    <a:pt x="47" y="66"/>
                    <a:pt x="12" y="124"/>
                    <a:pt x="3" y="190"/>
                  </a:cubicBezTo>
                  <a:cubicBezTo>
                    <a:pt x="3" y="190"/>
                    <a:pt x="3" y="190"/>
                    <a:pt x="3" y="190"/>
                  </a:cubicBezTo>
                  <a:cubicBezTo>
                    <a:pt x="1" y="206"/>
                    <a:pt x="0" y="222"/>
                    <a:pt x="1" y="238"/>
                  </a:cubicBezTo>
                  <a:cubicBezTo>
                    <a:pt x="2" y="255"/>
                    <a:pt x="5" y="274"/>
                    <a:pt x="11" y="296"/>
                  </a:cubicBezTo>
                  <a:cubicBezTo>
                    <a:pt x="11" y="296"/>
                    <a:pt x="11" y="297"/>
                    <a:pt x="11" y="297"/>
                  </a:cubicBezTo>
                  <a:cubicBezTo>
                    <a:pt x="14" y="309"/>
                    <a:pt x="19" y="321"/>
                    <a:pt x="24" y="333"/>
                  </a:cubicBezTo>
                  <a:cubicBezTo>
                    <a:pt x="24" y="334"/>
                    <a:pt x="24" y="334"/>
                    <a:pt x="24" y="335"/>
                  </a:cubicBezTo>
                  <a:cubicBezTo>
                    <a:pt x="24" y="335"/>
                    <a:pt x="24" y="335"/>
                    <a:pt x="24" y="335"/>
                  </a:cubicBezTo>
                  <a:cubicBezTo>
                    <a:pt x="61" y="420"/>
                    <a:pt x="149" y="529"/>
                    <a:pt x="355" y="630"/>
                  </a:cubicBezTo>
                  <a:close/>
                  <a:moveTo>
                    <a:pt x="100" y="439"/>
                  </a:moveTo>
                  <a:cubicBezTo>
                    <a:pt x="107" y="418"/>
                    <a:pt x="179" y="349"/>
                    <a:pt x="200" y="343"/>
                  </a:cubicBezTo>
                  <a:cubicBezTo>
                    <a:pt x="206" y="361"/>
                    <a:pt x="212" y="378"/>
                    <a:pt x="219" y="395"/>
                  </a:cubicBezTo>
                  <a:cubicBezTo>
                    <a:pt x="213" y="394"/>
                    <a:pt x="206" y="395"/>
                    <a:pt x="198" y="398"/>
                  </a:cubicBezTo>
                  <a:cubicBezTo>
                    <a:pt x="190" y="401"/>
                    <a:pt x="181" y="406"/>
                    <a:pt x="173" y="412"/>
                  </a:cubicBezTo>
                  <a:cubicBezTo>
                    <a:pt x="150" y="426"/>
                    <a:pt x="127" y="448"/>
                    <a:pt x="121" y="462"/>
                  </a:cubicBezTo>
                  <a:cubicBezTo>
                    <a:pt x="113" y="454"/>
                    <a:pt x="106" y="447"/>
                    <a:pt x="100" y="439"/>
                  </a:cubicBezTo>
                  <a:close/>
                  <a:moveTo>
                    <a:pt x="240" y="557"/>
                  </a:moveTo>
                  <a:cubicBezTo>
                    <a:pt x="246" y="536"/>
                    <a:pt x="258" y="503"/>
                    <a:pt x="266" y="498"/>
                  </a:cubicBezTo>
                  <a:cubicBezTo>
                    <a:pt x="266" y="498"/>
                    <a:pt x="266" y="498"/>
                    <a:pt x="266" y="498"/>
                  </a:cubicBezTo>
                  <a:cubicBezTo>
                    <a:pt x="266" y="498"/>
                    <a:pt x="267" y="498"/>
                    <a:pt x="267" y="498"/>
                  </a:cubicBezTo>
                  <a:cubicBezTo>
                    <a:pt x="267" y="498"/>
                    <a:pt x="268" y="499"/>
                    <a:pt x="269" y="499"/>
                  </a:cubicBezTo>
                  <a:cubicBezTo>
                    <a:pt x="276" y="511"/>
                    <a:pt x="283" y="523"/>
                    <a:pt x="289" y="534"/>
                  </a:cubicBezTo>
                  <a:cubicBezTo>
                    <a:pt x="283" y="539"/>
                    <a:pt x="264" y="556"/>
                    <a:pt x="259" y="569"/>
                  </a:cubicBezTo>
                  <a:cubicBezTo>
                    <a:pt x="252" y="565"/>
                    <a:pt x="246" y="561"/>
                    <a:pt x="240" y="557"/>
                  </a:cubicBezTo>
                  <a:close/>
                  <a:moveTo>
                    <a:pt x="264" y="573"/>
                  </a:moveTo>
                  <a:cubicBezTo>
                    <a:pt x="268" y="562"/>
                    <a:pt x="284" y="547"/>
                    <a:pt x="293" y="540"/>
                  </a:cubicBezTo>
                  <a:cubicBezTo>
                    <a:pt x="315" y="576"/>
                    <a:pt x="335" y="603"/>
                    <a:pt x="346" y="618"/>
                  </a:cubicBezTo>
                  <a:cubicBezTo>
                    <a:pt x="316" y="603"/>
                    <a:pt x="289" y="588"/>
                    <a:pt x="264" y="573"/>
                  </a:cubicBezTo>
                  <a:close/>
                  <a:moveTo>
                    <a:pt x="265" y="492"/>
                  </a:moveTo>
                  <a:cubicBezTo>
                    <a:pt x="264" y="492"/>
                    <a:pt x="264" y="492"/>
                    <a:pt x="263" y="492"/>
                  </a:cubicBezTo>
                  <a:cubicBezTo>
                    <a:pt x="263" y="492"/>
                    <a:pt x="262" y="493"/>
                    <a:pt x="262" y="493"/>
                  </a:cubicBezTo>
                  <a:cubicBezTo>
                    <a:pt x="251" y="500"/>
                    <a:pt x="238" y="539"/>
                    <a:pt x="234" y="553"/>
                  </a:cubicBezTo>
                  <a:cubicBezTo>
                    <a:pt x="190" y="524"/>
                    <a:pt x="155" y="495"/>
                    <a:pt x="126" y="467"/>
                  </a:cubicBezTo>
                  <a:cubicBezTo>
                    <a:pt x="126" y="467"/>
                    <a:pt x="126" y="467"/>
                    <a:pt x="126" y="466"/>
                  </a:cubicBezTo>
                  <a:cubicBezTo>
                    <a:pt x="131" y="451"/>
                    <a:pt x="171" y="416"/>
                    <a:pt x="200" y="404"/>
                  </a:cubicBezTo>
                  <a:cubicBezTo>
                    <a:pt x="210" y="401"/>
                    <a:pt x="218" y="400"/>
                    <a:pt x="222" y="402"/>
                  </a:cubicBezTo>
                  <a:cubicBezTo>
                    <a:pt x="226" y="411"/>
                    <a:pt x="229" y="419"/>
                    <a:pt x="233" y="427"/>
                  </a:cubicBezTo>
                  <a:cubicBezTo>
                    <a:pt x="243" y="450"/>
                    <a:pt x="254" y="472"/>
                    <a:pt x="265" y="492"/>
                  </a:cubicBezTo>
                  <a:close/>
                  <a:moveTo>
                    <a:pt x="352" y="615"/>
                  </a:moveTo>
                  <a:cubicBezTo>
                    <a:pt x="342" y="602"/>
                    <a:pt x="323" y="576"/>
                    <a:pt x="302" y="541"/>
                  </a:cubicBezTo>
                  <a:cubicBezTo>
                    <a:pt x="346" y="557"/>
                    <a:pt x="346" y="557"/>
                    <a:pt x="346" y="557"/>
                  </a:cubicBezTo>
                  <a:cubicBezTo>
                    <a:pt x="348" y="583"/>
                    <a:pt x="350" y="603"/>
                    <a:pt x="352" y="615"/>
                  </a:cubicBezTo>
                  <a:close/>
                  <a:moveTo>
                    <a:pt x="346" y="550"/>
                  </a:moveTo>
                  <a:cubicBezTo>
                    <a:pt x="296" y="532"/>
                    <a:pt x="296" y="532"/>
                    <a:pt x="296" y="532"/>
                  </a:cubicBezTo>
                  <a:cubicBezTo>
                    <a:pt x="291" y="523"/>
                    <a:pt x="285" y="513"/>
                    <a:pt x="279" y="503"/>
                  </a:cubicBezTo>
                  <a:cubicBezTo>
                    <a:pt x="300" y="512"/>
                    <a:pt x="337" y="528"/>
                    <a:pt x="345" y="532"/>
                  </a:cubicBezTo>
                  <a:cubicBezTo>
                    <a:pt x="346" y="538"/>
                    <a:pt x="346" y="544"/>
                    <a:pt x="346" y="550"/>
                  </a:cubicBezTo>
                  <a:close/>
                  <a:moveTo>
                    <a:pt x="345" y="524"/>
                  </a:moveTo>
                  <a:cubicBezTo>
                    <a:pt x="331" y="518"/>
                    <a:pt x="290" y="500"/>
                    <a:pt x="274" y="494"/>
                  </a:cubicBezTo>
                  <a:cubicBezTo>
                    <a:pt x="262" y="472"/>
                    <a:pt x="250" y="449"/>
                    <a:pt x="239" y="424"/>
                  </a:cubicBezTo>
                  <a:cubicBezTo>
                    <a:pt x="236" y="419"/>
                    <a:pt x="234" y="413"/>
                    <a:pt x="231" y="408"/>
                  </a:cubicBezTo>
                  <a:cubicBezTo>
                    <a:pt x="261" y="422"/>
                    <a:pt x="333" y="447"/>
                    <a:pt x="346" y="452"/>
                  </a:cubicBezTo>
                  <a:cubicBezTo>
                    <a:pt x="345" y="478"/>
                    <a:pt x="345" y="502"/>
                    <a:pt x="345" y="524"/>
                  </a:cubicBezTo>
                  <a:close/>
                  <a:moveTo>
                    <a:pt x="347" y="445"/>
                  </a:moveTo>
                  <a:cubicBezTo>
                    <a:pt x="328" y="438"/>
                    <a:pt x="248" y="410"/>
                    <a:pt x="227" y="398"/>
                  </a:cubicBezTo>
                  <a:cubicBezTo>
                    <a:pt x="220" y="381"/>
                    <a:pt x="213" y="362"/>
                    <a:pt x="207" y="343"/>
                  </a:cubicBezTo>
                  <a:cubicBezTo>
                    <a:pt x="229" y="350"/>
                    <a:pt x="301" y="393"/>
                    <a:pt x="349" y="423"/>
                  </a:cubicBezTo>
                  <a:cubicBezTo>
                    <a:pt x="348" y="431"/>
                    <a:pt x="347" y="438"/>
                    <a:pt x="347" y="445"/>
                  </a:cubicBezTo>
                  <a:close/>
                  <a:moveTo>
                    <a:pt x="349" y="416"/>
                  </a:moveTo>
                  <a:cubicBezTo>
                    <a:pt x="325" y="401"/>
                    <a:pt x="228" y="341"/>
                    <a:pt x="204" y="336"/>
                  </a:cubicBezTo>
                  <a:cubicBezTo>
                    <a:pt x="195" y="309"/>
                    <a:pt x="188" y="280"/>
                    <a:pt x="182" y="250"/>
                  </a:cubicBezTo>
                  <a:cubicBezTo>
                    <a:pt x="216" y="261"/>
                    <a:pt x="343" y="324"/>
                    <a:pt x="362" y="333"/>
                  </a:cubicBezTo>
                  <a:cubicBezTo>
                    <a:pt x="356" y="362"/>
                    <a:pt x="352" y="389"/>
                    <a:pt x="349" y="416"/>
                  </a:cubicBezTo>
                  <a:close/>
                  <a:moveTo>
                    <a:pt x="366" y="315"/>
                  </a:moveTo>
                  <a:cubicBezTo>
                    <a:pt x="365" y="319"/>
                    <a:pt x="364" y="322"/>
                    <a:pt x="363" y="326"/>
                  </a:cubicBezTo>
                  <a:cubicBezTo>
                    <a:pt x="339" y="314"/>
                    <a:pt x="210" y="251"/>
                    <a:pt x="181" y="243"/>
                  </a:cubicBezTo>
                  <a:cubicBezTo>
                    <a:pt x="178" y="229"/>
                    <a:pt x="176" y="214"/>
                    <a:pt x="175" y="199"/>
                  </a:cubicBezTo>
                  <a:cubicBezTo>
                    <a:pt x="206" y="203"/>
                    <a:pt x="323" y="271"/>
                    <a:pt x="369" y="299"/>
                  </a:cubicBezTo>
                  <a:cubicBezTo>
                    <a:pt x="368" y="304"/>
                    <a:pt x="367" y="309"/>
                    <a:pt x="366" y="315"/>
                  </a:cubicBezTo>
                  <a:close/>
                  <a:moveTo>
                    <a:pt x="371" y="292"/>
                  </a:moveTo>
                  <a:cubicBezTo>
                    <a:pt x="345" y="277"/>
                    <a:pt x="210" y="196"/>
                    <a:pt x="174" y="192"/>
                  </a:cubicBezTo>
                  <a:cubicBezTo>
                    <a:pt x="171" y="158"/>
                    <a:pt x="171" y="123"/>
                    <a:pt x="176" y="88"/>
                  </a:cubicBezTo>
                  <a:cubicBezTo>
                    <a:pt x="212" y="103"/>
                    <a:pt x="362" y="213"/>
                    <a:pt x="379" y="225"/>
                  </a:cubicBezTo>
                  <a:cubicBezTo>
                    <a:pt x="378" y="246"/>
                    <a:pt x="375" y="269"/>
                    <a:pt x="371" y="292"/>
                  </a:cubicBezTo>
                  <a:close/>
                  <a:moveTo>
                    <a:pt x="379" y="217"/>
                  </a:moveTo>
                  <a:cubicBezTo>
                    <a:pt x="350" y="196"/>
                    <a:pt x="211" y="94"/>
                    <a:pt x="177" y="81"/>
                  </a:cubicBezTo>
                  <a:cubicBezTo>
                    <a:pt x="179" y="68"/>
                    <a:pt x="181" y="54"/>
                    <a:pt x="185" y="41"/>
                  </a:cubicBezTo>
                  <a:cubicBezTo>
                    <a:pt x="231" y="54"/>
                    <a:pt x="363" y="158"/>
                    <a:pt x="377" y="169"/>
                  </a:cubicBezTo>
                  <a:cubicBezTo>
                    <a:pt x="379" y="184"/>
                    <a:pt x="379" y="200"/>
                    <a:pt x="379" y="217"/>
                  </a:cubicBezTo>
                  <a:close/>
                  <a:moveTo>
                    <a:pt x="335" y="61"/>
                  </a:moveTo>
                  <a:cubicBezTo>
                    <a:pt x="357" y="86"/>
                    <a:pt x="370" y="120"/>
                    <a:pt x="376" y="160"/>
                  </a:cubicBezTo>
                  <a:cubicBezTo>
                    <a:pt x="347" y="137"/>
                    <a:pt x="231" y="47"/>
                    <a:pt x="186" y="35"/>
                  </a:cubicBezTo>
                  <a:cubicBezTo>
                    <a:pt x="189" y="26"/>
                    <a:pt x="191" y="18"/>
                    <a:pt x="194" y="10"/>
                  </a:cubicBezTo>
                  <a:cubicBezTo>
                    <a:pt x="256" y="7"/>
                    <a:pt x="304" y="25"/>
                    <a:pt x="335" y="61"/>
                  </a:cubicBezTo>
                  <a:close/>
                  <a:moveTo>
                    <a:pt x="104" y="37"/>
                  </a:moveTo>
                  <a:cubicBezTo>
                    <a:pt x="104" y="37"/>
                    <a:pt x="104" y="37"/>
                    <a:pt x="104" y="37"/>
                  </a:cubicBezTo>
                  <a:cubicBezTo>
                    <a:pt x="129" y="22"/>
                    <a:pt x="156" y="12"/>
                    <a:pt x="183" y="10"/>
                  </a:cubicBezTo>
                  <a:cubicBezTo>
                    <a:pt x="184" y="10"/>
                    <a:pt x="186" y="10"/>
                    <a:pt x="187" y="10"/>
                  </a:cubicBezTo>
                  <a:cubicBezTo>
                    <a:pt x="184" y="18"/>
                    <a:pt x="182" y="27"/>
                    <a:pt x="180" y="35"/>
                  </a:cubicBezTo>
                  <a:cubicBezTo>
                    <a:pt x="169" y="40"/>
                    <a:pt x="107" y="72"/>
                    <a:pt x="61" y="101"/>
                  </a:cubicBezTo>
                  <a:cubicBezTo>
                    <a:pt x="49" y="109"/>
                    <a:pt x="38" y="117"/>
                    <a:pt x="29" y="124"/>
                  </a:cubicBezTo>
                  <a:cubicBezTo>
                    <a:pt x="46" y="88"/>
                    <a:pt x="72" y="58"/>
                    <a:pt x="104" y="37"/>
                  </a:cubicBezTo>
                  <a:close/>
                  <a:moveTo>
                    <a:pt x="23" y="138"/>
                  </a:moveTo>
                  <a:cubicBezTo>
                    <a:pt x="49" y="110"/>
                    <a:pt x="151" y="57"/>
                    <a:pt x="177" y="43"/>
                  </a:cubicBezTo>
                  <a:cubicBezTo>
                    <a:pt x="174" y="56"/>
                    <a:pt x="172" y="68"/>
                    <a:pt x="170" y="80"/>
                  </a:cubicBezTo>
                  <a:cubicBezTo>
                    <a:pt x="161" y="83"/>
                    <a:pt x="142" y="94"/>
                    <a:pt x="118" y="109"/>
                  </a:cubicBezTo>
                  <a:cubicBezTo>
                    <a:pt x="81" y="133"/>
                    <a:pt x="35" y="166"/>
                    <a:pt x="11" y="183"/>
                  </a:cubicBezTo>
                  <a:cubicBezTo>
                    <a:pt x="13" y="168"/>
                    <a:pt x="17" y="153"/>
                    <a:pt x="23" y="138"/>
                  </a:cubicBezTo>
                  <a:close/>
                  <a:moveTo>
                    <a:pt x="7" y="238"/>
                  </a:moveTo>
                  <a:cubicBezTo>
                    <a:pt x="7" y="222"/>
                    <a:pt x="7" y="207"/>
                    <a:pt x="9" y="192"/>
                  </a:cubicBezTo>
                  <a:cubicBezTo>
                    <a:pt x="76" y="144"/>
                    <a:pt x="152" y="93"/>
                    <a:pt x="169" y="87"/>
                  </a:cubicBezTo>
                  <a:cubicBezTo>
                    <a:pt x="164" y="122"/>
                    <a:pt x="164" y="158"/>
                    <a:pt x="167" y="192"/>
                  </a:cubicBezTo>
                  <a:cubicBezTo>
                    <a:pt x="154" y="195"/>
                    <a:pt x="130" y="208"/>
                    <a:pt x="105" y="224"/>
                  </a:cubicBezTo>
                  <a:cubicBezTo>
                    <a:pt x="69" y="247"/>
                    <a:pt x="30" y="277"/>
                    <a:pt x="16" y="290"/>
                  </a:cubicBezTo>
                  <a:cubicBezTo>
                    <a:pt x="11" y="270"/>
                    <a:pt x="8" y="253"/>
                    <a:pt x="7" y="238"/>
                  </a:cubicBezTo>
                  <a:close/>
                  <a:moveTo>
                    <a:pt x="18" y="297"/>
                  </a:moveTo>
                  <a:cubicBezTo>
                    <a:pt x="35" y="280"/>
                    <a:pt x="136" y="205"/>
                    <a:pt x="168" y="199"/>
                  </a:cubicBezTo>
                  <a:cubicBezTo>
                    <a:pt x="169" y="214"/>
                    <a:pt x="171" y="228"/>
                    <a:pt x="174" y="243"/>
                  </a:cubicBezTo>
                  <a:cubicBezTo>
                    <a:pt x="158" y="244"/>
                    <a:pt x="124" y="264"/>
                    <a:pt x="93" y="284"/>
                  </a:cubicBezTo>
                  <a:cubicBezTo>
                    <a:pt x="65" y="302"/>
                    <a:pt x="39" y="320"/>
                    <a:pt x="29" y="328"/>
                  </a:cubicBezTo>
                  <a:cubicBezTo>
                    <a:pt x="24" y="317"/>
                    <a:pt x="21" y="307"/>
                    <a:pt x="18" y="297"/>
                  </a:cubicBezTo>
                  <a:close/>
                  <a:moveTo>
                    <a:pt x="31" y="334"/>
                  </a:moveTo>
                  <a:cubicBezTo>
                    <a:pt x="80" y="299"/>
                    <a:pt x="154" y="250"/>
                    <a:pt x="175" y="249"/>
                  </a:cubicBezTo>
                  <a:cubicBezTo>
                    <a:pt x="181" y="280"/>
                    <a:pt x="189" y="309"/>
                    <a:pt x="198" y="337"/>
                  </a:cubicBezTo>
                  <a:cubicBezTo>
                    <a:pt x="194" y="338"/>
                    <a:pt x="190" y="340"/>
                    <a:pt x="186" y="343"/>
                  </a:cubicBezTo>
                  <a:cubicBezTo>
                    <a:pt x="157" y="361"/>
                    <a:pt x="106" y="411"/>
                    <a:pt x="95" y="434"/>
                  </a:cubicBezTo>
                  <a:cubicBezTo>
                    <a:pt x="65" y="398"/>
                    <a:pt x="45" y="365"/>
                    <a:pt x="31" y="334"/>
                  </a:cubicBezTo>
                  <a:close/>
                </a:path>
              </a:pathLst>
            </a:custGeom>
            <a:solidFill>
              <a:srgbClr val="F15B44"/>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grpSp>
      <p:grpSp>
        <p:nvGrpSpPr>
          <p:cNvPr id="541" name="组合 28"/>
          <p:cNvGrpSpPr/>
          <p:nvPr/>
        </p:nvGrpSpPr>
        <p:grpSpPr>
          <a:xfrm>
            <a:off x="6229080" y="3172320"/>
            <a:ext cx="3078000" cy="3131280"/>
            <a:chOff x="6229080" y="3172320"/>
            <a:chExt cx="3078000" cy="3131280"/>
          </a:xfrm>
        </p:grpSpPr>
        <p:sp>
          <p:nvSpPr>
            <p:cNvPr id="542" name="Freeform 723"/>
            <p:cNvSpPr/>
            <p:nvPr/>
          </p:nvSpPr>
          <p:spPr>
            <a:xfrm rot="13348200" flipV="1">
              <a:off x="7268040" y="5997960"/>
              <a:ext cx="160920" cy="288720"/>
            </a:xfrm>
            <a:custGeom>
              <a:gdLst>
                <a:gd name="textAreaLeft" fmla="*/ 0 w 160920"/>
                <a:gd name="textAreaRight" fmla="*/ 161280 w 160920"/>
                <a:gd name="textAreaTop" fmla="*/ 360 h 288720"/>
                <a:gd name="textAreaBottom" fmla="*/ 289440 h 288720"/>
              </a:gdLst>
              <a:rect l="textAreaLeft" t="textAreaTop" r="textAreaRight" b="textAreaBottom"/>
              <a:pathLst>
                <a:path w="40" h="69">
                  <a:moveTo>
                    <a:pt x="35" y="0"/>
                  </a:moveTo>
                  <a:cubicBezTo>
                    <a:pt x="29" y="6"/>
                    <a:pt x="7" y="30"/>
                    <a:pt x="0" y="41"/>
                  </a:cubicBezTo>
                  <a:cubicBezTo>
                    <a:pt x="0" y="43"/>
                    <a:pt x="1" y="46"/>
                    <a:pt x="2" y="48"/>
                  </a:cubicBezTo>
                  <a:cubicBezTo>
                    <a:pt x="4" y="56"/>
                    <a:pt x="7" y="62"/>
                    <a:pt x="11" y="69"/>
                  </a:cubicBezTo>
                  <a:cubicBezTo>
                    <a:pt x="18" y="58"/>
                    <a:pt x="37" y="36"/>
                    <a:pt x="40" y="33"/>
                  </a:cubicBezTo>
                  <a:cubicBezTo>
                    <a:pt x="38" y="22"/>
                    <a:pt x="36" y="11"/>
                    <a:pt x="35" y="0"/>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543" name="Freeform 726"/>
            <p:cNvSpPr/>
            <p:nvPr/>
          </p:nvSpPr>
          <p:spPr>
            <a:xfrm rot="13348200" flipV="1">
              <a:off x="7372440" y="5915520"/>
              <a:ext cx="154080" cy="284760"/>
            </a:xfrm>
            <a:custGeom>
              <a:gdLst>
                <a:gd name="textAreaLeft" fmla="*/ 0 w 154080"/>
                <a:gd name="textAreaRight" fmla="*/ 154440 w 154080"/>
                <a:gd name="textAreaTop" fmla="*/ -360 h 284760"/>
                <a:gd name="textAreaBottom" fmla="*/ 284760 h 284760"/>
              </a:gdLst>
              <a:rect l="textAreaLeft" t="textAreaTop" r="textAreaRight" b="textAreaBottom"/>
              <a:pathLst>
                <a:path w="39" h="69">
                  <a:moveTo>
                    <a:pt x="35" y="0"/>
                  </a:moveTo>
                  <a:cubicBezTo>
                    <a:pt x="29" y="7"/>
                    <a:pt x="5" y="32"/>
                    <a:pt x="0" y="43"/>
                  </a:cubicBezTo>
                  <a:cubicBezTo>
                    <a:pt x="0" y="52"/>
                    <a:pt x="1" y="61"/>
                    <a:pt x="3" y="69"/>
                  </a:cubicBezTo>
                  <a:cubicBezTo>
                    <a:pt x="12" y="57"/>
                    <a:pt x="36" y="32"/>
                    <a:pt x="39" y="29"/>
                  </a:cubicBezTo>
                  <a:cubicBezTo>
                    <a:pt x="37" y="19"/>
                    <a:pt x="36" y="9"/>
                    <a:pt x="35" y="0"/>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544" name="Freeform 728"/>
            <p:cNvSpPr/>
            <p:nvPr/>
          </p:nvSpPr>
          <p:spPr>
            <a:xfrm rot="13348200" flipV="1">
              <a:off x="7661880" y="5695560"/>
              <a:ext cx="68400" cy="171000"/>
            </a:xfrm>
            <a:custGeom>
              <a:gdLst>
                <a:gd name="textAreaLeft" fmla="*/ 0 w 68400"/>
                <a:gd name="textAreaRight" fmla="*/ 68760 w 68400"/>
                <a:gd name="textAreaTop" fmla="*/ -360 h 171000"/>
                <a:gd name="textAreaBottom" fmla="*/ 171000 h 171000"/>
              </a:gdLst>
              <a:rect l="textAreaLeft" t="textAreaTop" r="textAreaRight" b="textAreaBottom"/>
              <a:pathLst>
                <a:path w="18" h="41">
                  <a:moveTo>
                    <a:pt x="17" y="0"/>
                  </a:moveTo>
                  <a:cubicBezTo>
                    <a:pt x="13" y="6"/>
                    <a:pt x="6" y="21"/>
                    <a:pt x="0" y="41"/>
                  </a:cubicBezTo>
                  <a:cubicBezTo>
                    <a:pt x="6" y="32"/>
                    <a:pt x="16" y="22"/>
                    <a:pt x="18" y="20"/>
                  </a:cubicBezTo>
                  <a:cubicBezTo>
                    <a:pt x="17" y="11"/>
                    <a:pt x="17" y="4"/>
                    <a:pt x="17" y="0"/>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545" name="Freeform 729"/>
            <p:cNvSpPr/>
            <p:nvPr/>
          </p:nvSpPr>
          <p:spPr>
            <a:xfrm rot="13348200" flipV="1">
              <a:off x="7470360" y="5828400"/>
              <a:ext cx="136800" cy="289080"/>
            </a:xfrm>
            <a:custGeom>
              <a:gdLst>
                <a:gd name="textAreaLeft" fmla="*/ 0 w 136800"/>
                <a:gd name="textAreaRight" fmla="*/ 137160 w 136800"/>
                <a:gd name="textAreaTop" fmla="*/ -360 h 289080"/>
                <a:gd name="textAreaBottom" fmla="*/ 289080 h 289080"/>
              </a:gdLst>
              <a:rect l="textAreaLeft" t="textAreaTop" r="textAreaRight" b="textAreaBottom"/>
              <a:pathLst>
                <a:path w="35" h="69">
                  <a:moveTo>
                    <a:pt x="32" y="0"/>
                  </a:moveTo>
                  <a:cubicBezTo>
                    <a:pt x="26" y="7"/>
                    <a:pt x="6" y="30"/>
                    <a:pt x="1" y="41"/>
                  </a:cubicBezTo>
                  <a:cubicBezTo>
                    <a:pt x="0" y="51"/>
                    <a:pt x="0" y="60"/>
                    <a:pt x="0" y="69"/>
                  </a:cubicBezTo>
                  <a:cubicBezTo>
                    <a:pt x="8" y="56"/>
                    <a:pt x="32" y="31"/>
                    <a:pt x="35" y="28"/>
                  </a:cubicBezTo>
                  <a:cubicBezTo>
                    <a:pt x="34" y="18"/>
                    <a:pt x="33" y="9"/>
                    <a:pt x="32" y="0"/>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546" name="Freeform 730"/>
            <p:cNvSpPr/>
            <p:nvPr/>
          </p:nvSpPr>
          <p:spPr>
            <a:xfrm rot="13348200" flipV="1">
              <a:off x="7559640" y="5768280"/>
              <a:ext cx="119880" cy="238680"/>
            </a:xfrm>
            <a:custGeom>
              <a:gdLst>
                <a:gd name="textAreaLeft" fmla="*/ 0 w 119880"/>
                <a:gd name="textAreaRight" fmla="*/ 120240 w 119880"/>
                <a:gd name="textAreaTop" fmla="*/ -360 h 238680"/>
                <a:gd name="textAreaBottom" fmla="*/ 238680 h 238680"/>
              </a:gdLst>
              <a:rect l="textAreaLeft" t="textAreaTop" r="textAreaRight" b="textAreaBottom"/>
              <a:pathLst>
                <a:path w="30" h="57">
                  <a:moveTo>
                    <a:pt x="28" y="0"/>
                  </a:moveTo>
                  <a:cubicBezTo>
                    <a:pt x="24" y="4"/>
                    <a:pt x="11" y="18"/>
                    <a:pt x="7" y="27"/>
                  </a:cubicBezTo>
                  <a:cubicBezTo>
                    <a:pt x="4" y="37"/>
                    <a:pt x="2" y="47"/>
                    <a:pt x="0" y="58"/>
                  </a:cubicBezTo>
                  <a:cubicBezTo>
                    <a:pt x="8" y="44"/>
                    <a:pt x="27" y="23"/>
                    <a:pt x="30" y="21"/>
                  </a:cubicBezTo>
                  <a:cubicBezTo>
                    <a:pt x="29" y="13"/>
                    <a:pt x="29" y="6"/>
                    <a:pt x="28" y="0"/>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547" name="Freeform 732"/>
            <p:cNvSpPr/>
            <p:nvPr/>
          </p:nvSpPr>
          <p:spPr>
            <a:xfrm rot="13348200" flipV="1">
              <a:off x="7284600" y="5704560"/>
              <a:ext cx="216000" cy="342360"/>
            </a:xfrm>
            <a:custGeom>
              <a:gdLst>
                <a:gd name="textAreaLeft" fmla="*/ 0 w 216000"/>
                <a:gd name="textAreaRight" fmla="*/ 216360 w 216000"/>
                <a:gd name="textAreaTop" fmla="*/ -360 h 342360"/>
                <a:gd name="textAreaBottom" fmla="*/ 342360 h 342360"/>
              </a:gdLst>
              <a:rect l="textAreaLeft" t="textAreaTop" r="textAreaRight" b="textAreaBottom"/>
              <a:pathLst>
                <a:path w="54" h="82">
                  <a:moveTo>
                    <a:pt x="3" y="27"/>
                  </a:moveTo>
                  <a:cubicBezTo>
                    <a:pt x="13" y="33"/>
                    <a:pt x="45" y="71"/>
                    <a:pt x="54" y="82"/>
                  </a:cubicBezTo>
                  <a:cubicBezTo>
                    <a:pt x="53" y="76"/>
                    <a:pt x="52" y="71"/>
                    <a:pt x="51" y="65"/>
                  </a:cubicBezTo>
                  <a:cubicBezTo>
                    <a:pt x="50" y="61"/>
                    <a:pt x="49" y="57"/>
                    <a:pt x="48" y="54"/>
                  </a:cubicBezTo>
                  <a:cubicBezTo>
                    <a:pt x="34" y="37"/>
                    <a:pt x="8" y="8"/>
                    <a:pt x="0" y="0"/>
                  </a:cubicBezTo>
                  <a:cubicBezTo>
                    <a:pt x="1" y="9"/>
                    <a:pt x="2" y="18"/>
                    <a:pt x="3" y="27"/>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548" name="Freeform 733"/>
            <p:cNvSpPr/>
            <p:nvPr/>
          </p:nvSpPr>
          <p:spPr>
            <a:xfrm rot="13348200" flipV="1">
              <a:off x="7389360" y="5655240"/>
              <a:ext cx="191880" cy="295920"/>
            </a:xfrm>
            <a:custGeom>
              <a:gdLst>
                <a:gd name="textAreaLeft" fmla="*/ 0 w 191880"/>
                <a:gd name="textAreaRight" fmla="*/ 192240 w 191880"/>
                <a:gd name="textAreaTop" fmla="*/ 360 h 295920"/>
                <a:gd name="textAreaBottom" fmla="*/ 296640 h 295920"/>
              </a:gdLst>
              <a:rect l="textAreaLeft" t="textAreaTop" r="textAreaRight" b="textAreaBottom"/>
              <a:pathLst>
                <a:path w="48" h="72">
                  <a:moveTo>
                    <a:pt x="2" y="20"/>
                  </a:moveTo>
                  <a:cubicBezTo>
                    <a:pt x="8" y="25"/>
                    <a:pt x="38" y="60"/>
                    <a:pt x="48" y="72"/>
                  </a:cubicBezTo>
                  <a:cubicBezTo>
                    <a:pt x="43" y="57"/>
                    <a:pt x="38" y="45"/>
                    <a:pt x="32" y="34"/>
                  </a:cubicBezTo>
                  <a:cubicBezTo>
                    <a:pt x="28" y="29"/>
                    <a:pt x="8" y="7"/>
                    <a:pt x="0" y="0"/>
                  </a:cubicBezTo>
                  <a:cubicBezTo>
                    <a:pt x="1" y="6"/>
                    <a:pt x="1" y="13"/>
                    <a:pt x="2" y="20"/>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549" name="Freeform 734"/>
            <p:cNvSpPr/>
            <p:nvPr/>
          </p:nvSpPr>
          <p:spPr>
            <a:xfrm rot="13348200" flipV="1">
              <a:off x="7554600" y="5627520"/>
              <a:ext cx="113040" cy="202680"/>
            </a:xfrm>
            <a:custGeom>
              <a:gdLst>
                <a:gd name="textAreaLeft" fmla="*/ 0 w 113040"/>
                <a:gd name="textAreaRight" fmla="*/ 113400 w 113040"/>
                <a:gd name="textAreaTop" fmla="*/ -360 h 202680"/>
                <a:gd name="textAreaBottom" fmla="*/ 202680 h 202680"/>
              </a:gdLst>
              <a:rect l="textAreaLeft" t="textAreaTop" r="textAreaRight" b="textAreaBottom"/>
              <a:pathLst>
                <a:path w="28" h="49">
                  <a:moveTo>
                    <a:pt x="0" y="0"/>
                  </a:moveTo>
                  <a:cubicBezTo>
                    <a:pt x="0" y="4"/>
                    <a:pt x="0" y="11"/>
                    <a:pt x="1" y="19"/>
                  </a:cubicBezTo>
                  <a:cubicBezTo>
                    <a:pt x="5" y="23"/>
                    <a:pt x="21" y="39"/>
                    <a:pt x="29" y="49"/>
                  </a:cubicBezTo>
                  <a:cubicBezTo>
                    <a:pt x="23" y="36"/>
                    <a:pt x="16" y="26"/>
                    <a:pt x="11" y="18"/>
                  </a:cubicBezTo>
                  <a:cubicBezTo>
                    <a:pt x="6" y="11"/>
                    <a:pt x="2" y="5"/>
                    <a:pt x="0" y="0"/>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550" name="Freeform 737"/>
            <p:cNvSpPr/>
            <p:nvPr/>
          </p:nvSpPr>
          <p:spPr>
            <a:xfrm rot="13348200" flipV="1">
              <a:off x="7201800" y="5791680"/>
              <a:ext cx="205560" cy="335160"/>
            </a:xfrm>
            <a:custGeom>
              <a:gdLst>
                <a:gd name="textAreaLeft" fmla="*/ 0 w 205560"/>
                <a:gd name="textAreaRight" fmla="*/ 205920 w 205560"/>
                <a:gd name="textAreaTop" fmla="*/ -360 h 335160"/>
                <a:gd name="textAreaBottom" fmla="*/ 335160 h 335160"/>
              </a:gdLst>
              <a:rect l="textAreaLeft" t="textAreaTop" r="textAreaRight" b="textAreaBottom"/>
              <a:pathLst>
                <a:path w="52" h="81">
                  <a:moveTo>
                    <a:pt x="4" y="29"/>
                  </a:moveTo>
                  <a:cubicBezTo>
                    <a:pt x="13" y="36"/>
                    <a:pt x="44" y="72"/>
                    <a:pt x="51" y="81"/>
                  </a:cubicBezTo>
                  <a:cubicBezTo>
                    <a:pt x="52" y="73"/>
                    <a:pt x="52" y="65"/>
                    <a:pt x="51" y="56"/>
                  </a:cubicBezTo>
                  <a:cubicBezTo>
                    <a:pt x="48" y="52"/>
                    <a:pt x="12" y="9"/>
                    <a:pt x="0" y="0"/>
                  </a:cubicBezTo>
                  <a:cubicBezTo>
                    <a:pt x="1" y="9"/>
                    <a:pt x="2" y="19"/>
                    <a:pt x="4" y="29"/>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551" name="Freeform 738"/>
            <p:cNvSpPr/>
            <p:nvPr/>
          </p:nvSpPr>
          <p:spPr>
            <a:xfrm rot="13348200" flipV="1">
              <a:off x="7129080" y="5890680"/>
              <a:ext cx="188640" cy="299520"/>
            </a:xfrm>
            <a:custGeom>
              <a:gdLst>
                <a:gd name="textAreaLeft" fmla="*/ 0 w 188640"/>
                <a:gd name="textAreaRight" fmla="*/ 189000 w 188640"/>
                <a:gd name="textAreaTop" fmla="*/ 360 h 299520"/>
                <a:gd name="textAreaBottom" fmla="*/ 300240 h 299520"/>
              </a:gdLst>
              <a:rect l="textAreaLeft" t="textAreaTop" r="textAreaRight" b="textAreaBottom"/>
              <a:pathLst>
                <a:path w="47" h="72">
                  <a:moveTo>
                    <a:pt x="5" y="32"/>
                  </a:moveTo>
                  <a:cubicBezTo>
                    <a:pt x="14" y="37"/>
                    <a:pt x="38" y="65"/>
                    <a:pt x="44" y="72"/>
                  </a:cubicBezTo>
                  <a:cubicBezTo>
                    <a:pt x="45" y="66"/>
                    <a:pt x="46" y="59"/>
                    <a:pt x="47" y="52"/>
                  </a:cubicBezTo>
                  <a:cubicBezTo>
                    <a:pt x="43" y="48"/>
                    <a:pt x="12" y="10"/>
                    <a:pt x="0" y="0"/>
                  </a:cubicBezTo>
                  <a:cubicBezTo>
                    <a:pt x="1" y="10"/>
                    <a:pt x="3" y="21"/>
                    <a:pt x="5" y="32"/>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552" name="Freeform 813"/>
            <p:cNvSpPr/>
            <p:nvPr/>
          </p:nvSpPr>
          <p:spPr>
            <a:xfrm rot="13348200" flipV="1">
              <a:off x="6478920" y="5388480"/>
              <a:ext cx="113040" cy="92520"/>
            </a:xfrm>
            <a:custGeom>
              <a:gdLst>
                <a:gd name="textAreaLeft" fmla="*/ 0 w 113040"/>
                <a:gd name="textAreaRight" fmla="*/ 113400 w 113040"/>
                <a:gd name="textAreaTop" fmla="*/ -360 h 92520"/>
                <a:gd name="textAreaBottom" fmla="*/ 92520 h 92520"/>
              </a:gdLst>
              <a:rect l="textAreaLeft" t="textAreaTop" r="textAreaRight" b="textAreaBottom"/>
              <a:pathLst>
                <a:path w="28" h="22">
                  <a:moveTo>
                    <a:pt x="14" y="0"/>
                  </a:moveTo>
                  <a:cubicBezTo>
                    <a:pt x="0" y="0"/>
                    <a:pt x="0" y="22"/>
                    <a:pt x="14" y="22"/>
                  </a:cubicBezTo>
                  <a:cubicBezTo>
                    <a:pt x="28" y="22"/>
                    <a:pt x="28" y="0"/>
                    <a:pt x="14" y="0"/>
                  </a:cubicBezTo>
                  <a:close/>
                </a:path>
              </a:pathLst>
            </a:custGeom>
            <a:solidFill>
              <a:srgbClr val="FFF687"/>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553" name="Freeform 824"/>
            <p:cNvSpPr/>
            <p:nvPr/>
          </p:nvSpPr>
          <p:spPr>
            <a:xfrm rot="13348200" flipV="1">
              <a:off x="6985080" y="3409920"/>
              <a:ext cx="1678320" cy="2502360"/>
            </a:xfrm>
            <a:custGeom>
              <a:gdLst>
                <a:gd name="textAreaLeft" fmla="*/ 0 w 1678320"/>
                <a:gd name="textAreaRight" fmla="*/ 1678680 w 1678320"/>
                <a:gd name="textAreaTop" fmla="*/ -360 h 2502360"/>
                <a:gd name="textAreaBottom" fmla="*/ 2502360 h 2502360"/>
              </a:gdLst>
              <a:rect l="textAreaLeft" t="textAreaTop" r="textAreaRight" b="textAreaBottom"/>
              <a:pathLst>
                <a:path w="421" h="603">
                  <a:moveTo>
                    <a:pt x="223" y="603"/>
                  </a:moveTo>
                  <a:cubicBezTo>
                    <a:pt x="223" y="603"/>
                    <a:pt x="280" y="493"/>
                    <a:pt x="342" y="419"/>
                  </a:cubicBezTo>
                  <a:cubicBezTo>
                    <a:pt x="403" y="346"/>
                    <a:pt x="421" y="245"/>
                    <a:pt x="394" y="157"/>
                  </a:cubicBezTo>
                  <a:cubicBezTo>
                    <a:pt x="368" y="69"/>
                    <a:pt x="295" y="42"/>
                    <a:pt x="259" y="50"/>
                  </a:cubicBezTo>
                  <a:cubicBezTo>
                    <a:pt x="259" y="50"/>
                    <a:pt x="239" y="0"/>
                    <a:pt x="152" y="23"/>
                  </a:cubicBezTo>
                  <a:cubicBezTo>
                    <a:pt x="66" y="47"/>
                    <a:pt x="0" y="138"/>
                    <a:pt x="6" y="270"/>
                  </a:cubicBezTo>
                  <a:cubicBezTo>
                    <a:pt x="12" y="402"/>
                    <a:pt x="163" y="520"/>
                    <a:pt x="223" y="603"/>
                  </a:cubicBezTo>
                  <a:close/>
                </a:path>
              </a:pathLst>
            </a:custGeom>
            <a:solidFill>
              <a:srgbClr val="CCECFC"/>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554" name="Freeform 825"/>
            <p:cNvSpPr/>
            <p:nvPr/>
          </p:nvSpPr>
          <p:spPr>
            <a:xfrm rot="13348200" flipV="1">
              <a:off x="7034760" y="3429720"/>
              <a:ext cx="1626840" cy="2488320"/>
            </a:xfrm>
            <a:custGeom>
              <a:gdLst>
                <a:gd name="textAreaLeft" fmla="*/ 0 w 1626840"/>
                <a:gd name="textAreaRight" fmla="*/ 1627200 w 1626840"/>
                <a:gd name="textAreaTop" fmla="*/ 360 h 2488320"/>
                <a:gd name="textAreaBottom" fmla="*/ 2489040 h 2488320"/>
              </a:gdLst>
              <a:rect l="textAreaLeft" t="textAreaTop" r="textAreaRight" b="textAreaBottom"/>
              <a:pathLst>
                <a:path w="408" h="600">
                  <a:moveTo>
                    <a:pt x="221" y="600"/>
                  </a:moveTo>
                  <a:cubicBezTo>
                    <a:pt x="224" y="585"/>
                    <a:pt x="224" y="569"/>
                    <a:pt x="221" y="554"/>
                  </a:cubicBezTo>
                  <a:cubicBezTo>
                    <a:pt x="216" y="529"/>
                    <a:pt x="203" y="506"/>
                    <a:pt x="191" y="484"/>
                  </a:cubicBezTo>
                  <a:cubicBezTo>
                    <a:pt x="170" y="445"/>
                    <a:pt x="149" y="407"/>
                    <a:pt x="128" y="369"/>
                  </a:cubicBezTo>
                  <a:cubicBezTo>
                    <a:pt x="116" y="347"/>
                    <a:pt x="105" y="326"/>
                    <a:pt x="98" y="303"/>
                  </a:cubicBezTo>
                  <a:cubicBezTo>
                    <a:pt x="86" y="261"/>
                    <a:pt x="92" y="215"/>
                    <a:pt x="110" y="176"/>
                  </a:cubicBezTo>
                  <a:cubicBezTo>
                    <a:pt x="122" y="152"/>
                    <a:pt x="138" y="129"/>
                    <a:pt x="162" y="115"/>
                  </a:cubicBezTo>
                  <a:cubicBezTo>
                    <a:pt x="185" y="100"/>
                    <a:pt x="215" y="96"/>
                    <a:pt x="239" y="108"/>
                  </a:cubicBezTo>
                  <a:cubicBezTo>
                    <a:pt x="256" y="102"/>
                    <a:pt x="274" y="108"/>
                    <a:pt x="290" y="115"/>
                  </a:cubicBezTo>
                  <a:cubicBezTo>
                    <a:pt x="335" y="138"/>
                    <a:pt x="370" y="177"/>
                    <a:pt x="392" y="223"/>
                  </a:cubicBezTo>
                  <a:cubicBezTo>
                    <a:pt x="397" y="234"/>
                    <a:pt x="402" y="247"/>
                    <a:pt x="405" y="259"/>
                  </a:cubicBezTo>
                  <a:cubicBezTo>
                    <a:pt x="408" y="225"/>
                    <a:pt x="404" y="190"/>
                    <a:pt x="394" y="157"/>
                  </a:cubicBezTo>
                  <a:cubicBezTo>
                    <a:pt x="368" y="69"/>
                    <a:pt x="295" y="42"/>
                    <a:pt x="259" y="50"/>
                  </a:cubicBezTo>
                  <a:cubicBezTo>
                    <a:pt x="259" y="50"/>
                    <a:pt x="239" y="0"/>
                    <a:pt x="152" y="23"/>
                  </a:cubicBezTo>
                  <a:cubicBezTo>
                    <a:pt x="66" y="47"/>
                    <a:pt x="0" y="138"/>
                    <a:pt x="6" y="270"/>
                  </a:cubicBezTo>
                  <a:cubicBezTo>
                    <a:pt x="12" y="400"/>
                    <a:pt x="160" y="518"/>
                    <a:pt x="221" y="600"/>
                  </a:cubicBezTo>
                  <a:close/>
                </a:path>
              </a:pathLst>
            </a:custGeom>
            <a:solidFill>
              <a:srgbClr val="A2DEF9"/>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555" name="Freeform 826"/>
            <p:cNvSpPr/>
            <p:nvPr/>
          </p:nvSpPr>
          <p:spPr>
            <a:xfrm rot="13348200" flipV="1">
              <a:off x="7006320" y="4577400"/>
              <a:ext cx="312120" cy="384840"/>
            </a:xfrm>
            <a:custGeom>
              <a:gdLst>
                <a:gd name="textAreaLeft" fmla="*/ 0 w 312120"/>
                <a:gd name="textAreaRight" fmla="*/ 312480 w 312120"/>
                <a:gd name="textAreaTop" fmla="*/ -360 h 384840"/>
                <a:gd name="textAreaBottom" fmla="*/ 384840 h 384840"/>
              </a:gdLst>
              <a:rect l="textAreaLeft" t="textAreaTop" r="textAreaRight" b="textAreaBottom"/>
              <a:pathLst>
                <a:path w="78" h="93">
                  <a:moveTo>
                    <a:pt x="10" y="90"/>
                  </a:moveTo>
                  <a:cubicBezTo>
                    <a:pt x="22" y="80"/>
                    <a:pt x="31" y="66"/>
                    <a:pt x="41" y="54"/>
                  </a:cubicBezTo>
                  <a:cubicBezTo>
                    <a:pt x="52" y="40"/>
                    <a:pt x="63" y="25"/>
                    <a:pt x="74" y="11"/>
                  </a:cubicBezTo>
                  <a:cubicBezTo>
                    <a:pt x="78" y="6"/>
                    <a:pt x="72" y="0"/>
                    <a:pt x="68" y="5"/>
                  </a:cubicBezTo>
                  <a:cubicBezTo>
                    <a:pt x="56" y="18"/>
                    <a:pt x="45" y="32"/>
                    <a:pt x="33" y="45"/>
                  </a:cubicBezTo>
                  <a:cubicBezTo>
                    <a:pt x="22" y="58"/>
                    <a:pt x="10" y="70"/>
                    <a:pt x="3" y="84"/>
                  </a:cubicBezTo>
                  <a:cubicBezTo>
                    <a:pt x="0" y="89"/>
                    <a:pt x="6" y="93"/>
                    <a:pt x="10" y="90"/>
                  </a:cubicBezTo>
                  <a:close/>
                </a:path>
              </a:pathLst>
            </a:custGeom>
            <a:solidFill>
              <a:srgbClr val="FFFFFF"/>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556" name="Freeform 827"/>
            <p:cNvSpPr/>
            <p:nvPr/>
          </p:nvSpPr>
          <p:spPr>
            <a:xfrm rot="13348200" flipV="1">
              <a:off x="7079760" y="5056560"/>
              <a:ext cx="68400" cy="117360"/>
            </a:xfrm>
            <a:custGeom>
              <a:gdLst>
                <a:gd name="textAreaLeft" fmla="*/ 0 w 68400"/>
                <a:gd name="textAreaRight" fmla="*/ 68760 w 68400"/>
                <a:gd name="textAreaTop" fmla="*/ 360 h 117360"/>
                <a:gd name="textAreaBottom" fmla="*/ 118080 h 117360"/>
              </a:gdLst>
              <a:rect l="textAreaLeft" t="textAreaTop" r="textAreaRight" b="textAreaBottom"/>
              <a:pathLst>
                <a:path w="17" h="28">
                  <a:moveTo>
                    <a:pt x="6" y="26"/>
                  </a:moveTo>
                  <a:cubicBezTo>
                    <a:pt x="12" y="21"/>
                    <a:pt x="17" y="12"/>
                    <a:pt x="16" y="3"/>
                  </a:cubicBezTo>
                  <a:cubicBezTo>
                    <a:pt x="15" y="1"/>
                    <a:pt x="11" y="0"/>
                    <a:pt x="10" y="3"/>
                  </a:cubicBezTo>
                  <a:cubicBezTo>
                    <a:pt x="8" y="5"/>
                    <a:pt x="8" y="9"/>
                    <a:pt x="6" y="12"/>
                  </a:cubicBezTo>
                  <a:cubicBezTo>
                    <a:pt x="4" y="15"/>
                    <a:pt x="3" y="18"/>
                    <a:pt x="1" y="22"/>
                  </a:cubicBezTo>
                  <a:cubicBezTo>
                    <a:pt x="0" y="24"/>
                    <a:pt x="3" y="28"/>
                    <a:pt x="6" y="26"/>
                  </a:cubicBezTo>
                  <a:close/>
                </a:path>
              </a:pathLst>
            </a:custGeom>
            <a:solidFill>
              <a:srgbClr val="FFFFFF"/>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557" name="Freeform 828"/>
            <p:cNvSpPr/>
            <p:nvPr/>
          </p:nvSpPr>
          <p:spPr>
            <a:xfrm rot="13348200" flipV="1">
              <a:off x="6822000" y="3497760"/>
              <a:ext cx="1891800" cy="2491920"/>
            </a:xfrm>
            <a:custGeom>
              <a:gdLst>
                <a:gd name="textAreaLeft" fmla="*/ 0 w 1891800"/>
                <a:gd name="textAreaRight" fmla="*/ 1892160 w 1891800"/>
                <a:gd name="textAreaTop" fmla="*/ 360 h 2491920"/>
                <a:gd name="textAreaBottom" fmla="*/ 2492640 h 2491920"/>
              </a:gdLst>
              <a:rect l="textAreaLeft" t="textAreaTop" r="textAreaRight" b="textAreaBottom"/>
              <a:pathLst>
                <a:path w="472" h="601">
                  <a:moveTo>
                    <a:pt x="177" y="484"/>
                  </a:moveTo>
                  <a:cubicBezTo>
                    <a:pt x="210" y="518"/>
                    <a:pt x="241" y="550"/>
                    <a:pt x="250" y="598"/>
                  </a:cubicBezTo>
                  <a:cubicBezTo>
                    <a:pt x="250" y="598"/>
                    <a:pt x="250" y="598"/>
                    <a:pt x="250" y="598"/>
                  </a:cubicBezTo>
                  <a:cubicBezTo>
                    <a:pt x="250" y="598"/>
                    <a:pt x="250" y="598"/>
                    <a:pt x="250" y="598"/>
                  </a:cubicBezTo>
                  <a:cubicBezTo>
                    <a:pt x="250" y="599"/>
                    <a:pt x="250" y="599"/>
                    <a:pt x="251" y="599"/>
                  </a:cubicBezTo>
                  <a:cubicBezTo>
                    <a:pt x="251" y="599"/>
                    <a:pt x="251" y="599"/>
                    <a:pt x="251" y="599"/>
                  </a:cubicBezTo>
                  <a:cubicBezTo>
                    <a:pt x="251" y="600"/>
                    <a:pt x="251" y="600"/>
                    <a:pt x="251" y="600"/>
                  </a:cubicBezTo>
                  <a:cubicBezTo>
                    <a:pt x="251" y="600"/>
                    <a:pt x="252" y="600"/>
                    <a:pt x="252" y="600"/>
                  </a:cubicBezTo>
                  <a:cubicBezTo>
                    <a:pt x="252" y="600"/>
                    <a:pt x="252" y="600"/>
                    <a:pt x="252" y="600"/>
                  </a:cubicBezTo>
                  <a:cubicBezTo>
                    <a:pt x="253" y="600"/>
                    <a:pt x="253" y="601"/>
                    <a:pt x="253" y="601"/>
                  </a:cubicBezTo>
                  <a:cubicBezTo>
                    <a:pt x="253" y="601"/>
                    <a:pt x="253" y="601"/>
                    <a:pt x="253" y="601"/>
                  </a:cubicBezTo>
                  <a:cubicBezTo>
                    <a:pt x="253" y="601"/>
                    <a:pt x="253" y="601"/>
                    <a:pt x="253" y="601"/>
                  </a:cubicBezTo>
                  <a:cubicBezTo>
                    <a:pt x="254" y="601"/>
                    <a:pt x="254" y="600"/>
                    <a:pt x="255" y="600"/>
                  </a:cubicBezTo>
                  <a:cubicBezTo>
                    <a:pt x="255" y="600"/>
                    <a:pt x="255" y="600"/>
                    <a:pt x="255" y="600"/>
                  </a:cubicBezTo>
                  <a:cubicBezTo>
                    <a:pt x="256" y="600"/>
                    <a:pt x="256" y="600"/>
                    <a:pt x="256" y="599"/>
                  </a:cubicBezTo>
                  <a:cubicBezTo>
                    <a:pt x="256" y="599"/>
                    <a:pt x="256" y="599"/>
                    <a:pt x="256" y="599"/>
                  </a:cubicBezTo>
                  <a:cubicBezTo>
                    <a:pt x="256" y="599"/>
                    <a:pt x="256" y="599"/>
                    <a:pt x="256" y="599"/>
                  </a:cubicBezTo>
                  <a:cubicBezTo>
                    <a:pt x="257" y="598"/>
                    <a:pt x="296" y="506"/>
                    <a:pt x="392" y="395"/>
                  </a:cubicBezTo>
                  <a:cubicBezTo>
                    <a:pt x="445" y="332"/>
                    <a:pt x="474" y="195"/>
                    <a:pt x="432" y="105"/>
                  </a:cubicBezTo>
                  <a:cubicBezTo>
                    <a:pt x="406" y="48"/>
                    <a:pt x="357" y="20"/>
                    <a:pt x="289" y="23"/>
                  </a:cubicBezTo>
                  <a:cubicBezTo>
                    <a:pt x="284" y="19"/>
                    <a:pt x="262" y="0"/>
                    <a:pt x="227" y="0"/>
                  </a:cubicBezTo>
                  <a:cubicBezTo>
                    <a:pt x="227" y="0"/>
                    <a:pt x="227" y="0"/>
                    <a:pt x="227" y="0"/>
                  </a:cubicBezTo>
                  <a:cubicBezTo>
                    <a:pt x="188" y="0"/>
                    <a:pt x="148" y="24"/>
                    <a:pt x="108" y="71"/>
                  </a:cubicBezTo>
                  <a:cubicBezTo>
                    <a:pt x="0" y="198"/>
                    <a:pt x="68" y="326"/>
                    <a:pt x="105" y="394"/>
                  </a:cubicBezTo>
                  <a:cubicBezTo>
                    <a:pt x="125" y="431"/>
                    <a:pt x="151" y="458"/>
                    <a:pt x="177" y="484"/>
                  </a:cubicBezTo>
                  <a:close/>
                  <a:moveTo>
                    <a:pt x="242" y="309"/>
                  </a:moveTo>
                  <a:cubicBezTo>
                    <a:pt x="215" y="285"/>
                    <a:pt x="201" y="231"/>
                    <a:pt x="203" y="192"/>
                  </a:cubicBezTo>
                  <a:cubicBezTo>
                    <a:pt x="205" y="168"/>
                    <a:pt x="213" y="151"/>
                    <a:pt x="225" y="146"/>
                  </a:cubicBezTo>
                  <a:cubicBezTo>
                    <a:pt x="234" y="141"/>
                    <a:pt x="244" y="139"/>
                    <a:pt x="252" y="139"/>
                  </a:cubicBezTo>
                  <a:cubicBezTo>
                    <a:pt x="242" y="190"/>
                    <a:pt x="235" y="252"/>
                    <a:pt x="242" y="309"/>
                  </a:cubicBezTo>
                  <a:close/>
                  <a:moveTo>
                    <a:pt x="259" y="140"/>
                  </a:moveTo>
                  <a:cubicBezTo>
                    <a:pt x="268" y="141"/>
                    <a:pt x="275" y="145"/>
                    <a:pt x="282" y="152"/>
                  </a:cubicBezTo>
                  <a:cubicBezTo>
                    <a:pt x="293" y="164"/>
                    <a:pt x="298" y="183"/>
                    <a:pt x="296" y="208"/>
                  </a:cubicBezTo>
                  <a:cubicBezTo>
                    <a:pt x="292" y="256"/>
                    <a:pt x="261" y="296"/>
                    <a:pt x="249" y="309"/>
                  </a:cubicBezTo>
                  <a:cubicBezTo>
                    <a:pt x="241" y="253"/>
                    <a:pt x="248" y="191"/>
                    <a:pt x="259" y="140"/>
                  </a:cubicBezTo>
                  <a:close/>
                  <a:moveTo>
                    <a:pt x="254" y="133"/>
                  </a:moveTo>
                  <a:cubicBezTo>
                    <a:pt x="253" y="132"/>
                    <a:pt x="252" y="132"/>
                    <a:pt x="251" y="132"/>
                  </a:cubicBezTo>
                  <a:cubicBezTo>
                    <a:pt x="251" y="132"/>
                    <a:pt x="251" y="132"/>
                    <a:pt x="251" y="132"/>
                  </a:cubicBezTo>
                  <a:cubicBezTo>
                    <a:pt x="242" y="132"/>
                    <a:pt x="232" y="135"/>
                    <a:pt x="222" y="140"/>
                  </a:cubicBezTo>
                  <a:cubicBezTo>
                    <a:pt x="208" y="146"/>
                    <a:pt x="199" y="165"/>
                    <a:pt x="197" y="191"/>
                  </a:cubicBezTo>
                  <a:cubicBezTo>
                    <a:pt x="194" y="235"/>
                    <a:pt x="211" y="295"/>
                    <a:pt x="243" y="318"/>
                  </a:cubicBezTo>
                  <a:cubicBezTo>
                    <a:pt x="247" y="343"/>
                    <a:pt x="250" y="367"/>
                    <a:pt x="252" y="391"/>
                  </a:cubicBezTo>
                  <a:cubicBezTo>
                    <a:pt x="234" y="376"/>
                    <a:pt x="173" y="318"/>
                    <a:pt x="167" y="228"/>
                  </a:cubicBezTo>
                  <a:cubicBezTo>
                    <a:pt x="163" y="172"/>
                    <a:pt x="168" y="143"/>
                    <a:pt x="183" y="126"/>
                  </a:cubicBezTo>
                  <a:cubicBezTo>
                    <a:pt x="197" y="110"/>
                    <a:pt x="224" y="105"/>
                    <a:pt x="261" y="103"/>
                  </a:cubicBezTo>
                  <a:cubicBezTo>
                    <a:pt x="258" y="112"/>
                    <a:pt x="256" y="122"/>
                    <a:pt x="254" y="133"/>
                  </a:cubicBezTo>
                  <a:close/>
                  <a:moveTo>
                    <a:pt x="178" y="122"/>
                  </a:moveTo>
                  <a:cubicBezTo>
                    <a:pt x="161" y="140"/>
                    <a:pt x="156" y="170"/>
                    <a:pt x="160" y="229"/>
                  </a:cubicBezTo>
                  <a:cubicBezTo>
                    <a:pt x="167" y="335"/>
                    <a:pt x="251" y="398"/>
                    <a:pt x="253" y="400"/>
                  </a:cubicBezTo>
                  <a:cubicBezTo>
                    <a:pt x="255" y="431"/>
                    <a:pt x="256" y="461"/>
                    <a:pt x="256" y="488"/>
                  </a:cubicBezTo>
                  <a:cubicBezTo>
                    <a:pt x="239" y="476"/>
                    <a:pt x="179" y="431"/>
                    <a:pt x="139" y="328"/>
                  </a:cubicBezTo>
                  <a:cubicBezTo>
                    <a:pt x="108" y="250"/>
                    <a:pt x="114" y="150"/>
                    <a:pt x="151" y="94"/>
                  </a:cubicBezTo>
                  <a:cubicBezTo>
                    <a:pt x="171" y="65"/>
                    <a:pt x="198" y="51"/>
                    <a:pt x="230" y="51"/>
                  </a:cubicBezTo>
                  <a:cubicBezTo>
                    <a:pt x="244" y="51"/>
                    <a:pt x="258" y="53"/>
                    <a:pt x="273" y="58"/>
                  </a:cubicBezTo>
                  <a:cubicBezTo>
                    <a:pt x="270" y="69"/>
                    <a:pt x="266" y="82"/>
                    <a:pt x="263" y="96"/>
                  </a:cubicBezTo>
                  <a:cubicBezTo>
                    <a:pt x="222" y="98"/>
                    <a:pt x="194" y="103"/>
                    <a:pt x="178" y="122"/>
                  </a:cubicBezTo>
                  <a:close/>
                  <a:moveTo>
                    <a:pt x="250" y="318"/>
                  </a:moveTo>
                  <a:cubicBezTo>
                    <a:pt x="258" y="310"/>
                    <a:pt x="298" y="266"/>
                    <a:pt x="303" y="208"/>
                  </a:cubicBezTo>
                  <a:cubicBezTo>
                    <a:pt x="305" y="182"/>
                    <a:pt x="299" y="161"/>
                    <a:pt x="286" y="147"/>
                  </a:cubicBezTo>
                  <a:cubicBezTo>
                    <a:pt x="279" y="140"/>
                    <a:pt x="270" y="135"/>
                    <a:pt x="260" y="133"/>
                  </a:cubicBezTo>
                  <a:cubicBezTo>
                    <a:pt x="263" y="123"/>
                    <a:pt x="265" y="112"/>
                    <a:pt x="268" y="103"/>
                  </a:cubicBezTo>
                  <a:cubicBezTo>
                    <a:pt x="294" y="102"/>
                    <a:pt x="313" y="115"/>
                    <a:pt x="327" y="139"/>
                  </a:cubicBezTo>
                  <a:cubicBezTo>
                    <a:pt x="349" y="178"/>
                    <a:pt x="347" y="242"/>
                    <a:pt x="331" y="269"/>
                  </a:cubicBezTo>
                  <a:cubicBezTo>
                    <a:pt x="323" y="283"/>
                    <a:pt x="311" y="296"/>
                    <a:pt x="301" y="310"/>
                  </a:cubicBezTo>
                  <a:cubicBezTo>
                    <a:pt x="284" y="331"/>
                    <a:pt x="267" y="352"/>
                    <a:pt x="257" y="376"/>
                  </a:cubicBezTo>
                  <a:cubicBezTo>
                    <a:pt x="255" y="357"/>
                    <a:pt x="253" y="337"/>
                    <a:pt x="250" y="318"/>
                  </a:cubicBezTo>
                  <a:close/>
                  <a:moveTo>
                    <a:pt x="306" y="314"/>
                  </a:moveTo>
                  <a:cubicBezTo>
                    <a:pt x="317" y="300"/>
                    <a:pt x="328" y="287"/>
                    <a:pt x="337" y="272"/>
                  </a:cubicBezTo>
                  <a:cubicBezTo>
                    <a:pt x="354" y="244"/>
                    <a:pt x="356" y="178"/>
                    <a:pt x="333" y="135"/>
                  </a:cubicBezTo>
                  <a:cubicBezTo>
                    <a:pt x="318" y="110"/>
                    <a:pt x="297" y="96"/>
                    <a:pt x="269" y="96"/>
                  </a:cubicBezTo>
                  <a:cubicBezTo>
                    <a:pt x="273" y="83"/>
                    <a:pt x="277" y="71"/>
                    <a:pt x="280" y="61"/>
                  </a:cubicBezTo>
                  <a:cubicBezTo>
                    <a:pt x="368" y="92"/>
                    <a:pt x="399" y="139"/>
                    <a:pt x="388" y="228"/>
                  </a:cubicBezTo>
                  <a:cubicBezTo>
                    <a:pt x="382" y="282"/>
                    <a:pt x="345" y="337"/>
                    <a:pt x="313" y="386"/>
                  </a:cubicBezTo>
                  <a:cubicBezTo>
                    <a:pt x="293" y="417"/>
                    <a:pt x="273" y="446"/>
                    <a:pt x="263" y="473"/>
                  </a:cubicBezTo>
                  <a:cubicBezTo>
                    <a:pt x="262" y="448"/>
                    <a:pt x="261" y="422"/>
                    <a:pt x="259" y="394"/>
                  </a:cubicBezTo>
                  <a:cubicBezTo>
                    <a:pt x="265" y="364"/>
                    <a:pt x="286" y="339"/>
                    <a:pt x="306" y="314"/>
                  </a:cubicBezTo>
                  <a:close/>
                  <a:moveTo>
                    <a:pt x="290" y="30"/>
                  </a:moveTo>
                  <a:cubicBezTo>
                    <a:pt x="354" y="27"/>
                    <a:pt x="401" y="54"/>
                    <a:pt x="426" y="107"/>
                  </a:cubicBezTo>
                  <a:cubicBezTo>
                    <a:pt x="466" y="194"/>
                    <a:pt x="438" y="331"/>
                    <a:pt x="387" y="390"/>
                  </a:cubicBezTo>
                  <a:cubicBezTo>
                    <a:pt x="316" y="473"/>
                    <a:pt x="276" y="545"/>
                    <a:pt x="259" y="578"/>
                  </a:cubicBezTo>
                  <a:cubicBezTo>
                    <a:pt x="261" y="558"/>
                    <a:pt x="263" y="529"/>
                    <a:pt x="263" y="494"/>
                  </a:cubicBezTo>
                  <a:cubicBezTo>
                    <a:pt x="270" y="463"/>
                    <a:pt x="293" y="427"/>
                    <a:pt x="318" y="389"/>
                  </a:cubicBezTo>
                  <a:cubicBezTo>
                    <a:pt x="351" y="340"/>
                    <a:pt x="388" y="284"/>
                    <a:pt x="395" y="229"/>
                  </a:cubicBezTo>
                  <a:cubicBezTo>
                    <a:pt x="406" y="136"/>
                    <a:pt x="374" y="87"/>
                    <a:pt x="282" y="54"/>
                  </a:cubicBezTo>
                  <a:cubicBezTo>
                    <a:pt x="286" y="42"/>
                    <a:pt x="289" y="34"/>
                    <a:pt x="290" y="30"/>
                  </a:cubicBezTo>
                  <a:close/>
                  <a:moveTo>
                    <a:pt x="113" y="75"/>
                  </a:moveTo>
                  <a:cubicBezTo>
                    <a:pt x="152" y="30"/>
                    <a:pt x="190" y="7"/>
                    <a:pt x="227" y="7"/>
                  </a:cubicBezTo>
                  <a:cubicBezTo>
                    <a:pt x="227" y="7"/>
                    <a:pt x="227" y="7"/>
                    <a:pt x="227" y="7"/>
                  </a:cubicBezTo>
                  <a:cubicBezTo>
                    <a:pt x="258" y="7"/>
                    <a:pt x="278" y="23"/>
                    <a:pt x="284" y="28"/>
                  </a:cubicBezTo>
                  <a:cubicBezTo>
                    <a:pt x="283" y="31"/>
                    <a:pt x="279" y="40"/>
                    <a:pt x="275" y="52"/>
                  </a:cubicBezTo>
                  <a:cubicBezTo>
                    <a:pt x="260" y="47"/>
                    <a:pt x="245" y="44"/>
                    <a:pt x="230" y="44"/>
                  </a:cubicBezTo>
                  <a:cubicBezTo>
                    <a:pt x="196" y="44"/>
                    <a:pt x="167" y="60"/>
                    <a:pt x="146" y="91"/>
                  </a:cubicBezTo>
                  <a:cubicBezTo>
                    <a:pt x="107" y="147"/>
                    <a:pt x="102" y="251"/>
                    <a:pt x="133" y="331"/>
                  </a:cubicBezTo>
                  <a:cubicBezTo>
                    <a:pt x="177" y="444"/>
                    <a:pt x="245" y="489"/>
                    <a:pt x="256" y="496"/>
                  </a:cubicBezTo>
                  <a:cubicBezTo>
                    <a:pt x="256" y="532"/>
                    <a:pt x="254" y="561"/>
                    <a:pt x="252" y="580"/>
                  </a:cubicBezTo>
                  <a:cubicBezTo>
                    <a:pt x="240" y="539"/>
                    <a:pt x="211" y="510"/>
                    <a:pt x="182" y="479"/>
                  </a:cubicBezTo>
                  <a:cubicBezTo>
                    <a:pt x="157" y="453"/>
                    <a:pt x="131" y="427"/>
                    <a:pt x="111" y="391"/>
                  </a:cubicBezTo>
                  <a:cubicBezTo>
                    <a:pt x="75" y="324"/>
                    <a:pt x="8" y="199"/>
                    <a:pt x="113" y="75"/>
                  </a:cubicBezTo>
                  <a:close/>
                </a:path>
              </a:pathLst>
            </a:custGeom>
            <a:solidFill>
              <a:srgbClr val="66C0E4"/>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3" presetClass="entr" presetSubtype="16" dur="500" fill="hold" nodeType="withEffect">
                                  <p:stCondLst>
                                    <p:cond delay="250"/>
                                  </p:stCondLst>
                                  <p:childTnLst>
                                    <p:set>
                                      <p:cBhvr>
                                        <p:cTn id="6" dur="1" fill="hold">
                                          <p:stCondLst>
                                            <p:cond delay="0"/>
                                          </p:stCondLst>
                                        </p:cTn>
                                        <p:tgtEl>
                                          <p:spTgt spid="526"/>
                                        </p:tgtEl>
                                        <p:attrNameLst>
                                          <p:attrName>style.visibility</p:attrName>
                                        </p:attrNameLst>
                                      </p:cBhvr>
                                      <p:to>
                                        <p:strVal val="visible"/>
                                      </p:to>
                                    </p:set>
                                    <p:anim calcmode="lin" valueType="num">
                                      <p:cBhvr additive="repl">
                                        <p:cTn id="7" dur="500" fill="hold"/>
                                        <p:tgtEl>
                                          <p:spTgt spid="526"/>
                                        </p:tgtEl>
                                        <p:attrNameLst>
                                          <p:attrName>ppt_w</p:attrName>
                                        </p:attrNameLst>
                                      </p:cBhvr>
                                      <p:tavLst>
                                        <p:tav tm="0">
                                          <p:val>
                                            <p:fltVal val="0"/>
                                          </p:val>
                                        </p:tav>
                                        <p:tav tm="100000">
                                          <p:val>
                                            <p:strVal val="#ppt_w"/>
                                          </p:val>
                                        </p:tav>
                                      </p:tavLst>
                                    </p:anim>
                                    <p:anim calcmode="lin" valueType="num">
                                      <p:cBhvr additive="repl">
                                        <p:cTn id="8" dur="500" fill="hold"/>
                                        <p:tgtEl>
                                          <p:spTgt spid="526"/>
                                        </p:tgtEl>
                                        <p:attrNameLst>
                                          <p:attrName>ppt_h</p:attrName>
                                        </p:attrNameLst>
                                      </p:cBhvr>
                                      <p:tavLst>
                                        <p:tav tm="0">
                                          <p:val>
                                            <p:fltVal val="0"/>
                                          </p:val>
                                        </p:tav>
                                        <p:tav tm="100000">
                                          <p:val>
                                            <p:strVal val="#ppt_h"/>
                                          </p:val>
                                        </p:tav>
                                      </p:tavLst>
                                    </p:anim>
                                  </p:childTnLst>
                                </p:cTn>
                              </p:par>
                              <p:par>
                                <p:cTn id="9" presetID="23" presetClass="entr" presetSubtype="16" dur="500" fill="hold" nodeType="withEffect">
                                  <p:stCondLst>
                                    <p:cond delay="250"/>
                                  </p:stCondLst>
                                  <p:childTnLst>
                                    <p:set>
                                      <p:cBhvr>
                                        <p:cTn id="10" dur="1" fill="hold">
                                          <p:stCondLst>
                                            <p:cond delay="0"/>
                                          </p:stCondLst>
                                        </p:cTn>
                                        <p:tgtEl>
                                          <p:spTgt spid="527"/>
                                        </p:tgtEl>
                                        <p:attrNameLst>
                                          <p:attrName>style.visibility</p:attrName>
                                        </p:attrNameLst>
                                      </p:cBhvr>
                                      <p:to>
                                        <p:strVal val="visible"/>
                                      </p:to>
                                    </p:set>
                                    <p:anim calcmode="lin" valueType="num">
                                      <p:cBhvr additive="repl">
                                        <p:cTn id="11" dur="500" fill="hold"/>
                                        <p:tgtEl>
                                          <p:spTgt spid="527"/>
                                        </p:tgtEl>
                                        <p:attrNameLst>
                                          <p:attrName>ppt_w</p:attrName>
                                        </p:attrNameLst>
                                      </p:cBhvr>
                                      <p:tavLst>
                                        <p:tav tm="0">
                                          <p:val>
                                            <p:fltVal val="0"/>
                                          </p:val>
                                        </p:tav>
                                        <p:tav tm="100000">
                                          <p:val>
                                            <p:strVal val="#ppt_w"/>
                                          </p:val>
                                        </p:tav>
                                      </p:tavLst>
                                    </p:anim>
                                    <p:anim calcmode="lin" valueType="num">
                                      <p:cBhvr additive="repl">
                                        <p:cTn id="12" dur="500" fill="hold"/>
                                        <p:tgtEl>
                                          <p:spTgt spid="527"/>
                                        </p:tgtEl>
                                        <p:attrNameLst>
                                          <p:attrName>ppt_h</p:attrName>
                                        </p:attrNameLst>
                                      </p:cBhvr>
                                      <p:tavLst>
                                        <p:tav tm="0">
                                          <p:val>
                                            <p:fltVal val="0"/>
                                          </p:val>
                                        </p:tav>
                                        <p:tav tm="100000">
                                          <p:val>
                                            <p:strVal val="#ppt_h"/>
                                          </p:val>
                                        </p:tav>
                                      </p:tavLst>
                                    </p:anim>
                                  </p:childTnLst>
                                </p:cTn>
                              </p:par>
                              <p:par>
                                <p:cTn id="13" presetID="23" presetClass="entr" presetSubtype="16" dur="500" fill="hold" nodeType="withEffect">
                                  <p:stCondLst>
                                    <p:cond delay="250"/>
                                  </p:stCondLst>
                                  <p:childTnLst>
                                    <p:set>
                                      <p:cBhvr>
                                        <p:cTn id="14" dur="1" fill="hold">
                                          <p:stCondLst>
                                            <p:cond delay="0"/>
                                          </p:stCondLst>
                                        </p:cTn>
                                        <p:tgtEl>
                                          <p:spTgt spid="528"/>
                                        </p:tgtEl>
                                        <p:attrNameLst>
                                          <p:attrName>style.visibility</p:attrName>
                                        </p:attrNameLst>
                                      </p:cBhvr>
                                      <p:to>
                                        <p:strVal val="visible"/>
                                      </p:to>
                                    </p:set>
                                    <p:anim calcmode="lin" valueType="num">
                                      <p:cBhvr additive="repl">
                                        <p:cTn id="15" dur="500" fill="hold"/>
                                        <p:tgtEl>
                                          <p:spTgt spid="528"/>
                                        </p:tgtEl>
                                        <p:attrNameLst>
                                          <p:attrName>ppt_w</p:attrName>
                                        </p:attrNameLst>
                                      </p:cBhvr>
                                      <p:tavLst>
                                        <p:tav tm="0">
                                          <p:val>
                                            <p:fltVal val="0"/>
                                          </p:val>
                                        </p:tav>
                                        <p:tav tm="100000">
                                          <p:val>
                                            <p:strVal val="#ppt_w"/>
                                          </p:val>
                                        </p:tav>
                                      </p:tavLst>
                                    </p:anim>
                                    <p:anim calcmode="lin" valueType="num">
                                      <p:cBhvr additive="repl">
                                        <p:cTn id="16" dur="500" fill="hold"/>
                                        <p:tgtEl>
                                          <p:spTgt spid="528"/>
                                        </p:tgtEl>
                                        <p:attrNameLst>
                                          <p:attrName>ppt_h</p:attrName>
                                        </p:attrNameLst>
                                      </p:cBhvr>
                                      <p:tavLst>
                                        <p:tav tm="0">
                                          <p:val>
                                            <p:fltVal val="0"/>
                                          </p:val>
                                        </p:tav>
                                        <p:tav tm="100000">
                                          <p:val>
                                            <p:strVal val="#ppt_h"/>
                                          </p:val>
                                        </p:tav>
                                      </p:tavLst>
                                    </p:anim>
                                  </p:childTnLst>
                                </p:cTn>
                              </p:par>
                            </p:childTnLst>
                          </p:cTn>
                        </p:par>
                      </p:childTnLst>
                    </p:cTn>
                  </p:par>
                  <p:par>
                    <p:cTn id="17" fill="hold" nodeType="clickPar">
                      <p:stCondLst>
                        <p:cond delay="indefinite"/>
                        <p:cond evt="onBegin" delay="0">
                          <p:tn val="16"/>
                        </p:cond>
                      </p:stCondLst>
                      <p:childTnLst>
                        <p:par>
                          <p:cTn id="18" fill="hold">
                            <p:stCondLst>
                              <p:cond delay="0"/>
                            </p:stCondLst>
                            <p:childTnLst>
                              <p:par>
                                <p:cTn id="19" presetID="53" presetClass="entr" presetSubtype="16" dur="500" fill="hold" nodeType="clickEffect">
                                  <p:stCondLst>
                                    <p:cond delay="0"/>
                                  </p:stCondLst>
                                  <p:childTnLst>
                                    <p:set>
                                      <p:cBhvr>
                                        <p:cTn id="20" dur="1" fill="hold">
                                          <p:stCondLst>
                                            <p:cond delay="0"/>
                                          </p:stCondLst>
                                        </p:cTn>
                                        <p:tgtEl>
                                          <p:spTgt spid="529"/>
                                        </p:tgtEl>
                                        <p:attrNameLst>
                                          <p:attrName>style.visibility</p:attrName>
                                        </p:attrNameLst>
                                      </p:cBhvr>
                                      <p:to>
                                        <p:strVal val="visible"/>
                                      </p:to>
                                    </p:set>
                                    <p:anim calcmode="lin" valueType="num">
                                      <p:cBhvr additive="repl">
                                        <p:cTn id="21" dur="500" fill="hold"/>
                                        <p:tgtEl>
                                          <p:spTgt spid="529"/>
                                        </p:tgtEl>
                                        <p:attrNameLst>
                                          <p:attrName>ppt_w</p:attrName>
                                        </p:attrNameLst>
                                      </p:cBhvr>
                                      <p:tavLst>
                                        <p:tav tm="0">
                                          <p:val>
                                            <p:fltVal val="0"/>
                                          </p:val>
                                        </p:tav>
                                        <p:tav tm="100000">
                                          <p:val>
                                            <p:strVal val="#ppt_w"/>
                                          </p:val>
                                        </p:tav>
                                      </p:tavLst>
                                    </p:anim>
                                    <p:anim calcmode="lin" valueType="num">
                                      <p:cBhvr additive="repl">
                                        <p:cTn id="22" dur="500" fill="hold"/>
                                        <p:tgtEl>
                                          <p:spTgt spid="529"/>
                                        </p:tgtEl>
                                        <p:attrNameLst>
                                          <p:attrName>ppt_h</p:attrName>
                                        </p:attrNameLst>
                                      </p:cBhvr>
                                      <p:tavLst>
                                        <p:tav tm="0">
                                          <p:val>
                                            <p:fltVal val="0"/>
                                          </p:val>
                                        </p:tav>
                                        <p:tav tm="100000">
                                          <p:val>
                                            <p:strVal val="#ppt_h"/>
                                          </p:val>
                                        </p:tav>
                                      </p:tavLst>
                                    </p:anim>
                                    <p:animEffect transition="in" filter="fade">
                                      <p:cBhvr additive="repl">
                                        <p:cTn id="23" dur="500"/>
                                        <p:tgtEl>
                                          <p:spTgt spid="529"/>
                                        </p:tgtEl>
                                      </p:cBhvr>
                                    </p:animEffect>
                                  </p:childTnLst>
                                </p:cTn>
                              </p:par>
                              <p:par>
                                <p:cTn id="24" presetID="53" presetClass="entr" presetSubtype="16" dur="500" fill="hold" nodeType="withEffect">
                                  <p:stCondLst>
                                    <p:cond delay="0"/>
                                  </p:stCondLst>
                                  <p:childTnLst>
                                    <p:set>
                                      <p:cBhvr>
                                        <p:cTn id="25" dur="1" fill="hold">
                                          <p:stCondLst>
                                            <p:cond delay="0"/>
                                          </p:stCondLst>
                                        </p:cTn>
                                        <p:tgtEl>
                                          <p:spTgt spid="541"/>
                                        </p:tgtEl>
                                        <p:attrNameLst>
                                          <p:attrName>style.visibility</p:attrName>
                                        </p:attrNameLst>
                                      </p:cBhvr>
                                      <p:to>
                                        <p:strVal val="visible"/>
                                      </p:to>
                                    </p:set>
                                    <p:anim calcmode="lin" valueType="num">
                                      <p:cBhvr additive="repl">
                                        <p:cTn id="26" dur="500" fill="hold"/>
                                        <p:tgtEl>
                                          <p:spTgt spid="541"/>
                                        </p:tgtEl>
                                        <p:attrNameLst>
                                          <p:attrName>ppt_w</p:attrName>
                                        </p:attrNameLst>
                                      </p:cBhvr>
                                      <p:tavLst>
                                        <p:tav tm="0">
                                          <p:val>
                                            <p:fltVal val="0"/>
                                          </p:val>
                                        </p:tav>
                                        <p:tav tm="100000">
                                          <p:val>
                                            <p:strVal val="#ppt_w"/>
                                          </p:val>
                                        </p:tav>
                                      </p:tavLst>
                                    </p:anim>
                                    <p:anim calcmode="lin" valueType="num">
                                      <p:cBhvr additive="repl">
                                        <p:cTn id="27" dur="500" fill="hold"/>
                                        <p:tgtEl>
                                          <p:spTgt spid="541"/>
                                        </p:tgtEl>
                                        <p:attrNameLst>
                                          <p:attrName>ppt_h</p:attrName>
                                        </p:attrNameLst>
                                      </p:cBhvr>
                                      <p:tavLst>
                                        <p:tav tm="0">
                                          <p:val>
                                            <p:fltVal val="0"/>
                                          </p:val>
                                        </p:tav>
                                        <p:tav tm="100000">
                                          <p:val>
                                            <p:strVal val="#ppt_h"/>
                                          </p:val>
                                        </p:tav>
                                      </p:tavLst>
                                    </p:anim>
                                    <p:animEffect transition="in" filter="fade">
                                      <p:cBhvr additive="repl">
                                        <p:cTn id="28" dur="500"/>
                                        <p:tgtEl>
                                          <p:spTgt spid="5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558" name="组合 4"/>
          <p:cNvGrpSpPr/>
          <p:nvPr/>
        </p:nvGrpSpPr>
        <p:grpSpPr>
          <a:xfrm>
            <a:off x="995040" y="1876680"/>
            <a:ext cx="4299120" cy="3638880"/>
            <a:chOff x="995040" y="1876680"/>
            <a:chExt cx="4299120" cy="3638880"/>
          </a:xfrm>
        </p:grpSpPr>
        <p:grpSp>
          <p:nvGrpSpPr>
            <p:cNvPr id="559" name="组合 5"/>
            <p:cNvGrpSpPr/>
            <p:nvPr/>
          </p:nvGrpSpPr>
          <p:grpSpPr>
            <a:xfrm>
              <a:off x="995040" y="1876680"/>
              <a:ext cx="2624760" cy="2235240"/>
              <a:chOff x="995040" y="1876680"/>
              <a:chExt cx="2624760" cy="2235240"/>
            </a:xfrm>
          </p:grpSpPr>
          <p:grpSp>
            <p:nvGrpSpPr>
              <p:cNvPr id="560" name="组合 17"/>
              <p:cNvGrpSpPr/>
              <p:nvPr/>
            </p:nvGrpSpPr>
            <p:grpSpPr>
              <a:xfrm>
                <a:off x="1088640" y="1987200"/>
                <a:ext cx="2531160" cy="2049120"/>
                <a:chOff x="1088640" y="1987200"/>
                <a:chExt cx="2531160" cy="2049120"/>
              </a:xfrm>
            </p:grpSpPr>
            <p:sp>
              <p:nvSpPr>
                <p:cNvPr id="561" name="Freeform 63"/>
                <p:cNvSpPr/>
                <p:nvPr/>
              </p:nvSpPr>
              <p:spPr>
                <a:xfrm rot="15324600">
                  <a:off x="1583280" y="1904400"/>
                  <a:ext cx="1541160" cy="2214360"/>
                </a:xfrm>
                <a:custGeom>
                  <a:gdLst>
                    <a:gd name="textAreaLeft" fmla="*/ 0 w 1541160"/>
                    <a:gd name="textAreaRight" fmla="*/ 1541520 w 1541160"/>
                    <a:gd name="textAreaTop" fmla="*/ 0 h 2214360"/>
                    <a:gd name="textAreaBottom" fmla="*/ 2214720 h 2214360"/>
                  </a:gdLst>
                  <a:rect l="textAreaLeft" t="textAreaTop" r="textAreaRight" b="textAreaBottom"/>
                  <a:pathLst>
                    <a:path w="421" h="603">
                      <a:moveTo>
                        <a:pt x="198" y="0"/>
                      </a:moveTo>
                      <a:cubicBezTo>
                        <a:pt x="198" y="0"/>
                        <a:pt x="141" y="110"/>
                        <a:pt x="79" y="183"/>
                      </a:cubicBezTo>
                      <a:cubicBezTo>
                        <a:pt x="17" y="257"/>
                        <a:pt x="0" y="358"/>
                        <a:pt x="26" y="446"/>
                      </a:cubicBezTo>
                      <a:cubicBezTo>
                        <a:pt x="53" y="534"/>
                        <a:pt x="126" y="560"/>
                        <a:pt x="161" y="553"/>
                      </a:cubicBezTo>
                      <a:cubicBezTo>
                        <a:pt x="161" y="553"/>
                        <a:pt x="182" y="603"/>
                        <a:pt x="268" y="579"/>
                      </a:cubicBezTo>
                      <a:cubicBezTo>
                        <a:pt x="355" y="556"/>
                        <a:pt x="421" y="465"/>
                        <a:pt x="415" y="333"/>
                      </a:cubicBezTo>
                      <a:cubicBezTo>
                        <a:pt x="409" y="201"/>
                        <a:pt x="258" y="82"/>
                        <a:pt x="198" y="0"/>
                      </a:cubicBezTo>
                      <a:close/>
                    </a:path>
                  </a:pathLst>
                </a:custGeom>
                <a:solidFill>
                  <a:srgbClr val="CCECFC"/>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562" name="Freeform 64"/>
                <p:cNvSpPr/>
                <p:nvPr/>
              </p:nvSpPr>
              <p:spPr>
                <a:xfrm rot="15324600">
                  <a:off x="1604160" y="1883880"/>
                  <a:ext cx="1493640" cy="2207880"/>
                </a:xfrm>
                <a:custGeom>
                  <a:gdLst>
                    <a:gd name="textAreaLeft" fmla="*/ 0 w 1493640"/>
                    <a:gd name="textAreaRight" fmla="*/ 1494000 w 1493640"/>
                    <a:gd name="textAreaTop" fmla="*/ 0 h 2207880"/>
                    <a:gd name="textAreaBottom" fmla="*/ 2208240 h 2207880"/>
                  </a:gdLst>
                  <a:rect l="textAreaLeft" t="textAreaTop" r="textAreaRight" b="textAreaBottom"/>
                  <a:pathLst>
                    <a:path w="408" h="601">
                      <a:moveTo>
                        <a:pt x="187" y="0"/>
                      </a:moveTo>
                      <a:cubicBezTo>
                        <a:pt x="184" y="16"/>
                        <a:pt x="184" y="31"/>
                        <a:pt x="187" y="47"/>
                      </a:cubicBezTo>
                      <a:cubicBezTo>
                        <a:pt x="192" y="72"/>
                        <a:pt x="204" y="94"/>
                        <a:pt x="217" y="117"/>
                      </a:cubicBezTo>
                      <a:cubicBezTo>
                        <a:pt x="238" y="155"/>
                        <a:pt x="259" y="193"/>
                        <a:pt x="280" y="232"/>
                      </a:cubicBezTo>
                      <a:cubicBezTo>
                        <a:pt x="291" y="253"/>
                        <a:pt x="303" y="275"/>
                        <a:pt x="310" y="298"/>
                      </a:cubicBezTo>
                      <a:cubicBezTo>
                        <a:pt x="321" y="339"/>
                        <a:pt x="316" y="385"/>
                        <a:pt x="297" y="424"/>
                      </a:cubicBezTo>
                      <a:cubicBezTo>
                        <a:pt x="286" y="449"/>
                        <a:pt x="269" y="472"/>
                        <a:pt x="246" y="486"/>
                      </a:cubicBezTo>
                      <a:cubicBezTo>
                        <a:pt x="223" y="500"/>
                        <a:pt x="193" y="504"/>
                        <a:pt x="168" y="493"/>
                      </a:cubicBezTo>
                      <a:cubicBezTo>
                        <a:pt x="152" y="499"/>
                        <a:pt x="134" y="493"/>
                        <a:pt x="118" y="485"/>
                      </a:cubicBezTo>
                      <a:cubicBezTo>
                        <a:pt x="73" y="463"/>
                        <a:pt x="37" y="423"/>
                        <a:pt x="16" y="378"/>
                      </a:cubicBezTo>
                      <a:cubicBezTo>
                        <a:pt x="10" y="366"/>
                        <a:pt x="6" y="354"/>
                        <a:pt x="2" y="341"/>
                      </a:cubicBezTo>
                      <a:cubicBezTo>
                        <a:pt x="0" y="376"/>
                        <a:pt x="3" y="411"/>
                        <a:pt x="13" y="444"/>
                      </a:cubicBezTo>
                      <a:cubicBezTo>
                        <a:pt x="40" y="532"/>
                        <a:pt x="113" y="558"/>
                        <a:pt x="148" y="551"/>
                      </a:cubicBezTo>
                      <a:cubicBezTo>
                        <a:pt x="148" y="551"/>
                        <a:pt x="169" y="601"/>
                        <a:pt x="255" y="577"/>
                      </a:cubicBezTo>
                      <a:cubicBezTo>
                        <a:pt x="342" y="554"/>
                        <a:pt x="408" y="463"/>
                        <a:pt x="402" y="331"/>
                      </a:cubicBezTo>
                      <a:cubicBezTo>
                        <a:pt x="396" y="200"/>
                        <a:pt x="248" y="82"/>
                        <a:pt x="187" y="0"/>
                      </a:cubicBezTo>
                      <a:close/>
                    </a:path>
                  </a:pathLst>
                </a:custGeom>
                <a:solidFill>
                  <a:srgbClr val="A2DEF9"/>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563" name="Freeform 65"/>
                <p:cNvSpPr/>
                <p:nvPr/>
              </p:nvSpPr>
              <p:spPr>
                <a:xfrm rot="15324600">
                  <a:off x="1856160" y="3331800"/>
                  <a:ext cx="282240" cy="337680"/>
                </a:xfrm>
                <a:custGeom>
                  <a:gdLst>
                    <a:gd name="textAreaLeft" fmla="*/ 0 w 282240"/>
                    <a:gd name="textAreaRight" fmla="*/ 282600 w 282240"/>
                    <a:gd name="textAreaTop" fmla="*/ 0 h 337680"/>
                    <a:gd name="textAreaBottom" fmla="*/ 338040 h 337680"/>
                  </a:gdLst>
                  <a:rect l="textAreaLeft" t="textAreaTop" r="textAreaRight" b="textAreaBottom"/>
                  <a:pathLst>
                    <a:path w="77" h="92">
                      <a:moveTo>
                        <a:pt x="68" y="3"/>
                      </a:moveTo>
                      <a:cubicBezTo>
                        <a:pt x="56" y="13"/>
                        <a:pt x="46" y="26"/>
                        <a:pt x="37" y="39"/>
                      </a:cubicBezTo>
                      <a:cubicBezTo>
                        <a:pt x="25" y="53"/>
                        <a:pt x="14" y="67"/>
                        <a:pt x="3" y="82"/>
                      </a:cubicBezTo>
                      <a:cubicBezTo>
                        <a:pt x="0" y="86"/>
                        <a:pt x="6" y="92"/>
                        <a:pt x="10" y="88"/>
                      </a:cubicBezTo>
                      <a:cubicBezTo>
                        <a:pt x="21" y="74"/>
                        <a:pt x="33" y="61"/>
                        <a:pt x="45" y="47"/>
                      </a:cubicBezTo>
                      <a:cubicBezTo>
                        <a:pt x="56" y="35"/>
                        <a:pt x="67" y="23"/>
                        <a:pt x="75" y="8"/>
                      </a:cubicBezTo>
                      <a:cubicBezTo>
                        <a:pt x="77" y="3"/>
                        <a:pt x="72" y="0"/>
                        <a:pt x="68" y="3"/>
                      </a:cubicBezTo>
                      <a:close/>
                    </a:path>
                  </a:pathLst>
                </a:custGeom>
                <a:solidFill>
                  <a:srgbClr val="FFFFFF"/>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564" name="Freeform 66"/>
                <p:cNvSpPr/>
                <p:nvPr/>
              </p:nvSpPr>
              <p:spPr>
                <a:xfrm rot="15324600">
                  <a:off x="1671120" y="3337200"/>
                  <a:ext cx="63000" cy="102960"/>
                </a:xfrm>
                <a:custGeom>
                  <a:gdLst>
                    <a:gd name="textAreaLeft" fmla="*/ 0 w 63000"/>
                    <a:gd name="textAreaRight" fmla="*/ 63360 w 63000"/>
                    <a:gd name="textAreaTop" fmla="*/ 0 h 102960"/>
                    <a:gd name="textAreaBottom" fmla="*/ 103320 h 102960"/>
                  </a:gdLst>
                  <a:rect l="textAreaLeft" t="textAreaTop" r="textAreaRight" b="textAreaBottom"/>
                  <a:pathLst>
                    <a:path w="17" h="28">
                      <a:moveTo>
                        <a:pt x="11" y="3"/>
                      </a:moveTo>
                      <a:cubicBezTo>
                        <a:pt x="4" y="8"/>
                        <a:pt x="0" y="17"/>
                        <a:pt x="1" y="25"/>
                      </a:cubicBezTo>
                      <a:cubicBezTo>
                        <a:pt x="1" y="28"/>
                        <a:pt x="5" y="28"/>
                        <a:pt x="7" y="26"/>
                      </a:cubicBezTo>
                      <a:cubicBezTo>
                        <a:pt x="8" y="23"/>
                        <a:pt x="9" y="20"/>
                        <a:pt x="11" y="17"/>
                      </a:cubicBezTo>
                      <a:cubicBezTo>
                        <a:pt x="12" y="14"/>
                        <a:pt x="14" y="10"/>
                        <a:pt x="15" y="7"/>
                      </a:cubicBezTo>
                      <a:cubicBezTo>
                        <a:pt x="17" y="4"/>
                        <a:pt x="14" y="0"/>
                        <a:pt x="11" y="3"/>
                      </a:cubicBezTo>
                      <a:close/>
                    </a:path>
                  </a:pathLst>
                </a:custGeom>
                <a:solidFill>
                  <a:srgbClr val="FFFFFF"/>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grpSp>
          <p:sp>
            <p:nvSpPr>
              <p:cNvPr id="565" name="Freeform 67"/>
              <p:cNvSpPr/>
              <p:nvPr/>
            </p:nvSpPr>
            <p:spPr>
              <a:xfrm rot="15324600">
                <a:off x="1411560" y="1892520"/>
                <a:ext cx="1736280" cy="2203200"/>
              </a:xfrm>
              <a:custGeom>
                <a:gdLst>
                  <a:gd name="textAreaLeft" fmla="*/ 0 w 1736280"/>
                  <a:gd name="textAreaRight" fmla="*/ 1736640 w 1736280"/>
                  <a:gd name="textAreaTop" fmla="*/ 0 h 2203200"/>
                  <a:gd name="textAreaBottom" fmla="*/ 2203560 h 2203200"/>
                </a:gdLst>
                <a:rect l="textAreaLeft" t="textAreaTop" r="textAreaRight" b="textAreaBottom"/>
                <a:pathLst>
                  <a:path w="472" h="600">
                    <a:moveTo>
                      <a:pt x="297" y="117"/>
                    </a:moveTo>
                    <a:cubicBezTo>
                      <a:pt x="264" y="83"/>
                      <a:pt x="233" y="50"/>
                      <a:pt x="224" y="3"/>
                    </a:cubicBezTo>
                    <a:cubicBezTo>
                      <a:pt x="224" y="3"/>
                      <a:pt x="224" y="3"/>
                      <a:pt x="224" y="3"/>
                    </a:cubicBezTo>
                    <a:cubicBezTo>
                      <a:pt x="224" y="2"/>
                      <a:pt x="223" y="2"/>
                      <a:pt x="223" y="2"/>
                    </a:cubicBezTo>
                    <a:cubicBezTo>
                      <a:pt x="223" y="2"/>
                      <a:pt x="223" y="2"/>
                      <a:pt x="223" y="1"/>
                    </a:cubicBezTo>
                    <a:cubicBezTo>
                      <a:pt x="223" y="1"/>
                      <a:pt x="223" y="1"/>
                      <a:pt x="223" y="1"/>
                    </a:cubicBezTo>
                    <a:cubicBezTo>
                      <a:pt x="223" y="1"/>
                      <a:pt x="223" y="1"/>
                      <a:pt x="222" y="1"/>
                    </a:cubicBezTo>
                    <a:cubicBezTo>
                      <a:pt x="222" y="0"/>
                      <a:pt x="222" y="0"/>
                      <a:pt x="222" y="0"/>
                    </a:cubicBezTo>
                    <a:cubicBezTo>
                      <a:pt x="222" y="0"/>
                      <a:pt x="221" y="0"/>
                      <a:pt x="221" y="0"/>
                    </a:cubicBezTo>
                    <a:cubicBezTo>
                      <a:pt x="221" y="0"/>
                      <a:pt x="221" y="0"/>
                      <a:pt x="221" y="0"/>
                    </a:cubicBezTo>
                    <a:cubicBezTo>
                      <a:pt x="221" y="0"/>
                      <a:pt x="221" y="0"/>
                      <a:pt x="221" y="0"/>
                    </a:cubicBezTo>
                    <a:cubicBezTo>
                      <a:pt x="221" y="0"/>
                      <a:pt x="221" y="0"/>
                      <a:pt x="221" y="0"/>
                    </a:cubicBezTo>
                    <a:cubicBezTo>
                      <a:pt x="220" y="0"/>
                      <a:pt x="219" y="0"/>
                      <a:pt x="219" y="0"/>
                    </a:cubicBezTo>
                    <a:cubicBezTo>
                      <a:pt x="218" y="0"/>
                      <a:pt x="218" y="1"/>
                      <a:pt x="218" y="1"/>
                    </a:cubicBezTo>
                    <a:cubicBezTo>
                      <a:pt x="218" y="1"/>
                      <a:pt x="218" y="1"/>
                      <a:pt x="218" y="1"/>
                    </a:cubicBezTo>
                    <a:cubicBezTo>
                      <a:pt x="218" y="1"/>
                      <a:pt x="218" y="1"/>
                      <a:pt x="218" y="2"/>
                    </a:cubicBezTo>
                    <a:cubicBezTo>
                      <a:pt x="217" y="2"/>
                      <a:pt x="217" y="2"/>
                      <a:pt x="217" y="2"/>
                    </a:cubicBezTo>
                    <a:cubicBezTo>
                      <a:pt x="217" y="3"/>
                      <a:pt x="177" y="95"/>
                      <a:pt x="82" y="206"/>
                    </a:cubicBezTo>
                    <a:cubicBezTo>
                      <a:pt x="29" y="268"/>
                      <a:pt x="0" y="405"/>
                      <a:pt x="41" y="496"/>
                    </a:cubicBezTo>
                    <a:cubicBezTo>
                      <a:pt x="67" y="552"/>
                      <a:pt x="117" y="581"/>
                      <a:pt x="185" y="577"/>
                    </a:cubicBezTo>
                    <a:cubicBezTo>
                      <a:pt x="190" y="582"/>
                      <a:pt x="212" y="600"/>
                      <a:pt x="246" y="600"/>
                    </a:cubicBezTo>
                    <a:cubicBezTo>
                      <a:pt x="246" y="600"/>
                      <a:pt x="246" y="600"/>
                      <a:pt x="246" y="600"/>
                    </a:cubicBezTo>
                    <a:cubicBezTo>
                      <a:pt x="286" y="600"/>
                      <a:pt x="326" y="577"/>
                      <a:pt x="366" y="530"/>
                    </a:cubicBezTo>
                    <a:cubicBezTo>
                      <a:pt x="474" y="402"/>
                      <a:pt x="405" y="275"/>
                      <a:pt x="368" y="206"/>
                    </a:cubicBezTo>
                    <a:cubicBezTo>
                      <a:pt x="348" y="170"/>
                      <a:pt x="322" y="143"/>
                      <a:pt x="297" y="117"/>
                    </a:cubicBezTo>
                    <a:close/>
                    <a:moveTo>
                      <a:pt x="232" y="292"/>
                    </a:moveTo>
                    <a:cubicBezTo>
                      <a:pt x="258" y="315"/>
                      <a:pt x="273" y="369"/>
                      <a:pt x="270" y="409"/>
                    </a:cubicBezTo>
                    <a:cubicBezTo>
                      <a:pt x="269" y="433"/>
                      <a:pt x="261" y="449"/>
                      <a:pt x="249" y="455"/>
                    </a:cubicBezTo>
                    <a:cubicBezTo>
                      <a:pt x="239" y="460"/>
                      <a:pt x="230" y="462"/>
                      <a:pt x="221" y="461"/>
                    </a:cubicBezTo>
                    <a:cubicBezTo>
                      <a:pt x="232" y="410"/>
                      <a:pt x="239" y="349"/>
                      <a:pt x="232" y="292"/>
                    </a:cubicBezTo>
                    <a:close/>
                    <a:moveTo>
                      <a:pt x="215" y="461"/>
                    </a:moveTo>
                    <a:cubicBezTo>
                      <a:pt x="206" y="459"/>
                      <a:pt x="198" y="455"/>
                      <a:pt x="192" y="449"/>
                    </a:cubicBezTo>
                    <a:cubicBezTo>
                      <a:pt x="181" y="436"/>
                      <a:pt x="176" y="417"/>
                      <a:pt x="178" y="393"/>
                    </a:cubicBezTo>
                    <a:cubicBezTo>
                      <a:pt x="181" y="344"/>
                      <a:pt x="213" y="305"/>
                      <a:pt x="225" y="291"/>
                    </a:cubicBezTo>
                    <a:cubicBezTo>
                      <a:pt x="233" y="348"/>
                      <a:pt x="225" y="410"/>
                      <a:pt x="215" y="461"/>
                    </a:cubicBezTo>
                    <a:close/>
                    <a:moveTo>
                      <a:pt x="220" y="468"/>
                    </a:moveTo>
                    <a:cubicBezTo>
                      <a:pt x="221" y="468"/>
                      <a:pt x="221" y="468"/>
                      <a:pt x="222" y="468"/>
                    </a:cubicBezTo>
                    <a:cubicBezTo>
                      <a:pt x="222" y="468"/>
                      <a:pt x="222" y="468"/>
                      <a:pt x="222" y="468"/>
                    </a:cubicBezTo>
                    <a:cubicBezTo>
                      <a:pt x="232" y="468"/>
                      <a:pt x="242" y="466"/>
                      <a:pt x="252" y="461"/>
                    </a:cubicBezTo>
                    <a:cubicBezTo>
                      <a:pt x="266" y="454"/>
                      <a:pt x="275" y="436"/>
                      <a:pt x="277" y="409"/>
                    </a:cubicBezTo>
                    <a:cubicBezTo>
                      <a:pt x="280" y="366"/>
                      <a:pt x="263" y="305"/>
                      <a:pt x="230" y="282"/>
                    </a:cubicBezTo>
                    <a:cubicBezTo>
                      <a:pt x="226" y="258"/>
                      <a:pt x="224" y="233"/>
                      <a:pt x="222" y="210"/>
                    </a:cubicBezTo>
                    <a:cubicBezTo>
                      <a:pt x="239" y="225"/>
                      <a:pt x="301" y="282"/>
                      <a:pt x="307" y="372"/>
                    </a:cubicBezTo>
                    <a:cubicBezTo>
                      <a:pt x="310" y="428"/>
                      <a:pt x="306" y="458"/>
                      <a:pt x="291" y="474"/>
                    </a:cubicBezTo>
                    <a:cubicBezTo>
                      <a:pt x="276" y="491"/>
                      <a:pt x="250" y="496"/>
                      <a:pt x="213" y="497"/>
                    </a:cubicBezTo>
                    <a:cubicBezTo>
                      <a:pt x="215" y="488"/>
                      <a:pt x="218" y="478"/>
                      <a:pt x="220" y="468"/>
                    </a:cubicBezTo>
                    <a:close/>
                    <a:moveTo>
                      <a:pt x="296" y="479"/>
                    </a:moveTo>
                    <a:cubicBezTo>
                      <a:pt x="312" y="461"/>
                      <a:pt x="317" y="431"/>
                      <a:pt x="313" y="372"/>
                    </a:cubicBezTo>
                    <a:cubicBezTo>
                      <a:pt x="306" y="265"/>
                      <a:pt x="223" y="202"/>
                      <a:pt x="221" y="201"/>
                    </a:cubicBezTo>
                    <a:cubicBezTo>
                      <a:pt x="219" y="169"/>
                      <a:pt x="218" y="139"/>
                      <a:pt x="218" y="113"/>
                    </a:cubicBezTo>
                    <a:cubicBezTo>
                      <a:pt x="235" y="124"/>
                      <a:pt x="294" y="169"/>
                      <a:pt x="335" y="272"/>
                    </a:cubicBezTo>
                    <a:cubicBezTo>
                      <a:pt x="365" y="350"/>
                      <a:pt x="360" y="451"/>
                      <a:pt x="322" y="506"/>
                    </a:cubicBezTo>
                    <a:cubicBezTo>
                      <a:pt x="303" y="535"/>
                      <a:pt x="276" y="550"/>
                      <a:pt x="243" y="550"/>
                    </a:cubicBezTo>
                    <a:cubicBezTo>
                      <a:pt x="230" y="550"/>
                      <a:pt x="215" y="547"/>
                      <a:pt x="200" y="542"/>
                    </a:cubicBezTo>
                    <a:cubicBezTo>
                      <a:pt x="203" y="531"/>
                      <a:pt x="207" y="519"/>
                      <a:pt x="211" y="504"/>
                    </a:cubicBezTo>
                    <a:cubicBezTo>
                      <a:pt x="251" y="502"/>
                      <a:pt x="279" y="497"/>
                      <a:pt x="296" y="479"/>
                    </a:cubicBezTo>
                    <a:close/>
                    <a:moveTo>
                      <a:pt x="224" y="283"/>
                    </a:moveTo>
                    <a:cubicBezTo>
                      <a:pt x="216" y="291"/>
                      <a:pt x="175" y="335"/>
                      <a:pt x="171" y="392"/>
                    </a:cubicBezTo>
                    <a:cubicBezTo>
                      <a:pt x="169" y="419"/>
                      <a:pt x="175" y="440"/>
                      <a:pt x="187" y="453"/>
                    </a:cubicBezTo>
                    <a:cubicBezTo>
                      <a:pt x="194" y="461"/>
                      <a:pt x="203" y="465"/>
                      <a:pt x="213" y="467"/>
                    </a:cubicBezTo>
                    <a:cubicBezTo>
                      <a:pt x="211" y="478"/>
                      <a:pt x="208" y="488"/>
                      <a:pt x="206" y="498"/>
                    </a:cubicBezTo>
                    <a:cubicBezTo>
                      <a:pt x="180" y="498"/>
                      <a:pt x="160" y="486"/>
                      <a:pt x="147" y="462"/>
                    </a:cubicBezTo>
                    <a:cubicBezTo>
                      <a:pt x="125" y="422"/>
                      <a:pt x="126" y="358"/>
                      <a:pt x="143" y="332"/>
                    </a:cubicBezTo>
                    <a:cubicBezTo>
                      <a:pt x="151" y="318"/>
                      <a:pt x="162" y="304"/>
                      <a:pt x="173" y="291"/>
                    </a:cubicBezTo>
                    <a:cubicBezTo>
                      <a:pt x="190" y="270"/>
                      <a:pt x="207" y="249"/>
                      <a:pt x="216" y="224"/>
                    </a:cubicBezTo>
                    <a:cubicBezTo>
                      <a:pt x="218" y="244"/>
                      <a:pt x="221" y="263"/>
                      <a:pt x="224" y="283"/>
                    </a:cubicBezTo>
                    <a:close/>
                    <a:moveTo>
                      <a:pt x="168" y="287"/>
                    </a:moveTo>
                    <a:cubicBezTo>
                      <a:pt x="157" y="300"/>
                      <a:pt x="146" y="314"/>
                      <a:pt x="137" y="328"/>
                    </a:cubicBezTo>
                    <a:cubicBezTo>
                      <a:pt x="119" y="357"/>
                      <a:pt x="117" y="423"/>
                      <a:pt x="141" y="465"/>
                    </a:cubicBezTo>
                    <a:cubicBezTo>
                      <a:pt x="155" y="491"/>
                      <a:pt x="177" y="504"/>
                      <a:pt x="204" y="504"/>
                    </a:cubicBezTo>
                    <a:cubicBezTo>
                      <a:pt x="201" y="518"/>
                      <a:pt x="197" y="530"/>
                      <a:pt x="194" y="540"/>
                    </a:cubicBezTo>
                    <a:cubicBezTo>
                      <a:pt x="106" y="508"/>
                      <a:pt x="75" y="461"/>
                      <a:pt x="86" y="373"/>
                    </a:cubicBezTo>
                    <a:cubicBezTo>
                      <a:pt x="92" y="318"/>
                      <a:pt x="128" y="263"/>
                      <a:pt x="161" y="215"/>
                    </a:cubicBezTo>
                    <a:cubicBezTo>
                      <a:pt x="181" y="184"/>
                      <a:pt x="200" y="155"/>
                      <a:pt x="211" y="128"/>
                    </a:cubicBezTo>
                    <a:cubicBezTo>
                      <a:pt x="211" y="152"/>
                      <a:pt x="213" y="179"/>
                      <a:pt x="215" y="207"/>
                    </a:cubicBezTo>
                    <a:cubicBezTo>
                      <a:pt x="208" y="236"/>
                      <a:pt x="188" y="262"/>
                      <a:pt x="168" y="287"/>
                    </a:cubicBezTo>
                    <a:close/>
                    <a:moveTo>
                      <a:pt x="184" y="571"/>
                    </a:moveTo>
                    <a:cubicBezTo>
                      <a:pt x="119" y="574"/>
                      <a:pt x="72" y="547"/>
                      <a:pt x="47" y="493"/>
                    </a:cubicBezTo>
                    <a:cubicBezTo>
                      <a:pt x="8" y="406"/>
                      <a:pt x="36" y="270"/>
                      <a:pt x="87" y="210"/>
                    </a:cubicBezTo>
                    <a:cubicBezTo>
                      <a:pt x="158" y="128"/>
                      <a:pt x="198" y="56"/>
                      <a:pt x="215" y="23"/>
                    </a:cubicBezTo>
                    <a:cubicBezTo>
                      <a:pt x="213" y="42"/>
                      <a:pt x="211" y="71"/>
                      <a:pt x="211" y="106"/>
                    </a:cubicBezTo>
                    <a:cubicBezTo>
                      <a:pt x="204" y="137"/>
                      <a:pt x="180" y="173"/>
                      <a:pt x="155" y="211"/>
                    </a:cubicBezTo>
                    <a:cubicBezTo>
                      <a:pt x="123" y="260"/>
                      <a:pt x="86" y="316"/>
                      <a:pt x="79" y="372"/>
                    </a:cubicBezTo>
                    <a:cubicBezTo>
                      <a:pt x="68" y="464"/>
                      <a:pt x="100" y="513"/>
                      <a:pt x="192" y="546"/>
                    </a:cubicBezTo>
                    <a:cubicBezTo>
                      <a:pt x="188" y="558"/>
                      <a:pt x="185" y="567"/>
                      <a:pt x="184" y="571"/>
                    </a:cubicBezTo>
                    <a:close/>
                    <a:moveTo>
                      <a:pt x="360" y="526"/>
                    </a:moveTo>
                    <a:cubicBezTo>
                      <a:pt x="322" y="571"/>
                      <a:pt x="284" y="594"/>
                      <a:pt x="246" y="594"/>
                    </a:cubicBezTo>
                    <a:cubicBezTo>
                      <a:pt x="246" y="594"/>
                      <a:pt x="246" y="594"/>
                      <a:pt x="246" y="594"/>
                    </a:cubicBezTo>
                    <a:cubicBezTo>
                      <a:pt x="216" y="594"/>
                      <a:pt x="195" y="578"/>
                      <a:pt x="190" y="573"/>
                    </a:cubicBezTo>
                    <a:cubicBezTo>
                      <a:pt x="191" y="569"/>
                      <a:pt x="194" y="561"/>
                      <a:pt x="198" y="548"/>
                    </a:cubicBezTo>
                    <a:cubicBezTo>
                      <a:pt x="214" y="554"/>
                      <a:pt x="229" y="556"/>
                      <a:pt x="243" y="556"/>
                    </a:cubicBezTo>
                    <a:cubicBezTo>
                      <a:pt x="278" y="556"/>
                      <a:pt x="307" y="540"/>
                      <a:pt x="328" y="510"/>
                    </a:cubicBezTo>
                    <a:cubicBezTo>
                      <a:pt x="366" y="453"/>
                      <a:pt x="372" y="350"/>
                      <a:pt x="341" y="270"/>
                    </a:cubicBezTo>
                    <a:cubicBezTo>
                      <a:pt x="296" y="157"/>
                      <a:pt x="229" y="112"/>
                      <a:pt x="218" y="105"/>
                    </a:cubicBezTo>
                    <a:cubicBezTo>
                      <a:pt x="218" y="69"/>
                      <a:pt x="219" y="40"/>
                      <a:pt x="221" y="21"/>
                    </a:cubicBezTo>
                    <a:cubicBezTo>
                      <a:pt x="234" y="61"/>
                      <a:pt x="262" y="91"/>
                      <a:pt x="292" y="121"/>
                    </a:cubicBezTo>
                    <a:cubicBezTo>
                      <a:pt x="317" y="147"/>
                      <a:pt x="343" y="174"/>
                      <a:pt x="362" y="210"/>
                    </a:cubicBezTo>
                    <a:cubicBezTo>
                      <a:pt x="399" y="277"/>
                      <a:pt x="466" y="401"/>
                      <a:pt x="360" y="526"/>
                    </a:cubicBezTo>
                    <a:close/>
                  </a:path>
                </a:pathLst>
              </a:custGeom>
              <a:solidFill>
                <a:srgbClr val="66C0E4"/>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grpSp>
        <p:grpSp>
          <p:nvGrpSpPr>
            <p:cNvPr id="566" name="组合 6"/>
            <p:cNvGrpSpPr/>
            <p:nvPr/>
          </p:nvGrpSpPr>
          <p:grpSpPr>
            <a:xfrm>
              <a:off x="2216160" y="2158200"/>
              <a:ext cx="3078000" cy="2878200"/>
              <a:chOff x="2216160" y="2158200"/>
              <a:chExt cx="3078000" cy="2878200"/>
            </a:xfrm>
          </p:grpSpPr>
          <p:sp>
            <p:nvSpPr>
              <p:cNvPr id="567" name="Freeform 73"/>
              <p:cNvSpPr/>
              <p:nvPr/>
            </p:nvSpPr>
            <p:spPr>
              <a:xfrm rot="7800000">
                <a:off x="2952720" y="2273040"/>
                <a:ext cx="1530000" cy="2636640"/>
              </a:xfrm>
              <a:custGeom>
                <a:gdLst>
                  <a:gd name="textAreaLeft" fmla="*/ 0 w 1530000"/>
                  <a:gd name="textAreaRight" fmla="*/ 1530360 w 1530000"/>
                  <a:gd name="textAreaTop" fmla="*/ 0 h 2636640"/>
                  <a:gd name="textAreaBottom" fmla="*/ 2637000 h 2636640"/>
                </a:gdLst>
                <a:rect l="textAreaLeft" t="textAreaTop" r="textAreaRight" b="textAreaBottom"/>
                <a:pathLst>
                  <a:path w="418" h="718">
                    <a:moveTo>
                      <a:pt x="418" y="0"/>
                    </a:moveTo>
                    <a:cubicBezTo>
                      <a:pt x="418" y="0"/>
                      <a:pt x="187" y="65"/>
                      <a:pt x="94" y="218"/>
                    </a:cubicBezTo>
                    <a:cubicBezTo>
                      <a:pt x="1" y="372"/>
                      <a:pt x="0" y="587"/>
                      <a:pt x="76" y="653"/>
                    </a:cubicBezTo>
                    <a:cubicBezTo>
                      <a:pt x="152" y="718"/>
                      <a:pt x="266" y="674"/>
                      <a:pt x="316" y="619"/>
                    </a:cubicBezTo>
                    <a:cubicBezTo>
                      <a:pt x="366" y="564"/>
                      <a:pt x="376" y="370"/>
                      <a:pt x="362" y="291"/>
                    </a:cubicBezTo>
                    <a:cubicBezTo>
                      <a:pt x="347" y="212"/>
                      <a:pt x="418" y="0"/>
                      <a:pt x="418" y="0"/>
                    </a:cubicBezTo>
                    <a:close/>
                  </a:path>
                </a:pathLst>
              </a:custGeom>
              <a:solidFill>
                <a:srgbClr val="C19DC9"/>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568" name="Freeform 74"/>
              <p:cNvSpPr/>
              <p:nvPr/>
            </p:nvSpPr>
            <p:spPr>
              <a:xfrm rot="7800000">
                <a:off x="2965320" y="2300040"/>
                <a:ext cx="1460160" cy="2636640"/>
              </a:xfrm>
              <a:custGeom>
                <a:gdLst>
                  <a:gd name="textAreaLeft" fmla="*/ 0 w 1460160"/>
                  <a:gd name="textAreaRight" fmla="*/ 1460520 w 1460160"/>
                  <a:gd name="textAreaTop" fmla="*/ 0 h 2636640"/>
                  <a:gd name="textAreaBottom" fmla="*/ 2637000 h 2636640"/>
                </a:gdLst>
                <a:rect l="textAreaLeft" t="textAreaTop" r="textAreaRight" b="textAreaBottom"/>
                <a:pathLst>
                  <a:path w="399" h="718">
                    <a:moveTo>
                      <a:pt x="399" y="0"/>
                    </a:moveTo>
                    <a:cubicBezTo>
                      <a:pt x="399" y="0"/>
                      <a:pt x="399" y="0"/>
                      <a:pt x="398" y="0"/>
                    </a:cubicBezTo>
                    <a:cubicBezTo>
                      <a:pt x="314" y="52"/>
                      <a:pt x="257" y="146"/>
                      <a:pt x="250" y="246"/>
                    </a:cubicBezTo>
                    <a:cubicBezTo>
                      <a:pt x="248" y="273"/>
                      <a:pt x="249" y="302"/>
                      <a:pt x="249" y="330"/>
                    </a:cubicBezTo>
                    <a:cubicBezTo>
                      <a:pt x="246" y="415"/>
                      <a:pt x="220" y="499"/>
                      <a:pt x="174" y="570"/>
                    </a:cubicBezTo>
                    <a:cubicBezTo>
                      <a:pt x="168" y="579"/>
                      <a:pt x="161" y="588"/>
                      <a:pt x="152" y="594"/>
                    </a:cubicBezTo>
                    <a:cubicBezTo>
                      <a:pt x="135" y="603"/>
                      <a:pt x="114" y="597"/>
                      <a:pt x="97" y="589"/>
                    </a:cubicBezTo>
                    <a:cubicBezTo>
                      <a:pt x="57" y="567"/>
                      <a:pt x="29" y="529"/>
                      <a:pt x="10" y="488"/>
                    </a:cubicBezTo>
                    <a:cubicBezTo>
                      <a:pt x="8" y="482"/>
                      <a:pt x="5" y="476"/>
                      <a:pt x="3" y="470"/>
                    </a:cubicBezTo>
                    <a:cubicBezTo>
                      <a:pt x="0" y="551"/>
                      <a:pt x="19" y="620"/>
                      <a:pt x="57" y="653"/>
                    </a:cubicBezTo>
                    <a:cubicBezTo>
                      <a:pt x="133" y="718"/>
                      <a:pt x="247" y="674"/>
                      <a:pt x="297" y="619"/>
                    </a:cubicBezTo>
                    <a:cubicBezTo>
                      <a:pt x="347" y="564"/>
                      <a:pt x="357" y="370"/>
                      <a:pt x="343" y="291"/>
                    </a:cubicBezTo>
                    <a:cubicBezTo>
                      <a:pt x="328" y="212"/>
                      <a:pt x="399" y="0"/>
                      <a:pt x="399" y="0"/>
                    </a:cubicBezTo>
                    <a:close/>
                  </a:path>
                </a:pathLst>
              </a:custGeom>
              <a:solidFill>
                <a:srgbClr val="AE84BB"/>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569" name="Freeform 75"/>
              <p:cNvSpPr/>
              <p:nvPr/>
            </p:nvSpPr>
            <p:spPr>
              <a:xfrm rot="7800000">
                <a:off x="4076280" y="3251880"/>
                <a:ext cx="302760" cy="612360"/>
              </a:xfrm>
              <a:custGeom>
                <a:gdLst>
                  <a:gd name="textAreaLeft" fmla="*/ 0 w 302760"/>
                  <a:gd name="textAreaRight" fmla="*/ 303120 w 302760"/>
                  <a:gd name="textAreaTop" fmla="*/ 0 h 612360"/>
                  <a:gd name="textAreaBottom" fmla="*/ 612720 h 612360"/>
                </a:gdLst>
                <a:rect l="textAreaLeft" t="textAreaTop" r="textAreaRight" b="textAreaBottom"/>
                <a:pathLst>
                  <a:path w="83" h="167">
                    <a:moveTo>
                      <a:pt x="73" y="4"/>
                    </a:moveTo>
                    <a:cubicBezTo>
                      <a:pt x="54" y="22"/>
                      <a:pt x="41" y="49"/>
                      <a:pt x="30" y="73"/>
                    </a:cubicBezTo>
                    <a:cubicBezTo>
                      <a:pt x="16" y="100"/>
                      <a:pt x="6" y="131"/>
                      <a:pt x="1" y="162"/>
                    </a:cubicBezTo>
                    <a:cubicBezTo>
                      <a:pt x="0" y="166"/>
                      <a:pt x="7" y="167"/>
                      <a:pt x="8" y="163"/>
                    </a:cubicBezTo>
                    <a:cubicBezTo>
                      <a:pt x="16" y="138"/>
                      <a:pt x="24" y="113"/>
                      <a:pt x="34" y="89"/>
                    </a:cubicBezTo>
                    <a:cubicBezTo>
                      <a:pt x="47" y="61"/>
                      <a:pt x="66" y="37"/>
                      <a:pt x="80" y="10"/>
                    </a:cubicBezTo>
                    <a:cubicBezTo>
                      <a:pt x="83" y="6"/>
                      <a:pt x="77" y="0"/>
                      <a:pt x="73" y="4"/>
                    </a:cubicBezTo>
                    <a:close/>
                  </a:path>
                </a:pathLst>
              </a:custGeom>
              <a:solidFill>
                <a:srgbClr val="FFFFFF"/>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570" name="Freeform 76"/>
              <p:cNvSpPr/>
              <p:nvPr/>
            </p:nvSpPr>
            <p:spPr>
              <a:xfrm rot="7800000">
                <a:off x="4294080" y="3939480"/>
                <a:ext cx="159840" cy="175680"/>
              </a:xfrm>
              <a:custGeom>
                <a:gdLst>
                  <a:gd name="textAreaLeft" fmla="*/ 0 w 159840"/>
                  <a:gd name="textAreaRight" fmla="*/ 160200 w 159840"/>
                  <a:gd name="textAreaTop" fmla="*/ 0 h 175680"/>
                  <a:gd name="textAreaBottom" fmla="*/ 176040 h 175680"/>
                </a:gdLst>
                <a:rect l="textAreaLeft" t="textAreaTop" r="textAreaRight" b="textAreaBottom"/>
                <a:pathLst>
                  <a:path w="44" h="48">
                    <a:moveTo>
                      <a:pt x="32" y="3"/>
                    </a:moveTo>
                    <a:cubicBezTo>
                      <a:pt x="24" y="6"/>
                      <a:pt x="19" y="15"/>
                      <a:pt x="14" y="22"/>
                    </a:cubicBezTo>
                    <a:cubicBezTo>
                      <a:pt x="9" y="28"/>
                      <a:pt x="2" y="35"/>
                      <a:pt x="0" y="43"/>
                    </a:cubicBezTo>
                    <a:cubicBezTo>
                      <a:pt x="0" y="45"/>
                      <a:pt x="3" y="48"/>
                      <a:pt x="5" y="47"/>
                    </a:cubicBezTo>
                    <a:cubicBezTo>
                      <a:pt x="13" y="45"/>
                      <a:pt x="19" y="37"/>
                      <a:pt x="25" y="32"/>
                    </a:cubicBezTo>
                    <a:cubicBezTo>
                      <a:pt x="32" y="26"/>
                      <a:pt x="40" y="20"/>
                      <a:pt x="42" y="11"/>
                    </a:cubicBezTo>
                    <a:cubicBezTo>
                      <a:pt x="44" y="5"/>
                      <a:pt x="38" y="0"/>
                      <a:pt x="32" y="3"/>
                    </a:cubicBezTo>
                    <a:close/>
                  </a:path>
                </a:pathLst>
              </a:custGeom>
              <a:solidFill>
                <a:srgbClr val="FFFFFF"/>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571" name="Freeform 77"/>
              <p:cNvSpPr/>
              <p:nvPr/>
            </p:nvSpPr>
            <p:spPr>
              <a:xfrm rot="7800000">
                <a:off x="2982960" y="2346480"/>
                <a:ext cx="1644120" cy="2507760"/>
              </a:xfrm>
              <a:custGeom>
                <a:gdLst>
                  <a:gd name="textAreaLeft" fmla="*/ 0 w 1644120"/>
                  <a:gd name="textAreaRight" fmla="*/ 1644480 w 1644120"/>
                  <a:gd name="textAreaTop" fmla="*/ 0 h 2507760"/>
                  <a:gd name="textAreaBottom" fmla="*/ 2508120 h 2507760"/>
                </a:gdLst>
                <a:rect l="textAreaLeft" t="textAreaTop" r="textAreaRight" b="textAreaBottom"/>
                <a:pathLst>
                  <a:path w="449" h="683">
                    <a:moveTo>
                      <a:pt x="448" y="2"/>
                    </a:moveTo>
                    <a:cubicBezTo>
                      <a:pt x="448" y="2"/>
                      <a:pt x="448" y="1"/>
                      <a:pt x="448" y="1"/>
                    </a:cubicBezTo>
                    <a:cubicBezTo>
                      <a:pt x="448" y="1"/>
                      <a:pt x="448" y="1"/>
                      <a:pt x="448" y="1"/>
                    </a:cubicBezTo>
                    <a:cubicBezTo>
                      <a:pt x="448" y="1"/>
                      <a:pt x="448" y="1"/>
                      <a:pt x="448" y="1"/>
                    </a:cubicBezTo>
                    <a:cubicBezTo>
                      <a:pt x="447" y="0"/>
                      <a:pt x="447" y="0"/>
                      <a:pt x="446" y="0"/>
                    </a:cubicBezTo>
                    <a:cubicBezTo>
                      <a:pt x="446" y="0"/>
                      <a:pt x="446" y="0"/>
                      <a:pt x="446" y="0"/>
                    </a:cubicBezTo>
                    <a:cubicBezTo>
                      <a:pt x="446" y="0"/>
                      <a:pt x="445" y="0"/>
                      <a:pt x="445" y="0"/>
                    </a:cubicBezTo>
                    <a:cubicBezTo>
                      <a:pt x="445" y="0"/>
                      <a:pt x="445" y="0"/>
                      <a:pt x="445" y="0"/>
                    </a:cubicBezTo>
                    <a:cubicBezTo>
                      <a:pt x="445" y="0"/>
                      <a:pt x="444" y="0"/>
                      <a:pt x="442" y="0"/>
                    </a:cubicBezTo>
                    <a:cubicBezTo>
                      <a:pt x="431" y="3"/>
                      <a:pt x="378" y="14"/>
                      <a:pt x="315" y="42"/>
                    </a:cubicBezTo>
                    <a:cubicBezTo>
                      <a:pt x="315" y="42"/>
                      <a:pt x="315" y="42"/>
                      <a:pt x="315" y="42"/>
                    </a:cubicBezTo>
                    <a:cubicBezTo>
                      <a:pt x="315" y="42"/>
                      <a:pt x="314" y="43"/>
                      <a:pt x="314" y="43"/>
                    </a:cubicBezTo>
                    <a:cubicBezTo>
                      <a:pt x="288" y="55"/>
                      <a:pt x="259" y="70"/>
                      <a:pt x="231" y="88"/>
                    </a:cubicBezTo>
                    <a:cubicBezTo>
                      <a:pt x="231" y="89"/>
                      <a:pt x="231" y="89"/>
                      <a:pt x="231" y="89"/>
                    </a:cubicBezTo>
                    <a:cubicBezTo>
                      <a:pt x="231" y="89"/>
                      <a:pt x="230" y="89"/>
                      <a:pt x="230" y="89"/>
                    </a:cubicBezTo>
                    <a:cubicBezTo>
                      <a:pt x="185" y="119"/>
                      <a:pt x="142" y="159"/>
                      <a:pt x="109" y="209"/>
                    </a:cubicBezTo>
                    <a:cubicBezTo>
                      <a:pt x="49" y="304"/>
                      <a:pt x="0" y="510"/>
                      <a:pt x="63" y="616"/>
                    </a:cubicBezTo>
                    <a:cubicBezTo>
                      <a:pt x="90" y="662"/>
                      <a:pt x="134" y="683"/>
                      <a:pt x="194" y="680"/>
                    </a:cubicBezTo>
                    <a:cubicBezTo>
                      <a:pt x="205" y="679"/>
                      <a:pt x="216" y="678"/>
                      <a:pt x="227" y="675"/>
                    </a:cubicBezTo>
                    <a:cubicBezTo>
                      <a:pt x="295" y="662"/>
                      <a:pt x="339" y="618"/>
                      <a:pt x="360" y="542"/>
                    </a:cubicBezTo>
                    <a:cubicBezTo>
                      <a:pt x="379" y="478"/>
                      <a:pt x="378" y="402"/>
                      <a:pt x="376" y="330"/>
                    </a:cubicBezTo>
                    <a:cubicBezTo>
                      <a:pt x="372" y="185"/>
                      <a:pt x="448" y="6"/>
                      <a:pt x="448" y="4"/>
                    </a:cubicBezTo>
                    <a:cubicBezTo>
                      <a:pt x="448" y="4"/>
                      <a:pt x="448" y="4"/>
                      <a:pt x="448" y="4"/>
                    </a:cubicBezTo>
                    <a:cubicBezTo>
                      <a:pt x="449" y="4"/>
                      <a:pt x="449" y="3"/>
                      <a:pt x="449" y="3"/>
                    </a:cubicBezTo>
                    <a:cubicBezTo>
                      <a:pt x="448" y="3"/>
                      <a:pt x="448" y="2"/>
                      <a:pt x="448" y="2"/>
                    </a:cubicBezTo>
                    <a:cubicBezTo>
                      <a:pt x="448" y="2"/>
                      <a:pt x="448" y="2"/>
                      <a:pt x="448" y="2"/>
                    </a:cubicBezTo>
                    <a:close/>
                    <a:moveTo>
                      <a:pt x="422" y="12"/>
                    </a:moveTo>
                    <a:cubicBezTo>
                      <a:pt x="407" y="21"/>
                      <a:pt x="384" y="36"/>
                      <a:pt x="359" y="60"/>
                    </a:cubicBezTo>
                    <a:cubicBezTo>
                      <a:pt x="351" y="49"/>
                      <a:pt x="340" y="44"/>
                      <a:pt x="331" y="43"/>
                    </a:cubicBezTo>
                    <a:cubicBezTo>
                      <a:pt x="369" y="27"/>
                      <a:pt x="402" y="17"/>
                      <a:pt x="422" y="12"/>
                    </a:cubicBezTo>
                    <a:close/>
                    <a:moveTo>
                      <a:pt x="317" y="49"/>
                    </a:moveTo>
                    <a:cubicBezTo>
                      <a:pt x="321" y="48"/>
                      <a:pt x="342" y="47"/>
                      <a:pt x="354" y="64"/>
                    </a:cubicBezTo>
                    <a:cubicBezTo>
                      <a:pt x="341" y="77"/>
                      <a:pt x="326" y="92"/>
                      <a:pt x="312" y="110"/>
                    </a:cubicBezTo>
                    <a:cubicBezTo>
                      <a:pt x="295" y="83"/>
                      <a:pt x="270" y="81"/>
                      <a:pt x="252" y="83"/>
                    </a:cubicBezTo>
                    <a:cubicBezTo>
                      <a:pt x="274" y="70"/>
                      <a:pt x="296" y="58"/>
                      <a:pt x="317" y="49"/>
                    </a:cubicBezTo>
                    <a:close/>
                    <a:moveTo>
                      <a:pt x="235" y="94"/>
                    </a:moveTo>
                    <a:cubicBezTo>
                      <a:pt x="241" y="92"/>
                      <a:pt x="284" y="76"/>
                      <a:pt x="307" y="116"/>
                    </a:cubicBezTo>
                    <a:cubicBezTo>
                      <a:pt x="302" y="122"/>
                      <a:pt x="298" y="128"/>
                      <a:pt x="293" y="135"/>
                    </a:cubicBezTo>
                    <a:cubicBezTo>
                      <a:pt x="284" y="147"/>
                      <a:pt x="276" y="160"/>
                      <a:pt x="267" y="174"/>
                    </a:cubicBezTo>
                    <a:cubicBezTo>
                      <a:pt x="232" y="144"/>
                      <a:pt x="174" y="160"/>
                      <a:pt x="149" y="168"/>
                    </a:cubicBezTo>
                    <a:cubicBezTo>
                      <a:pt x="175" y="139"/>
                      <a:pt x="204" y="114"/>
                      <a:pt x="235" y="94"/>
                    </a:cubicBezTo>
                    <a:close/>
                    <a:moveTo>
                      <a:pt x="115" y="213"/>
                    </a:moveTo>
                    <a:cubicBezTo>
                      <a:pt x="122" y="201"/>
                      <a:pt x="131" y="190"/>
                      <a:pt x="140" y="179"/>
                    </a:cubicBezTo>
                    <a:cubicBezTo>
                      <a:pt x="148" y="175"/>
                      <a:pt x="224" y="145"/>
                      <a:pt x="264" y="180"/>
                    </a:cubicBezTo>
                    <a:cubicBezTo>
                      <a:pt x="253" y="200"/>
                      <a:pt x="242" y="222"/>
                      <a:pt x="231" y="246"/>
                    </a:cubicBezTo>
                    <a:cubicBezTo>
                      <a:pt x="183" y="221"/>
                      <a:pt x="111" y="255"/>
                      <a:pt x="86" y="268"/>
                    </a:cubicBezTo>
                    <a:cubicBezTo>
                      <a:pt x="95" y="247"/>
                      <a:pt x="105" y="229"/>
                      <a:pt x="115" y="213"/>
                    </a:cubicBezTo>
                    <a:close/>
                    <a:moveTo>
                      <a:pt x="82" y="278"/>
                    </a:moveTo>
                    <a:cubicBezTo>
                      <a:pt x="91" y="273"/>
                      <a:pt x="177" y="225"/>
                      <a:pt x="229" y="252"/>
                    </a:cubicBezTo>
                    <a:cubicBezTo>
                      <a:pt x="218" y="278"/>
                      <a:pt x="209" y="305"/>
                      <a:pt x="200" y="336"/>
                    </a:cubicBezTo>
                    <a:cubicBezTo>
                      <a:pt x="159" y="315"/>
                      <a:pt x="78" y="354"/>
                      <a:pt x="55" y="366"/>
                    </a:cubicBezTo>
                    <a:cubicBezTo>
                      <a:pt x="62" y="335"/>
                      <a:pt x="71" y="305"/>
                      <a:pt x="82" y="278"/>
                    </a:cubicBezTo>
                    <a:close/>
                    <a:moveTo>
                      <a:pt x="53" y="374"/>
                    </a:moveTo>
                    <a:cubicBezTo>
                      <a:pt x="63" y="369"/>
                      <a:pt x="157" y="319"/>
                      <a:pt x="199" y="343"/>
                    </a:cubicBezTo>
                    <a:cubicBezTo>
                      <a:pt x="191" y="372"/>
                      <a:pt x="185" y="404"/>
                      <a:pt x="180" y="438"/>
                    </a:cubicBezTo>
                    <a:cubicBezTo>
                      <a:pt x="122" y="404"/>
                      <a:pt x="59" y="450"/>
                      <a:pt x="40" y="466"/>
                    </a:cubicBezTo>
                    <a:cubicBezTo>
                      <a:pt x="42" y="436"/>
                      <a:pt x="46" y="405"/>
                      <a:pt x="53" y="374"/>
                    </a:cubicBezTo>
                    <a:close/>
                    <a:moveTo>
                      <a:pt x="40" y="475"/>
                    </a:moveTo>
                    <a:cubicBezTo>
                      <a:pt x="47" y="469"/>
                      <a:pt x="117" y="406"/>
                      <a:pt x="179" y="445"/>
                    </a:cubicBezTo>
                    <a:cubicBezTo>
                      <a:pt x="176" y="469"/>
                      <a:pt x="174" y="495"/>
                      <a:pt x="172" y="522"/>
                    </a:cubicBezTo>
                    <a:cubicBezTo>
                      <a:pt x="121" y="500"/>
                      <a:pt x="63" y="544"/>
                      <a:pt x="47" y="557"/>
                    </a:cubicBezTo>
                    <a:cubicBezTo>
                      <a:pt x="42" y="532"/>
                      <a:pt x="39" y="504"/>
                      <a:pt x="40" y="475"/>
                    </a:cubicBezTo>
                    <a:close/>
                    <a:moveTo>
                      <a:pt x="68" y="613"/>
                    </a:moveTo>
                    <a:cubicBezTo>
                      <a:pt x="60" y="598"/>
                      <a:pt x="54" y="582"/>
                      <a:pt x="49" y="565"/>
                    </a:cubicBezTo>
                    <a:cubicBezTo>
                      <a:pt x="59" y="556"/>
                      <a:pt x="121" y="505"/>
                      <a:pt x="172" y="529"/>
                    </a:cubicBezTo>
                    <a:cubicBezTo>
                      <a:pt x="171" y="558"/>
                      <a:pt x="171" y="588"/>
                      <a:pt x="172" y="620"/>
                    </a:cubicBezTo>
                    <a:cubicBezTo>
                      <a:pt x="161" y="611"/>
                      <a:pt x="148" y="606"/>
                      <a:pt x="135" y="607"/>
                    </a:cubicBezTo>
                    <a:cubicBezTo>
                      <a:pt x="110" y="607"/>
                      <a:pt x="90" y="625"/>
                      <a:pt x="83" y="632"/>
                    </a:cubicBezTo>
                    <a:cubicBezTo>
                      <a:pt x="77" y="626"/>
                      <a:pt x="73" y="620"/>
                      <a:pt x="68" y="613"/>
                    </a:cubicBezTo>
                    <a:close/>
                    <a:moveTo>
                      <a:pt x="175" y="673"/>
                    </a:moveTo>
                    <a:cubicBezTo>
                      <a:pt x="138" y="672"/>
                      <a:pt x="109" y="660"/>
                      <a:pt x="87" y="637"/>
                    </a:cubicBezTo>
                    <a:cubicBezTo>
                      <a:pt x="93" y="631"/>
                      <a:pt x="113" y="614"/>
                      <a:pt x="135" y="613"/>
                    </a:cubicBezTo>
                    <a:cubicBezTo>
                      <a:pt x="149" y="613"/>
                      <a:pt x="161" y="619"/>
                      <a:pt x="172" y="630"/>
                    </a:cubicBezTo>
                    <a:cubicBezTo>
                      <a:pt x="173" y="644"/>
                      <a:pt x="174" y="658"/>
                      <a:pt x="175" y="673"/>
                    </a:cubicBezTo>
                    <a:close/>
                    <a:moveTo>
                      <a:pt x="225" y="669"/>
                    </a:moveTo>
                    <a:cubicBezTo>
                      <a:pt x="215" y="671"/>
                      <a:pt x="205" y="672"/>
                      <a:pt x="194" y="673"/>
                    </a:cubicBezTo>
                    <a:cubicBezTo>
                      <a:pt x="189" y="673"/>
                      <a:pt x="185" y="673"/>
                      <a:pt x="181" y="673"/>
                    </a:cubicBezTo>
                    <a:cubicBezTo>
                      <a:pt x="180" y="659"/>
                      <a:pt x="179" y="644"/>
                      <a:pt x="179" y="630"/>
                    </a:cubicBezTo>
                    <a:cubicBezTo>
                      <a:pt x="187" y="626"/>
                      <a:pt x="220" y="610"/>
                      <a:pt x="249" y="619"/>
                    </a:cubicBezTo>
                    <a:cubicBezTo>
                      <a:pt x="263" y="623"/>
                      <a:pt x="274" y="633"/>
                      <a:pt x="282" y="647"/>
                    </a:cubicBezTo>
                    <a:cubicBezTo>
                      <a:pt x="266" y="657"/>
                      <a:pt x="247" y="665"/>
                      <a:pt x="225" y="669"/>
                    </a:cubicBezTo>
                    <a:close/>
                    <a:moveTo>
                      <a:pt x="287" y="643"/>
                    </a:moveTo>
                    <a:cubicBezTo>
                      <a:pt x="279" y="628"/>
                      <a:pt x="266" y="617"/>
                      <a:pt x="251" y="613"/>
                    </a:cubicBezTo>
                    <a:cubicBezTo>
                      <a:pt x="222" y="604"/>
                      <a:pt x="190" y="617"/>
                      <a:pt x="178" y="623"/>
                    </a:cubicBezTo>
                    <a:cubicBezTo>
                      <a:pt x="177" y="590"/>
                      <a:pt x="177" y="558"/>
                      <a:pt x="178" y="529"/>
                    </a:cubicBezTo>
                    <a:cubicBezTo>
                      <a:pt x="193" y="522"/>
                      <a:pt x="291" y="483"/>
                      <a:pt x="344" y="570"/>
                    </a:cubicBezTo>
                    <a:cubicBezTo>
                      <a:pt x="331" y="600"/>
                      <a:pt x="313" y="625"/>
                      <a:pt x="287" y="643"/>
                    </a:cubicBezTo>
                    <a:close/>
                    <a:moveTo>
                      <a:pt x="347" y="562"/>
                    </a:moveTo>
                    <a:cubicBezTo>
                      <a:pt x="293" y="481"/>
                      <a:pt x="202" y="512"/>
                      <a:pt x="179" y="521"/>
                    </a:cubicBezTo>
                    <a:cubicBezTo>
                      <a:pt x="180" y="495"/>
                      <a:pt x="182" y="470"/>
                      <a:pt x="186" y="446"/>
                    </a:cubicBezTo>
                    <a:cubicBezTo>
                      <a:pt x="200" y="439"/>
                      <a:pt x="306" y="393"/>
                      <a:pt x="368" y="462"/>
                    </a:cubicBezTo>
                    <a:cubicBezTo>
                      <a:pt x="364" y="499"/>
                      <a:pt x="358" y="533"/>
                      <a:pt x="347" y="562"/>
                    </a:cubicBezTo>
                    <a:close/>
                    <a:moveTo>
                      <a:pt x="368" y="453"/>
                    </a:moveTo>
                    <a:cubicBezTo>
                      <a:pt x="307" y="391"/>
                      <a:pt x="211" y="427"/>
                      <a:pt x="187" y="438"/>
                    </a:cubicBezTo>
                    <a:cubicBezTo>
                      <a:pt x="191" y="404"/>
                      <a:pt x="198" y="372"/>
                      <a:pt x="205" y="343"/>
                    </a:cubicBezTo>
                    <a:cubicBezTo>
                      <a:pt x="217" y="337"/>
                      <a:pt x="294" y="303"/>
                      <a:pt x="371" y="380"/>
                    </a:cubicBezTo>
                    <a:cubicBezTo>
                      <a:pt x="371" y="405"/>
                      <a:pt x="370" y="429"/>
                      <a:pt x="368" y="453"/>
                    </a:cubicBezTo>
                    <a:close/>
                    <a:moveTo>
                      <a:pt x="370" y="330"/>
                    </a:moveTo>
                    <a:cubicBezTo>
                      <a:pt x="370" y="343"/>
                      <a:pt x="370" y="357"/>
                      <a:pt x="371" y="370"/>
                    </a:cubicBezTo>
                    <a:cubicBezTo>
                      <a:pt x="300" y="304"/>
                      <a:pt x="230" y="326"/>
                      <a:pt x="208" y="335"/>
                    </a:cubicBezTo>
                    <a:cubicBezTo>
                      <a:pt x="216" y="305"/>
                      <a:pt x="225" y="278"/>
                      <a:pt x="236" y="253"/>
                    </a:cubicBezTo>
                    <a:cubicBezTo>
                      <a:pt x="245" y="248"/>
                      <a:pt x="306" y="224"/>
                      <a:pt x="372" y="266"/>
                    </a:cubicBezTo>
                    <a:cubicBezTo>
                      <a:pt x="370" y="287"/>
                      <a:pt x="369" y="309"/>
                      <a:pt x="370" y="330"/>
                    </a:cubicBezTo>
                    <a:close/>
                    <a:moveTo>
                      <a:pt x="373" y="258"/>
                    </a:moveTo>
                    <a:cubicBezTo>
                      <a:pt x="314" y="223"/>
                      <a:pt x="259" y="237"/>
                      <a:pt x="239" y="244"/>
                    </a:cubicBezTo>
                    <a:cubicBezTo>
                      <a:pt x="249" y="221"/>
                      <a:pt x="260" y="200"/>
                      <a:pt x="271" y="182"/>
                    </a:cubicBezTo>
                    <a:cubicBezTo>
                      <a:pt x="279" y="177"/>
                      <a:pt x="341" y="148"/>
                      <a:pt x="385" y="187"/>
                    </a:cubicBezTo>
                    <a:cubicBezTo>
                      <a:pt x="380" y="210"/>
                      <a:pt x="376" y="234"/>
                      <a:pt x="373" y="258"/>
                    </a:cubicBezTo>
                    <a:close/>
                    <a:moveTo>
                      <a:pt x="387" y="180"/>
                    </a:moveTo>
                    <a:cubicBezTo>
                      <a:pt x="348" y="148"/>
                      <a:pt x="298" y="163"/>
                      <a:pt x="277" y="172"/>
                    </a:cubicBezTo>
                    <a:cubicBezTo>
                      <a:pt x="284" y="160"/>
                      <a:pt x="291" y="149"/>
                      <a:pt x="298" y="140"/>
                    </a:cubicBezTo>
                    <a:cubicBezTo>
                      <a:pt x="303" y="132"/>
                      <a:pt x="308" y="125"/>
                      <a:pt x="313" y="119"/>
                    </a:cubicBezTo>
                    <a:cubicBezTo>
                      <a:pt x="321" y="116"/>
                      <a:pt x="371" y="101"/>
                      <a:pt x="398" y="133"/>
                    </a:cubicBezTo>
                    <a:cubicBezTo>
                      <a:pt x="394" y="148"/>
                      <a:pt x="390" y="164"/>
                      <a:pt x="387" y="180"/>
                    </a:cubicBezTo>
                    <a:close/>
                    <a:moveTo>
                      <a:pt x="400" y="125"/>
                    </a:moveTo>
                    <a:cubicBezTo>
                      <a:pt x="376" y="100"/>
                      <a:pt x="339" y="105"/>
                      <a:pt x="321" y="110"/>
                    </a:cubicBezTo>
                    <a:cubicBezTo>
                      <a:pt x="334" y="94"/>
                      <a:pt x="348" y="80"/>
                      <a:pt x="360" y="68"/>
                    </a:cubicBezTo>
                    <a:cubicBezTo>
                      <a:pt x="367" y="67"/>
                      <a:pt x="403" y="63"/>
                      <a:pt x="414" y="79"/>
                    </a:cubicBezTo>
                    <a:cubicBezTo>
                      <a:pt x="410" y="93"/>
                      <a:pt x="405" y="109"/>
                      <a:pt x="400" y="125"/>
                    </a:cubicBezTo>
                    <a:close/>
                    <a:moveTo>
                      <a:pt x="416" y="72"/>
                    </a:moveTo>
                    <a:cubicBezTo>
                      <a:pt x="405" y="60"/>
                      <a:pt x="382" y="60"/>
                      <a:pt x="368" y="60"/>
                    </a:cubicBezTo>
                    <a:cubicBezTo>
                      <a:pt x="400" y="32"/>
                      <a:pt x="426" y="16"/>
                      <a:pt x="439" y="10"/>
                    </a:cubicBezTo>
                    <a:cubicBezTo>
                      <a:pt x="434" y="21"/>
                      <a:pt x="426" y="43"/>
                      <a:pt x="416" y="72"/>
                    </a:cubicBezTo>
                    <a:close/>
                  </a:path>
                </a:pathLst>
              </a:custGeom>
              <a:solidFill>
                <a:srgbClr val="A05FA6"/>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grpSp>
        <p:grpSp>
          <p:nvGrpSpPr>
            <p:cNvPr id="572" name="组合 7"/>
            <p:cNvGrpSpPr/>
            <p:nvPr/>
          </p:nvGrpSpPr>
          <p:grpSpPr>
            <a:xfrm>
              <a:off x="1456200" y="2001240"/>
              <a:ext cx="3443760" cy="3514320"/>
              <a:chOff x="1456200" y="2001240"/>
              <a:chExt cx="3443760" cy="3514320"/>
            </a:xfrm>
          </p:grpSpPr>
          <p:sp>
            <p:nvSpPr>
              <p:cNvPr id="573" name="Freeform 93"/>
              <p:cNvSpPr/>
              <p:nvPr/>
            </p:nvSpPr>
            <p:spPr>
              <a:xfrm rot="8482800">
                <a:off x="2051640" y="2409120"/>
                <a:ext cx="2252160" cy="2698560"/>
              </a:xfrm>
              <a:custGeom>
                <a:gdLst>
                  <a:gd name="textAreaLeft" fmla="*/ 0 w 2252160"/>
                  <a:gd name="textAreaRight" fmla="*/ 2252520 w 2252160"/>
                  <a:gd name="textAreaTop" fmla="*/ 0 h 2698560"/>
                  <a:gd name="textAreaBottom" fmla="*/ 2698920 h 2698560"/>
                </a:gdLst>
                <a:rect l="textAreaLeft" t="textAreaTop" r="textAreaRight" b="textAreaBottom"/>
                <a:pathLst>
                  <a:path w="615" h="735">
                    <a:moveTo>
                      <a:pt x="447" y="0"/>
                    </a:moveTo>
                    <a:cubicBezTo>
                      <a:pt x="447" y="0"/>
                      <a:pt x="361" y="128"/>
                      <a:pt x="257" y="167"/>
                    </a:cubicBezTo>
                    <a:cubicBezTo>
                      <a:pt x="257" y="167"/>
                      <a:pt x="250" y="147"/>
                      <a:pt x="260" y="127"/>
                    </a:cubicBezTo>
                    <a:cubicBezTo>
                      <a:pt x="260" y="127"/>
                      <a:pt x="165" y="194"/>
                      <a:pt x="143" y="245"/>
                    </a:cubicBezTo>
                    <a:cubicBezTo>
                      <a:pt x="143" y="245"/>
                      <a:pt x="136" y="214"/>
                      <a:pt x="145" y="194"/>
                    </a:cubicBezTo>
                    <a:cubicBezTo>
                      <a:pt x="145" y="194"/>
                      <a:pt x="72" y="290"/>
                      <a:pt x="72" y="366"/>
                    </a:cubicBezTo>
                    <a:cubicBezTo>
                      <a:pt x="72" y="366"/>
                      <a:pt x="55" y="344"/>
                      <a:pt x="55" y="319"/>
                    </a:cubicBezTo>
                    <a:cubicBezTo>
                      <a:pt x="55" y="319"/>
                      <a:pt x="39" y="477"/>
                      <a:pt x="56" y="525"/>
                    </a:cubicBezTo>
                    <a:cubicBezTo>
                      <a:pt x="56" y="525"/>
                      <a:pt x="39" y="511"/>
                      <a:pt x="30" y="491"/>
                    </a:cubicBezTo>
                    <a:cubicBezTo>
                      <a:pt x="30" y="491"/>
                      <a:pt x="0" y="607"/>
                      <a:pt x="193" y="671"/>
                    </a:cubicBezTo>
                    <a:cubicBezTo>
                      <a:pt x="385" y="735"/>
                      <a:pt x="519" y="716"/>
                      <a:pt x="549" y="615"/>
                    </a:cubicBezTo>
                    <a:cubicBezTo>
                      <a:pt x="549" y="615"/>
                      <a:pt x="532" y="610"/>
                      <a:pt x="523" y="612"/>
                    </a:cubicBezTo>
                    <a:cubicBezTo>
                      <a:pt x="523" y="612"/>
                      <a:pt x="615" y="554"/>
                      <a:pt x="593" y="415"/>
                    </a:cubicBezTo>
                    <a:cubicBezTo>
                      <a:pt x="593" y="415"/>
                      <a:pt x="579" y="417"/>
                      <a:pt x="572" y="427"/>
                    </a:cubicBezTo>
                    <a:cubicBezTo>
                      <a:pt x="572" y="427"/>
                      <a:pt x="609" y="345"/>
                      <a:pt x="570" y="251"/>
                    </a:cubicBezTo>
                    <a:cubicBezTo>
                      <a:pt x="570" y="251"/>
                      <a:pt x="562" y="253"/>
                      <a:pt x="555" y="263"/>
                    </a:cubicBezTo>
                    <a:cubicBezTo>
                      <a:pt x="555" y="263"/>
                      <a:pt x="550" y="185"/>
                      <a:pt x="502" y="138"/>
                    </a:cubicBezTo>
                    <a:cubicBezTo>
                      <a:pt x="502" y="138"/>
                      <a:pt x="492" y="153"/>
                      <a:pt x="488" y="165"/>
                    </a:cubicBezTo>
                    <a:cubicBezTo>
                      <a:pt x="488" y="165"/>
                      <a:pt x="463" y="32"/>
                      <a:pt x="447" y="0"/>
                    </a:cubicBezTo>
                    <a:close/>
                  </a:path>
                </a:pathLst>
              </a:custGeom>
              <a:solidFill>
                <a:srgbClr val="F9C2C6"/>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574" name="Freeform 94"/>
              <p:cNvSpPr/>
              <p:nvPr/>
            </p:nvSpPr>
            <p:spPr>
              <a:xfrm rot="8482800">
                <a:off x="2051640" y="2409120"/>
                <a:ext cx="2252160" cy="2698560"/>
              </a:xfrm>
              <a:custGeom>
                <a:gdLst>
                  <a:gd name="textAreaLeft" fmla="*/ 0 w 2252160"/>
                  <a:gd name="textAreaRight" fmla="*/ 2252520 w 2252160"/>
                  <a:gd name="textAreaTop" fmla="*/ 0 h 2698560"/>
                  <a:gd name="textAreaBottom" fmla="*/ 2698920 h 2698560"/>
                </a:gdLst>
                <a:rect l="textAreaLeft" t="textAreaTop" r="textAreaRight" b="textAreaBottom"/>
                <a:pathLst>
                  <a:path w="615" h="735">
                    <a:moveTo>
                      <a:pt x="593" y="415"/>
                    </a:moveTo>
                    <a:cubicBezTo>
                      <a:pt x="593" y="415"/>
                      <a:pt x="579" y="417"/>
                      <a:pt x="572" y="427"/>
                    </a:cubicBezTo>
                    <a:cubicBezTo>
                      <a:pt x="572" y="427"/>
                      <a:pt x="609" y="345"/>
                      <a:pt x="570" y="251"/>
                    </a:cubicBezTo>
                    <a:cubicBezTo>
                      <a:pt x="570" y="251"/>
                      <a:pt x="562" y="253"/>
                      <a:pt x="555" y="263"/>
                    </a:cubicBezTo>
                    <a:cubicBezTo>
                      <a:pt x="555" y="263"/>
                      <a:pt x="550" y="185"/>
                      <a:pt x="502" y="138"/>
                    </a:cubicBezTo>
                    <a:cubicBezTo>
                      <a:pt x="502" y="138"/>
                      <a:pt x="492" y="153"/>
                      <a:pt x="488" y="165"/>
                    </a:cubicBezTo>
                    <a:cubicBezTo>
                      <a:pt x="488" y="165"/>
                      <a:pt x="463" y="32"/>
                      <a:pt x="447" y="0"/>
                    </a:cubicBezTo>
                    <a:cubicBezTo>
                      <a:pt x="447" y="0"/>
                      <a:pt x="447" y="2"/>
                      <a:pt x="445" y="4"/>
                    </a:cubicBezTo>
                    <a:cubicBezTo>
                      <a:pt x="452" y="106"/>
                      <a:pt x="444" y="209"/>
                      <a:pt x="422" y="308"/>
                    </a:cubicBezTo>
                    <a:cubicBezTo>
                      <a:pt x="434" y="304"/>
                      <a:pt x="447" y="300"/>
                      <a:pt x="459" y="296"/>
                    </a:cubicBezTo>
                    <a:cubicBezTo>
                      <a:pt x="456" y="331"/>
                      <a:pt x="443" y="366"/>
                      <a:pt x="422" y="394"/>
                    </a:cubicBezTo>
                    <a:cubicBezTo>
                      <a:pt x="434" y="391"/>
                      <a:pt x="446" y="389"/>
                      <a:pt x="458" y="386"/>
                    </a:cubicBezTo>
                    <a:cubicBezTo>
                      <a:pt x="435" y="451"/>
                      <a:pt x="395" y="510"/>
                      <a:pt x="344" y="556"/>
                    </a:cubicBezTo>
                    <a:cubicBezTo>
                      <a:pt x="368" y="551"/>
                      <a:pt x="392" y="546"/>
                      <a:pt x="416" y="541"/>
                    </a:cubicBezTo>
                    <a:cubicBezTo>
                      <a:pt x="391" y="584"/>
                      <a:pt x="352" y="619"/>
                      <a:pt x="306" y="640"/>
                    </a:cubicBezTo>
                    <a:cubicBezTo>
                      <a:pt x="316" y="642"/>
                      <a:pt x="326" y="645"/>
                      <a:pt x="336" y="647"/>
                    </a:cubicBezTo>
                    <a:cubicBezTo>
                      <a:pt x="299" y="650"/>
                      <a:pt x="262" y="648"/>
                      <a:pt x="225" y="643"/>
                    </a:cubicBezTo>
                    <a:cubicBezTo>
                      <a:pt x="208" y="640"/>
                      <a:pt x="191" y="637"/>
                      <a:pt x="175" y="629"/>
                    </a:cubicBezTo>
                    <a:cubicBezTo>
                      <a:pt x="140" y="612"/>
                      <a:pt x="116" y="578"/>
                      <a:pt x="94" y="546"/>
                    </a:cubicBezTo>
                    <a:cubicBezTo>
                      <a:pt x="106" y="551"/>
                      <a:pt x="118" y="556"/>
                      <a:pt x="130" y="561"/>
                    </a:cubicBezTo>
                    <a:cubicBezTo>
                      <a:pt x="90" y="521"/>
                      <a:pt x="61" y="468"/>
                      <a:pt x="49" y="412"/>
                    </a:cubicBezTo>
                    <a:cubicBezTo>
                      <a:pt x="47" y="455"/>
                      <a:pt x="48" y="502"/>
                      <a:pt x="56" y="525"/>
                    </a:cubicBezTo>
                    <a:cubicBezTo>
                      <a:pt x="56" y="525"/>
                      <a:pt x="39" y="511"/>
                      <a:pt x="30" y="491"/>
                    </a:cubicBezTo>
                    <a:cubicBezTo>
                      <a:pt x="30" y="491"/>
                      <a:pt x="0" y="607"/>
                      <a:pt x="193" y="671"/>
                    </a:cubicBezTo>
                    <a:cubicBezTo>
                      <a:pt x="385" y="735"/>
                      <a:pt x="519" y="716"/>
                      <a:pt x="549" y="615"/>
                    </a:cubicBezTo>
                    <a:cubicBezTo>
                      <a:pt x="549" y="615"/>
                      <a:pt x="532" y="610"/>
                      <a:pt x="523" y="612"/>
                    </a:cubicBezTo>
                    <a:cubicBezTo>
                      <a:pt x="523" y="612"/>
                      <a:pt x="615" y="554"/>
                      <a:pt x="593" y="415"/>
                    </a:cubicBezTo>
                    <a:close/>
                  </a:path>
                </a:pathLst>
              </a:custGeom>
              <a:solidFill>
                <a:srgbClr val="F8ADB0"/>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575" name="Freeform 95"/>
              <p:cNvSpPr/>
              <p:nvPr/>
            </p:nvSpPr>
            <p:spPr>
              <a:xfrm rot="8482800">
                <a:off x="3494160" y="4352400"/>
                <a:ext cx="266400" cy="220320"/>
              </a:xfrm>
              <a:custGeom>
                <a:gdLst>
                  <a:gd name="textAreaLeft" fmla="*/ 0 w 266400"/>
                  <a:gd name="textAreaRight" fmla="*/ 266760 w 266400"/>
                  <a:gd name="textAreaTop" fmla="*/ 0 h 220320"/>
                  <a:gd name="textAreaBottom" fmla="*/ 220680 h 220320"/>
                </a:gdLst>
                <a:rect l="textAreaLeft" t="textAreaTop" r="textAreaRight" b="textAreaBottom"/>
                <a:pathLst>
                  <a:path w="73" h="60">
                    <a:moveTo>
                      <a:pt x="66" y="1"/>
                    </a:moveTo>
                    <a:cubicBezTo>
                      <a:pt x="54" y="5"/>
                      <a:pt x="46" y="16"/>
                      <a:pt x="37" y="24"/>
                    </a:cubicBezTo>
                    <a:cubicBezTo>
                      <a:pt x="26" y="34"/>
                      <a:pt x="14" y="44"/>
                      <a:pt x="2" y="53"/>
                    </a:cubicBezTo>
                    <a:cubicBezTo>
                      <a:pt x="0" y="55"/>
                      <a:pt x="3" y="60"/>
                      <a:pt x="6" y="58"/>
                    </a:cubicBezTo>
                    <a:cubicBezTo>
                      <a:pt x="17" y="50"/>
                      <a:pt x="28" y="42"/>
                      <a:pt x="40" y="34"/>
                    </a:cubicBezTo>
                    <a:cubicBezTo>
                      <a:pt x="50" y="26"/>
                      <a:pt x="64" y="18"/>
                      <a:pt x="71" y="6"/>
                    </a:cubicBezTo>
                    <a:cubicBezTo>
                      <a:pt x="73" y="3"/>
                      <a:pt x="69" y="0"/>
                      <a:pt x="66" y="1"/>
                    </a:cubicBezTo>
                    <a:close/>
                  </a:path>
                </a:pathLst>
              </a:custGeom>
              <a:solidFill>
                <a:srgbClr val="FFFFFF"/>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576" name="Freeform 96"/>
              <p:cNvSpPr/>
              <p:nvPr/>
            </p:nvSpPr>
            <p:spPr>
              <a:xfrm rot="8482800">
                <a:off x="3533760" y="4684320"/>
                <a:ext cx="80640" cy="95040"/>
              </a:xfrm>
              <a:custGeom>
                <a:gdLst>
                  <a:gd name="textAreaLeft" fmla="*/ 0 w 80640"/>
                  <a:gd name="textAreaRight" fmla="*/ 81000 w 80640"/>
                  <a:gd name="textAreaTop" fmla="*/ 0 h 95040"/>
                  <a:gd name="textAreaBottom" fmla="*/ 95400 h 95040"/>
                </a:gdLst>
                <a:rect l="textAreaLeft" t="textAreaTop" r="textAreaRight" b="textAreaBottom"/>
                <a:pathLst>
                  <a:path w="22" h="26">
                    <a:moveTo>
                      <a:pt x="17" y="1"/>
                    </a:moveTo>
                    <a:cubicBezTo>
                      <a:pt x="13" y="3"/>
                      <a:pt x="11" y="6"/>
                      <a:pt x="9" y="9"/>
                    </a:cubicBezTo>
                    <a:cubicBezTo>
                      <a:pt x="6" y="13"/>
                      <a:pt x="4" y="16"/>
                      <a:pt x="2" y="20"/>
                    </a:cubicBezTo>
                    <a:cubicBezTo>
                      <a:pt x="0" y="23"/>
                      <a:pt x="4" y="26"/>
                      <a:pt x="6" y="23"/>
                    </a:cubicBezTo>
                    <a:cubicBezTo>
                      <a:pt x="9" y="20"/>
                      <a:pt x="12" y="17"/>
                      <a:pt x="15" y="14"/>
                    </a:cubicBezTo>
                    <a:cubicBezTo>
                      <a:pt x="17" y="11"/>
                      <a:pt x="20" y="8"/>
                      <a:pt x="21" y="5"/>
                    </a:cubicBezTo>
                    <a:cubicBezTo>
                      <a:pt x="22" y="2"/>
                      <a:pt x="19" y="0"/>
                      <a:pt x="17" y="1"/>
                    </a:cubicBezTo>
                    <a:close/>
                  </a:path>
                </a:pathLst>
              </a:custGeom>
              <a:solidFill>
                <a:srgbClr val="FFFFFF"/>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577" name="Freeform 97"/>
              <p:cNvSpPr/>
              <p:nvPr/>
            </p:nvSpPr>
            <p:spPr>
              <a:xfrm rot="8482800">
                <a:off x="2149920" y="2466360"/>
                <a:ext cx="2141280" cy="2655360"/>
              </a:xfrm>
              <a:custGeom>
                <a:gdLst>
                  <a:gd name="textAreaLeft" fmla="*/ 0 w 2141280"/>
                  <a:gd name="textAreaRight" fmla="*/ 2141640 w 2141280"/>
                  <a:gd name="textAreaTop" fmla="*/ 0 h 2655360"/>
                  <a:gd name="textAreaBottom" fmla="*/ 2655720 h 2655360"/>
                </a:gdLst>
                <a:rect l="textAreaLeft" t="textAreaTop" r="textAreaRight" b="textAreaBottom"/>
                <a:pathLst>
                  <a:path w="585" h="723">
                    <a:moveTo>
                      <a:pt x="577" y="438"/>
                    </a:moveTo>
                    <a:cubicBezTo>
                      <a:pt x="577" y="437"/>
                      <a:pt x="576" y="436"/>
                      <a:pt x="575" y="435"/>
                    </a:cubicBezTo>
                    <a:cubicBezTo>
                      <a:pt x="574" y="435"/>
                      <a:pt x="573" y="435"/>
                      <a:pt x="572" y="436"/>
                    </a:cubicBezTo>
                    <a:cubicBezTo>
                      <a:pt x="546" y="451"/>
                      <a:pt x="546" y="451"/>
                      <a:pt x="546" y="451"/>
                    </a:cubicBezTo>
                    <a:cubicBezTo>
                      <a:pt x="585" y="352"/>
                      <a:pt x="557" y="277"/>
                      <a:pt x="556" y="276"/>
                    </a:cubicBezTo>
                    <a:cubicBezTo>
                      <a:pt x="556" y="275"/>
                      <a:pt x="555" y="274"/>
                      <a:pt x="554" y="274"/>
                    </a:cubicBezTo>
                    <a:cubicBezTo>
                      <a:pt x="553" y="274"/>
                      <a:pt x="552" y="274"/>
                      <a:pt x="551" y="275"/>
                    </a:cubicBezTo>
                    <a:cubicBezTo>
                      <a:pt x="537" y="294"/>
                      <a:pt x="537" y="294"/>
                      <a:pt x="537" y="294"/>
                    </a:cubicBezTo>
                    <a:cubicBezTo>
                      <a:pt x="539" y="234"/>
                      <a:pt x="498" y="165"/>
                      <a:pt x="496" y="162"/>
                    </a:cubicBezTo>
                    <a:cubicBezTo>
                      <a:pt x="496" y="161"/>
                      <a:pt x="495" y="161"/>
                      <a:pt x="493" y="161"/>
                    </a:cubicBezTo>
                    <a:cubicBezTo>
                      <a:pt x="492" y="161"/>
                      <a:pt x="491" y="161"/>
                      <a:pt x="491" y="163"/>
                    </a:cubicBezTo>
                    <a:cubicBezTo>
                      <a:pt x="475" y="197"/>
                      <a:pt x="475" y="197"/>
                      <a:pt x="475" y="197"/>
                    </a:cubicBezTo>
                    <a:cubicBezTo>
                      <a:pt x="457" y="138"/>
                      <a:pt x="437" y="4"/>
                      <a:pt x="437" y="2"/>
                    </a:cubicBezTo>
                    <a:cubicBezTo>
                      <a:pt x="437" y="2"/>
                      <a:pt x="437" y="2"/>
                      <a:pt x="437" y="2"/>
                    </a:cubicBezTo>
                    <a:cubicBezTo>
                      <a:pt x="437" y="2"/>
                      <a:pt x="437" y="2"/>
                      <a:pt x="437" y="2"/>
                    </a:cubicBezTo>
                    <a:cubicBezTo>
                      <a:pt x="437" y="2"/>
                      <a:pt x="437" y="1"/>
                      <a:pt x="436" y="1"/>
                    </a:cubicBezTo>
                    <a:cubicBezTo>
                      <a:pt x="436" y="1"/>
                      <a:pt x="436" y="1"/>
                      <a:pt x="436" y="1"/>
                    </a:cubicBezTo>
                    <a:cubicBezTo>
                      <a:pt x="436" y="1"/>
                      <a:pt x="436" y="1"/>
                      <a:pt x="436" y="1"/>
                    </a:cubicBezTo>
                    <a:cubicBezTo>
                      <a:pt x="436" y="0"/>
                      <a:pt x="435" y="0"/>
                      <a:pt x="435" y="0"/>
                    </a:cubicBezTo>
                    <a:cubicBezTo>
                      <a:pt x="435" y="0"/>
                      <a:pt x="435" y="0"/>
                      <a:pt x="435" y="0"/>
                    </a:cubicBezTo>
                    <a:cubicBezTo>
                      <a:pt x="434" y="0"/>
                      <a:pt x="434" y="0"/>
                      <a:pt x="434" y="0"/>
                    </a:cubicBezTo>
                    <a:cubicBezTo>
                      <a:pt x="434" y="0"/>
                      <a:pt x="434" y="0"/>
                      <a:pt x="434" y="0"/>
                    </a:cubicBezTo>
                    <a:cubicBezTo>
                      <a:pt x="434" y="0"/>
                      <a:pt x="434" y="0"/>
                      <a:pt x="434" y="0"/>
                    </a:cubicBezTo>
                    <a:cubicBezTo>
                      <a:pt x="434" y="0"/>
                      <a:pt x="433" y="0"/>
                      <a:pt x="433" y="0"/>
                    </a:cubicBezTo>
                    <a:cubicBezTo>
                      <a:pt x="433" y="0"/>
                      <a:pt x="433" y="0"/>
                      <a:pt x="433" y="0"/>
                    </a:cubicBezTo>
                    <a:cubicBezTo>
                      <a:pt x="432" y="0"/>
                      <a:pt x="432" y="0"/>
                      <a:pt x="432" y="0"/>
                    </a:cubicBezTo>
                    <a:cubicBezTo>
                      <a:pt x="432" y="0"/>
                      <a:pt x="432" y="0"/>
                      <a:pt x="432" y="0"/>
                    </a:cubicBezTo>
                    <a:cubicBezTo>
                      <a:pt x="432" y="1"/>
                      <a:pt x="431" y="1"/>
                      <a:pt x="431" y="1"/>
                    </a:cubicBezTo>
                    <a:cubicBezTo>
                      <a:pt x="393" y="49"/>
                      <a:pt x="287" y="127"/>
                      <a:pt x="260" y="146"/>
                    </a:cubicBezTo>
                    <a:cubicBezTo>
                      <a:pt x="266" y="118"/>
                      <a:pt x="266" y="118"/>
                      <a:pt x="266" y="118"/>
                    </a:cubicBezTo>
                    <a:cubicBezTo>
                      <a:pt x="266" y="117"/>
                      <a:pt x="265" y="115"/>
                      <a:pt x="264" y="115"/>
                    </a:cubicBezTo>
                    <a:cubicBezTo>
                      <a:pt x="264" y="114"/>
                      <a:pt x="262" y="114"/>
                      <a:pt x="261" y="114"/>
                    </a:cubicBezTo>
                    <a:cubicBezTo>
                      <a:pt x="204" y="139"/>
                      <a:pt x="162" y="186"/>
                      <a:pt x="146" y="206"/>
                    </a:cubicBezTo>
                    <a:cubicBezTo>
                      <a:pt x="150" y="173"/>
                      <a:pt x="150" y="173"/>
                      <a:pt x="150" y="173"/>
                    </a:cubicBezTo>
                    <a:cubicBezTo>
                      <a:pt x="150" y="172"/>
                      <a:pt x="149" y="170"/>
                      <a:pt x="148" y="170"/>
                    </a:cubicBezTo>
                    <a:cubicBezTo>
                      <a:pt x="147" y="169"/>
                      <a:pt x="146" y="169"/>
                      <a:pt x="145" y="170"/>
                    </a:cubicBezTo>
                    <a:cubicBezTo>
                      <a:pt x="82" y="210"/>
                      <a:pt x="61" y="290"/>
                      <a:pt x="56" y="322"/>
                    </a:cubicBezTo>
                    <a:cubicBezTo>
                      <a:pt x="47" y="296"/>
                      <a:pt x="47" y="296"/>
                      <a:pt x="47" y="296"/>
                    </a:cubicBezTo>
                    <a:cubicBezTo>
                      <a:pt x="47" y="295"/>
                      <a:pt x="45" y="294"/>
                      <a:pt x="44" y="294"/>
                    </a:cubicBezTo>
                    <a:cubicBezTo>
                      <a:pt x="43" y="294"/>
                      <a:pt x="42" y="295"/>
                      <a:pt x="41" y="296"/>
                    </a:cubicBezTo>
                    <a:cubicBezTo>
                      <a:pt x="12" y="367"/>
                      <a:pt x="22" y="459"/>
                      <a:pt x="27" y="490"/>
                    </a:cubicBezTo>
                    <a:cubicBezTo>
                      <a:pt x="7" y="469"/>
                      <a:pt x="7" y="469"/>
                      <a:pt x="7" y="469"/>
                    </a:cubicBezTo>
                    <a:cubicBezTo>
                      <a:pt x="6" y="468"/>
                      <a:pt x="5" y="467"/>
                      <a:pt x="3" y="468"/>
                    </a:cubicBezTo>
                    <a:cubicBezTo>
                      <a:pt x="2" y="468"/>
                      <a:pt x="1" y="469"/>
                      <a:pt x="1" y="471"/>
                    </a:cubicBezTo>
                    <a:cubicBezTo>
                      <a:pt x="0" y="533"/>
                      <a:pt x="60" y="638"/>
                      <a:pt x="176" y="672"/>
                    </a:cubicBezTo>
                    <a:cubicBezTo>
                      <a:pt x="179" y="673"/>
                      <a:pt x="182" y="674"/>
                      <a:pt x="185" y="675"/>
                    </a:cubicBezTo>
                    <a:cubicBezTo>
                      <a:pt x="370" y="723"/>
                      <a:pt x="454" y="701"/>
                      <a:pt x="492" y="675"/>
                    </a:cubicBezTo>
                    <a:cubicBezTo>
                      <a:pt x="522" y="654"/>
                      <a:pt x="524" y="629"/>
                      <a:pt x="524" y="628"/>
                    </a:cubicBezTo>
                    <a:cubicBezTo>
                      <a:pt x="524" y="627"/>
                      <a:pt x="524" y="626"/>
                      <a:pt x="523" y="626"/>
                    </a:cubicBezTo>
                    <a:cubicBezTo>
                      <a:pt x="523" y="625"/>
                      <a:pt x="522" y="625"/>
                      <a:pt x="521" y="625"/>
                    </a:cubicBezTo>
                    <a:cubicBezTo>
                      <a:pt x="487" y="629"/>
                      <a:pt x="487" y="629"/>
                      <a:pt x="487" y="629"/>
                    </a:cubicBezTo>
                    <a:cubicBezTo>
                      <a:pt x="583" y="568"/>
                      <a:pt x="577" y="439"/>
                      <a:pt x="577" y="438"/>
                    </a:cubicBezTo>
                    <a:close/>
                    <a:moveTo>
                      <a:pt x="536" y="307"/>
                    </a:moveTo>
                    <a:cubicBezTo>
                      <a:pt x="536" y="307"/>
                      <a:pt x="536" y="307"/>
                      <a:pt x="536" y="307"/>
                    </a:cubicBezTo>
                    <a:cubicBezTo>
                      <a:pt x="536" y="307"/>
                      <a:pt x="536" y="307"/>
                      <a:pt x="536" y="307"/>
                    </a:cubicBezTo>
                    <a:cubicBezTo>
                      <a:pt x="552" y="284"/>
                      <a:pt x="552" y="284"/>
                      <a:pt x="552" y="284"/>
                    </a:cubicBezTo>
                    <a:cubicBezTo>
                      <a:pt x="558" y="304"/>
                      <a:pt x="573" y="372"/>
                      <a:pt x="537" y="456"/>
                    </a:cubicBezTo>
                    <a:cubicBezTo>
                      <a:pt x="514" y="485"/>
                      <a:pt x="336" y="599"/>
                      <a:pt x="237" y="572"/>
                    </a:cubicBezTo>
                    <a:cubicBezTo>
                      <a:pt x="243" y="558"/>
                      <a:pt x="250" y="542"/>
                      <a:pt x="258" y="525"/>
                    </a:cubicBezTo>
                    <a:cubicBezTo>
                      <a:pt x="306" y="539"/>
                      <a:pt x="385" y="533"/>
                      <a:pt x="494" y="431"/>
                    </a:cubicBezTo>
                    <a:cubicBezTo>
                      <a:pt x="497" y="428"/>
                      <a:pt x="499" y="426"/>
                      <a:pt x="500" y="426"/>
                    </a:cubicBezTo>
                    <a:cubicBezTo>
                      <a:pt x="502" y="425"/>
                      <a:pt x="502" y="423"/>
                      <a:pt x="501" y="421"/>
                    </a:cubicBezTo>
                    <a:cubicBezTo>
                      <a:pt x="500" y="420"/>
                      <a:pt x="498" y="419"/>
                      <a:pt x="497" y="420"/>
                    </a:cubicBezTo>
                    <a:cubicBezTo>
                      <a:pt x="496" y="421"/>
                      <a:pt x="494" y="423"/>
                      <a:pt x="490" y="426"/>
                    </a:cubicBezTo>
                    <a:cubicBezTo>
                      <a:pt x="384" y="526"/>
                      <a:pt x="307" y="533"/>
                      <a:pt x="261" y="519"/>
                    </a:cubicBezTo>
                    <a:cubicBezTo>
                      <a:pt x="268" y="502"/>
                      <a:pt x="277" y="483"/>
                      <a:pt x="285" y="464"/>
                    </a:cubicBezTo>
                    <a:cubicBezTo>
                      <a:pt x="398" y="473"/>
                      <a:pt x="530" y="314"/>
                      <a:pt x="536" y="307"/>
                    </a:cubicBezTo>
                    <a:close/>
                    <a:moveTo>
                      <a:pt x="478" y="207"/>
                    </a:moveTo>
                    <a:cubicBezTo>
                      <a:pt x="494" y="171"/>
                      <a:pt x="494" y="171"/>
                      <a:pt x="494" y="171"/>
                    </a:cubicBezTo>
                    <a:cubicBezTo>
                      <a:pt x="504" y="190"/>
                      <a:pt x="537" y="253"/>
                      <a:pt x="530" y="304"/>
                    </a:cubicBezTo>
                    <a:cubicBezTo>
                      <a:pt x="521" y="315"/>
                      <a:pt x="393" y="464"/>
                      <a:pt x="288" y="458"/>
                    </a:cubicBezTo>
                    <a:cubicBezTo>
                      <a:pt x="296" y="437"/>
                      <a:pt x="306" y="416"/>
                      <a:pt x="315" y="394"/>
                    </a:cubicBezTo>
                    <a:cubicBezTo>
                      <a:pt x="400" y="407"/>
                      <a:pt x="481" y="305"/>
                      <a:pt x="484" y="300"/>
                    </a:cubicBezTo>
                    <a:cubicBezTo>
                      <a:pt x="485" y="299"/>
                      <a:pt x="485" y="297"/>
                      <a:pt x="483" y="296"/>
                    </a:cubicBezTo>
                    <a:cubicBezTo>
                      <a:pt x="482" y="295"/>
                      <a:pt x="480" y="295"/>
                      <a:pt x="479" y="296"/>
                    </a:cubicBezTo>
                    <a:cubicBezTo>
                      <a:pt x="478" y="297"/>
                      <a:pt x="398" y="399"/>
                      <a:pt x="317" y="388"/>
                    </a:cubicBezTo>
                    <a:cubicBezTo>
                      <a:pt x="324" y="370"/>
                      <a:pt x="332" y="352"/>
                      <a:pt x="339" y="334"/>
                    </a:cubicBezTo>
                    <a:cubicBezTo>
                      <a:pt x="432" y="343"/>
                      <a:pt x="477" y="211"/>
                      <a:pt x="478" y="207"/>
                    </a:cubicBezTo>
                    <a:close/>
                    <a:moveTo>
                      <a:pt x="472" y="206"/>
                    </a:moveTo>
                    <a:cubicBezTo>
                      <a:pt x="468" y="218"/>
                      <a:pt x="425" y="334"/>
                      <a:pt x="341" y="328"/>
                    </a:cubicBezTo>
                    <a:cubicBezTo>
                      <a:pt x="352" y="301"/>
                      <a:pt x="362" y="273"/>
                      <a:pt x="372" y="246"/>
                    </a:cubicBezTo>
                    <a:cubicBezTo>
                      <a:pt x="412" y="253"/>
                      <a:pt x="442" y="186"/>
                      <a:pt x="443" y="183"/>
                    </a:cubicBezTo>
                    <a:cubicBezTo>
                      <a:pt x="444" y="182"/>
                      <a:pt x="443" y="180"/>
                      <a:pt x="442" y="179"/>
                    </a:cubicBezTo>
                    <a:cubicBezTo>
                      <a:pt x="440" y="178"/>
                      <a:pt x="438" y="179"/>
                      <a:pt x="437" y="181"/>
                    </a:cubicBezTo>
                    <a:cubicBezTo>
                      <a:pt x="437" y="181"/>
                      <a:pt x="409" y="245"/>
                      <a:pt x="374" y="240"/>
                    </a:cubicBezTo>
                    <a:cubicBezTo>
                      <a:pt x="401" y="163"/>
                      <a:pt x="424" y="87"/>
                      <a:pt x="434" y="24"/>
                    </a:cubicBezTo>
                    <a:cubicBezTo>
                      <a:pt x="441" y="67"/>
                      <a:pt x="457" y="163"/>
                      <a:pt x="472" y="206"/>
                    </a:cubicBezTo>
                    <a:close/>
                    <a:moveTo>
                      <a:pt x="429" y="13"/>
                    </a:moveTo>
                    <a:cubicBezTo>
                      <a:pt x="420" y="77"/>
                      <a:pt x="397" y="157"/>
                      <a:pt x="368" y="239"/>
                    </a:cubicBezTo>
                    <a:cubicBezTo>
                      <a:pt x="335" y="226"/>
                      <a:pt x="346" y="143"/>
                      <a:pt x="346" y="142"/>
                    </a:cubicBezTo>
                    <a:cubicBezTo>
                      <a:pt x="346" y="140"/>
                      <a:pt x="345" y="139"/>
                      <a:pt x="343" y="138"/>
                    </a:cubicBezTo>
                    <a:cubicBezTo>
                      <a:pt x="342" y="138"/>
                      <a:pt x="340" y="139"/>
                      <a:pt x="340" y="141"/>
                    </a:cubicBezTo>
                    <a:cubicBezTo>
                      <a:pt x="339" y="145"/>
                      <a:pt x="328" y="230"/>
                      <a:pt x="366" y="245"/>
                    </a:cubicBezTo>
                    <a:cubicBezTo>
                      <a:pt x="356" y="272"/>
                      <a:pt x="345" y="300"/>
                      <a:pt x="335" y="327"/>
                    </a:cubicBezTo>
                    <a:cubicBezTo>
                      <a:pt x="252" y="314"/>
                      <a:pt x="258" y="171"/>
                      <a:pt x="259" y="155"/>
                    </a:cubicBezTo>
                    <a:cubicBezTo>
                      <a:pt x="272" y="145"/>
                      <a:pt x="382" y="67"/>
                      <a:pt x="429" y="13"/>
                    </a:cubicBezTo>
                    <a:close/>
                    <a:moveTo>
                      <a:pt x="258" y="123"/>
                    </a:moveTo>
                    <a:cubicBezTo>
                      <a:pt x="253" y="153"/>
                      <a:pt x="253" y="153"/>
                      <a:pt x="253" y="153"/>
                    </a:cubicBezTo>
                    <a:cubicBezTo>
                      <a:pt x="253" y="153"/>
                      <a:pt x="253" y="153"/>
                      <a:pt x="253" y="153"/>
                    </a:cubicBezTo>
                    <a:cubicBezTo>
                      <a:pt x="253" y="153"/>
                      <a:pt x="253" y="153"/>
                      <a:pt x="253" y="153"/>
                    </a:cubicBezTo>
                    <a:cubicBezTo>
                      <a:pt x="252" y="159"/>
                      <a:pt x="242" y="307"/>
                      <a:pt x="324" y="331"/>
                    </a:cubicBezTo>
                    <a:cubicBezTo>
                      <a:pt x="326" y="332"/>
                      <a:pt x="329" y="332"/>
                      <a:pt x="332" y="333"/>
                    </a:cubicBezTo>
                    <a:cubicBezTo>
                      <a:pt x="325" y="351"/>
                      <a:pt x="318" y="369"/>
                      <a:pt x="311" y="387"/>
                    </a:cubicBezTo>
                    <a:cubicBezTo>
                      <a:pt x="310" y="387"/>
                      <a:pt x="310" y="387"/>
                      <a:pt x="309" y="386"/>
                    </a:cubicBezTo>
                    <a:cubicBezTo>
                      <a:pt x="226" y="368"/>
                      <a:pt x="213" y="257"/>
                      <a:pt x="212" y="256"/>
                    </a:cubicBezTo>
                    <a:cubicBezTo>
                      <a:pt x="212" y="255"/>
                      <a:pt x="211" y="253"/>
                      <a:pt x="209" y="254"/>
                    </a:cubicBezTo>
                    <a:cubicBezTo>
                      <a:pt x="207" y="254"/>
                      <a:pt x="206" y="255"/>
                      <a:pt x="206" y="257"/>
                    </a:cubicBezTo>
                    <a:cubicBezTo>
                      <a:pt x="206" y="258"/>
                      <a:pt x="219" y="367"/>
                      <a:pt x="301" y="391"/>
                    </a:cubicBezTo>
                    <a:cubicBezTo>
                      <a:pt x="303" y="392"/>
                      <a:pt x="305" y="392"/>
                      <a:pt x="308" y="393"/>
                    </a:cubicBezTo>
                    <a:cubicBezTo>
                      <a:pt x="308" y="393"/>
                      <a:pt x="308" y="393"/>
                      <a:pt x="308" y="393"/>
                    </a:cubicBezTo>
                    <a:cubicBezTo>
                      <a:pt x="299" y="415"/>
                      <a:pt x="290" y="437"/>
                      <a:pt x="281" y="457"/>
                    </a:cubicBezTo>
                    <a:cubicBezTo>
                      <a:pt x="178" y="445"/>
                      <a:pt x="147" y="235"/>
                      <a:pt x="145" y="218"/>
                    </a:cubicBezTo>
                    <a:cubicBezTo>
                      <a:pt x="151" y="209"/>
                      <a:pt x="194" y="153"/>
                      <a:pt x="258" y="123"/>
                    </a:cubicBezTo>
                    <a:close/>
                    <a:moveTo>
                      <a:pt x="143" y="179"/>
                    </a:moveTo>
                    <a:cubicBezTo>
                      <a:pt x="138" y="216"/>
                      <a:pt x="138" y="216"/>
                      <a:pt x="138" y="216"/>
                    </a:cubicBezTo>
                    <a:cubicBezTo>
                      <a:pt x="138" y="217"/>
                      <a:pt x="138" y="217"/>
                      <a:pt x="138" y="217"/>
                    </a:cubicBezTo>
                    <a:cubicBezTo>
                      <a:pt x="138" y="217"/>
                      <a:pt x="138" y="217"/>
                      <a:pt x="138" y="217"/>
                    </a:cubicBezTo>
                    <a:cubicBezTo>
                      <a:pt x="139" y="226"/>
                      <a:pt x="165" y="431"/>
                      <a:pt x="266" y="461"/>
                    </a:cubicBezTo>
                    <a:cubicBezTo>
                      <a:pt x="270" y="462"/>
                      <a:pt x="274" y="463"/>
                      <a:pt x="278" y="463"/>
                    </a:cubicBezTo>
                    <a:cubicBezTo>
                      <a:pt x="270" y="482"/>
                      <a:pt x="262" y="500"/>
                      <a:pt x="255" y="517"/>
                    </a:cubicBezTo>
                    <a:cubicBezTo>
                      <a:pt x="145" y="481"/>
                      <a:pt x="126" y="336"/>
                      <a:pt x="126" y="334"/>
                    </a:cubicBezTo>
                    <a:cubicBezTo>
                      <a:pt x="125" y="332"/>
                      <a:pt x="124" y="331"/>
                      <a:pt x="122" y="331"/>
                    </a:cubicBezTo>
                    <a:cubicBezTo>
                      <a:pt x="120" y="332"/>
                      <a:pt x="119" y="333"/>
                      <a:pt x="119" y="335"/>
                    </a:cubicBezTo>
                    <a:cubicBezTo>
                      <a:pt x="120" y="336"/>
                      <a:pt x="139" y="485"/>
                      <a:pt x="252" y="523"/>
                    </a:cubicBezTo>
                    <a:cubicBezTo>
                      <a:pt x="244" y="540"/>
                      <a:pt x="237" y="556"/>
                      <a:pt x="231" y="570"/>
                    </a:cubicBezTo>
                    <a:cubicBezTo>
                      <a:pt x="135" y="537"/>
                      <a:pt x="65" y="347"/>
                      <a:pt x="60" y="335"/>
                    </a:cubicBezTo>
                    <a:cubicBezTo>
                      <a:pt x="61" y="326"/>
                      <a:pt x="74" y="227"/>
                      <a:pt x="143" y="179"/>
                    </a:cubicBezTo>
                    <a:close/>
                    <a:moveTo>
                      <a:pt x="184" y="668"/>
                    </a:moveTo>
                    <a:cubicBezTo>
                      <a:pt x="182" y="667"/>
                      <a:pt x="180" y="667"/>
                      <a:pt x="178" y="666"/>
                    </a:cubicBezTo>
                    <a:cubicBezTo>
                      <a:pt x="70" y="634"/>
                      <a:pt x="12" y="540"/>
                      <a:pt x="8" y="479"/>
                    </a:cubicBezTo>
                    <a:cubicBezTo>
                      <a:pt x="29" y="502"/>
                      <a:pt x="29" y="502"/>
                      <a:pt x="29" y="502"/>
                    </a:cubicBezTo>
                    <a:cubicBezTo>
                      <a:pt x="32" y="509"/>
                      <a:pt x="93" y="618"/>
                      <a:pt x="193" y="649"/>
                    </a:cubicBezTo>
                    <a:cubicBezTo>
                      <a:pt x="189" y="658"/>
                      <a:pt x="186" y="665"/>
                      <a:pt x="184" y="668"/>
                    </a:cubicBezTo>
                    <a:close/>
                    <a:moveTo>
                      <a:pt x="35" y="500"/>
                    </a:moveTo>
                    <a:cubicBezTo>
                      <a:pt x="33" y="492"/>
                      <a:pt x="14" y="388"/>
                      <a:pt x="44" y="307"/>
                    </a:cubicBezTo>
                    <a:cubicBezTo>
                      <a:pt x="54" y="336"/>
                      <a:pt x="54" y="336"/>
                      <a:pt x="54" y="336"/>
                    </a:cubicBezTo>
                    <a:cubicBezTo>
                      <a:pt x="54" y="336"/>
                      <a:pt x="54" y="336"/>
                      <a:pt x="54" y="336"/>
                    </a:cubicBezTo>
                    <a:cubicBezTo>
                      <a:pt x="54" y="336"/>
                      <a:pt x="54" y="336"/>
                      <a:pt x="54" y="336"/>
                    </a:cubicBezTo>
                    <a:cubicBezTo>
                      <a:pt x="57" y="344"/>
                      <a:pt x="127" y="541"/>
                      <a:pt x="228" y="576"/>
                    </a:cubicBezTo>
                    <a:cubicBezTo>
                      <a:pt x="222" y="589"/>
                      <a:pt x="217" y="600"/>
                      <a:pt x="212" y="611"/>
                    </a:cubicBezTo>
                    <a:cubicBezTo>
                      <a:pt x="101" y="583"/>
                      <a:pt x="66" y="484"/>
                      <a:pt x="65" y="483"/>
                    </a:cubicBezTo>
                    <a:cubicBezTo>
                      <a:pt x="65" y="481"/>
                      <a:pt x="63" y="480"/>
                      <a:pt x="61" y="481"/>
                    </a:cubicBezTo>
                    <a:cubicBezTo>
                      <a:pt x="60" y="481"/>
                      <a:pt x="59" y="483"/>
                      <a:pt x="59" y="485"/>
                    </a:cubicBezTo>
                    <a:cubicBezTo>
                      <a:pt x="60" y="486"/>
                      <a:pt x="94" y="583"/>
                      <a:pt x="201" y="615"/>
                    </a:cubicBezTo>
                    <a:cubicBezTo>
                      <a:pt x="204" y="615"/>
                      <a:pt x="206" y="616"/>
                      <a:pt x="209" y="617"/>
                    </a:cubicBezTo>
                    <a:cubicBezTo>
                      <a:pt x="204" y="627"/>
                      <a:pt x="200" y="636"/>
                      <a:pt x="196" y="644"/>
                    </a:cubicBezTo>
                    <a:cubicBezTo>
                      <a:pt x="98" y="613"/>
                      <a:pt x="38" y="507"/>
                      <a:pt x="35" y="500"/>
                    </a:cubicBezTo>
                    <a:close/>
                    <a:moveTo>
                      <a:pt x="517" y="632"/>
                    </a:moveTo>
                    <a:cubicBezTo>
                      <a:pt x="515" y="639"/>
                      <a:pt x="509" y="655"/>
                      <a:pt x="488" y="670"/>
                    </a:cubicBezTo>
                    <a:cubicBezTo>
                      <a:pt x="452" y="695"/>
                      <a:pt x="371" y="716"/>
                      <a:pt x="190" y="670"/>
                    </a:cubicBezTo>
                    <a:cubicBezTo>
                      <a:pt x="192" y="666"/>
                      <a:pt x="195" y="660"/>
                      <a:pt x="199" y="651"/>
                    </a:cubicBezTo>
                    <a:cubicBezTo>
                      <a:pt x="304" y="681"/>
                      <a:pt x="468" y="639"/>
                      <a:pt x="472" y="638"/>
                    </a:cubicBezTo>
                    <a:lnTo>
                      <a:pt x="517" y="632"/>
                    </a:lnTo>
                    <a:close/>
                    <a:moveTo>
                      <a:pt x="470" y="632"/>
                    </a:moveTo>
                    <a:cubicBezTo>
                      <a:pt x="463" y="634"/>
                      <a:pt x="304" y="673"/>
                      <a:pt x="202" y="645"/>
                    </a:cubicBezTo>
                    <a:cubicBezTo>
                      <a:pt x="206" y="638"/>
                      <a:pt x="210" y="629"/>
                      <a:pt x="215" y="618"/>
                    </a:cubicBezTo>
                    <a:cubicBezTo>
                      <a:pt x="331" y="645"/>
                      <a:pt x="475" y="565"/>
                      <a:pt x="477" y="564"/>
                    </a:cubicBezTo>
                    <a:cubicBezTo>
                      <a:pt x="478" y="563"/>
                      <a:pt x="479" y="561"/>
                      <a:pt x="478" y="559"/>
                    </a:cubicBezTo>
                    <a:cubicBezTo>
                      <a:pt x="477" y="558"/>
                      <a:pt x="475" y="557"/>
                      <a:pt x="474" y="558"/>
                    </a:cubicBezTo>
                    <a:cubicBezTo>
                      <a:pt x="472" y="559"/>
                      <a:pt x="331" y="637"/>
                      <a:pt x="218" y="612"/>
                    </a:cubicBezTo>
                    <a:cubicBezTo>
                      <a:pt x="223" y="602"/>
                      <a:pt x="228" y="591"/>
                      <a:pt x="234" y="578"/>
                    </a:cubicBezTo>
                    <a:cubicBezTo>
                      <a:pt x="337" y="608"/>
                      <a:pt x="517" y="491"/>
                      <a:pt x="542" y="461"/>
                    </a:cubicBezTo>
                    <a:cubicBezTo>
                      <a:pt x="570" y="444"/>
                      <a:pt x="570" y="444"/>
                      <a:pt x="570" y="444"/>
                    </a:cubicBezTo>
                    <a:cubicBezTo>
                      <a:pt x="570" y="470"/>
                      <a:pt x="565" y="583"/>
                      <a:pt x="470" y="632"/>
                    </a:cubicBezTo>
                    <a:close/>
                  </a:path>
                </a:pathLst>
              </a:custGeom>
              <a:solidFill>
                <a:srgbClr val="F47F74"/>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grpSp>
      </p:grpSp>
      <p:sp>
        <p:nvSpPr>
          <p:cNvPr id="578"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F2BA02"/>
              </a:buClr>
              <a:buFont typeface="Arial"/>
              <a:buChar char="●"/>
              <a:tabLst>
                <a:tab pos="1609560"/>
              </a:tabLst>
            </a:pPr>
            <a:r>
              <a:rPr lang="en-US" sz="1800" b="0" strike="noStrike" spc="148">
                <a:solidFill>
                  <a:schemeClr val="accent3"/>
                </a:solidFill>
                <a:latin typeface="Arial"/>
                <a:ea typeface="微软雅黑"/>
              </a:rPr>
              <a:t>03</a:t>
            </a:r>
            <a:endParaRPr lang="en-US" sz="1800" b="0" strike="noStrike" spc="148">
              <a:solidFill>
                <a:schemeClr val="dk1">
                  <a:lumMod val="65000"/>
                  <a:lumOff val="35000"/>
                </a:schemeClr>
              </a:solidFill>
              <a:latin typeface="Arial"/>
            </a:endParaRPr>
          </a:p>
        </p:txBody>
      </p:sp>
      <p:sp>
        <p:nvSpPr>
          <p:cNvPr id="579" name="PlaceHolder 2"/>
          <p:cNvSpPr>
            <a:spLocks noGrp="1"/>
          </p:cNvSpPr>
          <p:nvPr>
            <p:ph type="title" idx="4294967295"/>
          </p:nvPr>
        </p:nvSpPr>
        <p:spPr>
          <a:xfrm>
            <a:off x="4093200" y="2085840"/>
            <a:ext cx="631836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accent3"/>
                </a:solidFill>
                <a:latin typeface="Arial"/>
                <a:ea typeface="微软雅黑"/>
              </a:rPr>
              <a:t>第</a:t>
            </a:r>
            <a:r>
              <a:rPr lang="en-US" sz="3600" b="1" strike="noStrike" spc="299">
                <a:solidFill>
                  <a:schemeClr val="accent3"/>
                </a:solidFill>
                <a:latin typeface="Arial"/>
                <a:ea typeface="微软雅黑"/>
              </a:rPr>
              <a:t>3</a:t>
            </a:r>
            <a:r>
              <a:rPr lang="zh-CN" sz="3600" b="1" strike="noStrike" spc="299">
                <a:solidFill>
                  <a:schemeClr val="accent3"/>
                </a:solidFill>
                <a:latin typeface="Arial"/>
                <a:ea typeface="微软雅黑"/>
              </a:rPr>
              <a:t>章 培训师团队建设</a:t>
            </a:r>
            <a:endParaRPr lang="en-US" sz="3600" b="0" strike="noStrike" spc="-1">
              <a:solidFill>
                <a:schemeClr val="dk1"/>
              </a:solidFill>
              <a:latin typeface="Arial"/>
            </a:endParaRPr>
          </a:p>
        </p:txBody>
      </p:sp>
      <p:sp>
        <p:nvSpPr>
          <p:cNvPr id="580"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accent3"/>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53" presetClass="entr" presetSubtype="16" dur="500" fill="hold" nodeType="clickEffect">
                                  <p:stCondLst>
                                    <p:cond delay="0"/>
                                  </p:stCondLst>
                                  <p:childTnLst>
                                    <p:set>
                                      <p:cBhvr>
                                        <p:cTn id="6" dur="1" fill="hold">
                                          <p:stCondLst>
                                            <p:cond delay="0"/>
                                          </p:stCondLst>
                                        </p:cTn>
                                        <p:tgtEl>
                                          <p:spTgt spid="558"/>
                                        </p:tgtEl>
                                        <p:attrNameLst>
                                          <p:attrName>style.visibility</p:attrName>
                                        </p:attrNameLst>
                                      </p:cBhvr>
                                      <p:to>
                                        <p:strVal val="visible"/>
                                      </p:to>
                                    </p:set>
                                    <p:anim calcmode="lin" valueType="num">
                                      <p:cBhvr additive="repl">
                                        <p:cTn id="7" dur="500" fill="hold"/>
                                        <p:tgtEl>
                                          <p:spTgt spid="558"/>
                                        </p:tgtEl>
                                        <p:attrNameLst>
                                          <p:attrName>ppt_w</p:attrName>
                                        </p:attrNameLst>
                                      </p:cBhvr>
                                      <p:tavLst>
                                        <p:tav tm="0">
                                          <p:val>
                                            <p:fltVal val="0"/>
                                          </p:val>
                                        </p:tav>
                                        <p:tav tm="100000">
                                          <p:val>
                                            <p:strVal val="#ppt_w"/>
                                          </p:val>
                                        </p:tav>
                                      </p:tavLst>
                                    </p:anim>
                                    <p:anim calcmode="lin" valueType="num">
                                      <p:cBhvr additive="repl">
                                        <p:cTn id="8" dur="500" fill="hold"/>
                                        <p:tgtEl>
                                          <p:spTgt spid="558"/>
                                        </p:tgtEl>
                                        <p:attrNameLst>
                                          <p:attrName>ppt_h</p:attrName>
                                        </p:attrNameLst>
                                      </p:cBhvr>
                                      <p:tavLst>
                                        <p:tav tm="0">
                                          <p:val>
                                            <p:fltVal val="0"/>
                                          </p:val>
                                        </p:tav>
                                        <p:tav tm="100000">
                                          <p:val>
                                            <p:strVal val="#ppt_h"/>
                                          </p:val>
                                        </p:tav>
                                      </p:tavLst>
                                    </p:anim>
                                    <p:animEffect transition="in" filter="fade">
                                      <p:cBhvr additive="repl">
                                        <p:cTn id="9" dur="500"/>
                                        <p:tgtEl>
                                          <p:spTgt spid="5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581" name="组合 64"/>
          <p:cNvGrpSpPr/>
          <p:nvPr/>
        </p:nvGrpSpPr>
        <p:grpSpPr>
          <a:xfrm>
            <a:off x="-119880" y="962280"/>
            <a:ext cx="1961640" cy="2948040"/>
            <a:chOff x="-119880" y="962280"/>
            <a:chExt cx="1961640" cy="2948040"/>
          </a:xfrm>
        </p:grpSpPr>
        <p:sp>
          <p:nvSpPr>
            <p:cNvPr id="582" name="Freeform 758"/>
            <p:cNvSpPr/>
            <p:nvPr/>
          </p:nvSpPr>
          <p:spPr>
            <a:xfrm>
              <a:off x="1761120" y="3724200"/>
              <a:ext cx="77760" cy="186120"/>
            </a:xfrm>
            <a:custGeom>
              <a:gdLst>
                <a:gd name="textAreaLeft" fmla="*/ 0 w 77760"/>
                <a:gd name="textAreaRight" fmla="*/ 78120 w 77760"/>
                <a:gd name="textAreaTop" fmla="*/ 0 h 186120"/>
                <a:gd name="textAreaBottom" fmla="*/ 186480 h 186120"/>
              </a:gdLst>
              <a:rect l="textAreaLeft" t="textAreaTop" r="textAreaRight" b="textAreaBottom"/>
              <a:pathLst>
                <a:path w="20" h="47">
                  <a:moveTo>
                    <a:pt x="12" y="0"/>
                  </a:moveTo>
                  <a:cubicBezTo>
                    <a:pt x="9" y="5"/>
                    <a:pt x="1" y="25"/>
                    <a:pt x="0" y="33"/>
                  </a:cubicBezTo>
                  <a:cubicBezTo>
                    <a:pt x="2" y="38"/>
                    <a:pt x="4" y="43"/>
                    <a:pt x="7" y="47"/>
                  </a:cubicBezTo>
                  <a:cubicBezTo>
                    <a:pt x="10" y="38"/>
                    <a:pt x="19" y="18"/>
                    <a:pt x="20" y="16"/>
                  </a:cubicBezTo>
                  <a:cubicBezTo>
                    <a:pt x="17" y="10"/>
                    <a:pt x="14" y="5"/>
                    <a:pt x="12" y="0"/>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583" name="Freeform 760"/>
            <p:cNvSpPr/>
            <p:nvPr/>
          </p:nvSpPr>
          <p:spPr>
            <a:xfrm>
              <a:off x="1720440" y="3548160"/>
              <a:ext cx="26640" cy="111600"/>
            </a:xfrm>
            <a:custGeom>
              <a:gdLst>
                <a:gd name="textAreaLeft" fmla="*/ 0 w 26640"/>
                <a:gd name="textAreaRight" fmla="*/ 27000 w 26640"/>
                <a:gd name="textAreaTop" fmla="*/ 0 h 111600"/>
                <a:gd name="textAreaBottom" fmla="*/ 111960 h 111600"/>
              </a:gdLst>
              <a:rect l="textAreaLeft" t="textAreaTop" r="textAreaRight" b="textAreaBottom"/>
              <a:pathLst>
                <a:path w="7" h="28">
                  <a:moveTo>
                    <a:pt x="1" y="0"/>
                  </a:moveTo>
                  <a:cubicBezTo>
                    <a:pt x="1" y="5"/>
                    <a:pt x="0" y="16"/>
                    <a:pt x="1" y="29"/>
                  </a:cubicBezTo>
                  <a:cubicBezTo>
                    <a:pt x="2" y="22"/>
                    <a:pt x="6" y="14"/>
                    <a:pt x="7" y="12"/>
                  </a:cubicBezTo>
                  <a:cubicBezTo>
                    <a:pt x="4" y="7"/>
                    <a:pt x="2" y="3"/>
                    <a:pt x="1" y="0"/>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584" name="Freeform 761"/>
            <p:cNvSpPr/>
            <p:nvPr/>
          </p:nvSpPr>
          <p:spPr>
            <a:xfrm>
              <a:off x="1737360" y="3653280"/>
              <a:ext cx="67320" cy="189360"/>
            </a:xfrm>
            <a:custGeom>
              <a:gdLst>
                <a:gd name="textAreaLeft" fmla="*/ 0 w 67320"/>
                <a:gd name="textAreaRight" fmla="*/ 67680 w 67320"/>
                <a:gd name="textAreaTop" fmla="*/ 0 h 189360"/>
                <a:gd name="textAreaBottom" fmla="*/ 189720 h 189360"/>
              </a:gdLst>
              <a:rect l="textAreaLeft" t="textAreaTop" r="textAreaRight" b="textAreaBottom"/>
              <a:pathLst>
                <a:path w="17" h="48">
                  <a:moveTo>
                    <a:pt x="10" y="0"/>
                  </a:moveTo>
                  <a:cubicBezTo>
                    <a:pt x="8" y="6"/>
                    <a:pt x="0" y="24"/>
                    <a:pt x="0" y="31"/>
                  </a:cubicBezTo>
                  <a:cubicBezTo>
                    <a:pt x="1" y="37"/>
                    <a:pt x="3" y="43"/>
                    <a:pt x="5" y="48"/>
                  </a:cubicBezTo>
                  <a:cubicBezTo>
                    <a:pt x="7" y="39"/>
                    <a:pt x="16" y="19"/>
                    <a:pt x="17" y="16"/>
                  </a:cubicBezTo>
                  <a:cubicBezTo>
                    <a:pt x="14" y="11"/>
                    <a:pt x="12" y="5"/>
                    <a:pt x="10" y="0"/>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585" name="Freeform 762"/>
            <p:cNvSpPr/>
            <p:nvPr/>
          </p:nvSpPr>
          <p:spPr>
            <a:xfrm>
              <a:off x="1723680" y="3602520"/>
              <a:ext cx="47160" cy="162360"/>
            </a:xfrm>
            <a:custGeom>
              <a:gdLst>
                <a:gd name="textAreaLeft" fmla="*/ 0 w 47160"/>
                <a:gd name="textAreaRight" fmla="*/ 47520 w 47160"/>
                <a:gd name="textAreaTop" fmla="*/ 0 h 162360"/>
                <a:gd name="textAreaBottom" fmla="*/ 162720 h 162360"/>
              </a:gdLst>
              <a:rect l="textAreaLeft" t="textAreaTop" r="textAreaRight" b="textAreaBottom"/>
              <a:pathLst>
                <a:path w="12" h="41">
                  <a:moveTo>
                    <a:pt x="6" y="0"/>
                  </a:moveTo>
                  <a:cubicBezTo>
                    <a:pt x="5" y="4"/>
                    <a:pt x="0" y="14"/>
                    <a:pt x="0" y="21"/>
                  </a:cubicBezTo>
                  <a:cubicBezTo>
                    <a:pt x="0" y="27"/>
                    <a:pt x="1" y="34"/>
                    <a:pt x="2" y="41"/>
                  </a:cubicBezTo>
                  <a:cubicBezTo>
                    <a:pt x="4" y="31"/>
                    <a:pt x="11" y="14"/>
                    <a:pt x="12" y="12"/>
                  </a:cubicBezTo>
                  <a:cubicBezTo>
                    <a:pt x="10" y="7"/>
                    <a:pt x="8" y="3"/>
                    <a:pt x="6" y="0"/>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586" name="Freeform 766"/>
            <p:cNvSpPr/>
            <p:nvPr/>
          </p:nvSpPr>
          <p:spPr>
            <a:xfrm>
              <a:off x="1733760" y="3551400"/>
              <a:ext cx="108000" cy="84240"/>
            </a:xfrm>
            <a:custGeom>
              <a:gdLst>
                <a:gd name="textAreaLeft" fmla="*/ 0 w 108000"/>
                <a:gd name="textAreaRight" fmla="*/ 108360 w 108000"/>
                <a:gd name="textAreaTop" fmla="*/ 0 h 84240"/>
                <a:gd name="textAreaBottom" fmla="*/ 84600 h 84240"/>
              </a:gdLst>
              <a:rect l="textAreaLeft" t="textAreaTop" r="textAreaRight" b="textAreaBottom"/>
              <a:pathLst>
                <a:path w="28" h="22">
                  <a:moveTo>
                    <a:pt x="0" y="0"/>
                  </a:moveTo>
                  <a:cubicBezTo>
                    <a:pt x="1" y="2"/>
                    <a:pt x="3" y="6"/>
                    <a:pt x="5" y="11"/>
                  </a:cubicBezTo>
                  <a:cubicBezTo>
                    <a:pt x="8" y="12"/>
                    <a:pt x="21" y="19"/>
                    <a:pt x="28" y="22"/>
                  </a:cubicBezTo>
                  <a:cubicBezTo>
                    <a:pt x="22" y="16"/>
                    <a:pt x="15" y="12"/>
                    <a:pt x="10" y="8"/>
                  </a:cubicBezTo>
                  <a:cubicBezTo>
                    <a:pt x="6" y="5"/>
                    <a:pt x="3" y="2"/>
                    <a:pt x="0" y="0"/>
                  </a:cubicBezTo>
                  <a:close/>
                </a:path>
              </a:pathLst>
            </a:custGeom>
            <a:solidFill>
              <a:srgbClr val="D2E8C5"/>
            </a:solidFill>
            <a:ln w="0">
              <a:noFill/>
            </a:ln>
          </p:spPr>
          <p:style>
            <a:lnRef idx="0"/>
            <a:fillRef idx="0"/>
            <a:effectRef idx="0"/>
            <a:fontRef idx="minor"/>
          </p:style>
          <p:txBody>
            <a:bodyPr tIns="42120" bIns="42120"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587" name="Freeform 787"/>
            <p:cNvSpPr/>
            <p:nvPr/>
          </p:nvSpPr>
          <p:spPr>
            <a:xfrm>
              <a:off x="547920" y="3585240"/>
              <a:ext cx="196200" cy="196200"/>
            </a:xfrm>
            <a:custGeom>
              <a:gdLst>
                <a:gd name="textAreaLeft" fmla="*/ 0 w 196200"/>
                <a:gd name="textAreaRight" fmla="*/ 196560 w 196200"/>
                <a:gd name="textAreaTop" fmla="*/ 0 h 196200"/>
                <a:gd name="textAreaBottom" fmla="*/ 196560 h 196200"/>
              </a:gdLst>
              <a:rect l="textAreaLeft" t="textAreaTop" r="textAreaRight" b="textAreaBottom"/>
              <a:pathLst>
                <a:path w="50" h="50">
                  <a:moveTo>
                    <a:pt x="41" y="8"/>
                  </a:moveTo>
                  <a:cubicBezTo>
                    <a:pt x="38" y="5"/>
                    <a:pt x="34" y="3"/>
                    <a:pt x="30" y="2"/>
                  </a:cubicBezTo>
                  <a:cubicBezTo>
                    <a:pt x="25" y="0"/>
                    <a:pt x="17" y="1"/>
                    <a:pt x="12" y="4"/>
                  </a:cubicBezTo>
                  <a:cubicBezTo>
                    <a:pt x="7" y="8"/>
                    <a:pt x="7" y="8"/>
                    <a:pt x="3" y="13"/>
                  </a:cubicBezTo>
                  <a:cubicBezTo>
                    <a:pt x="1" y="17"/>
                    <a:pt x="0" y="21"/>
                    <a:pt x="0" y="25"/>
                  </a:cubicBezTo>
                  <a:cubicBezTo>
                    <a:pt x="0" y="29"/>
                    <a:pt x="1" y="33"/>
                    <a:pt x="3" y="37"/>
                  </a:cubicBezTo>
                  <a:cubicBezTo>
                    <a:pt x="5" y="41"/>
                    <a:pt x="8" y="44"/>
                    <a:pt x="12" y="46"/>
                  </a:cubicBezTo>
                  <a:cubicBezTo>
                    <a:pt x="17" y="49"/>
                    <a:pt x="25" y="50"/>
                    <a:pt x="30" y="48"/>
                  </a:cubicBezTo>
                  <a:cubicBezTo>
                    <a:pt x="33" y="47"/>
                    <a:pt x="35" y="47"/>
                    <a:pt x="37" y="46"/>
                  </a:cubicBezTo>
                  <a:cubicBezTo>
                    <a:pt x="42" y="43"/>
                    <a:pt x="45" y="38"/>
                    <a:pt x="47" y="33"/>
                  </a:cubicBezTo>
                  <a:cubicBezTo>
                    <a:pt x="47" y="32"/>
                    <a:pt x="47" y="32"/>
                    <a:pt x="47" y="31"/>
                  </a:cubicBezTo>
                  <a:cubicBezTo>
                    <a:pt x="50" y="23"/>
                    <a:pt x="47" y="14"/>
                    <a:pt x="41" y="8"/>
                  </a:cubicBezTo>
                  <a:close/>
                </a:path>
              </a:pathLst>
            </a:custGeom>
            <a:solidFill>
              <a:srgbClr val="FFF687"/>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588" name="Freeform 844"/>
            <p:cNvSpPr/>
            <p:nvPr/>
          </p:nvSpPr>
          <p:spPr>
            <a:xfrm>
              <a:off x="-52200" y="974160"/>
              <a:ext cx="1687320" cy="2639520"/>
            </a:xfrm>
            <a:custGeom>
              <a:gdLst>
                <a:gd name="textAreaLeft" fmla="*/ 0 w 1687320"/>
                <a:gd name="textAreaRight" fmla="*/ 1687680 w 1687320"/>
                <a:gd name="textAreaTop" fmla="*/ 0 h 2639520"/>
                <a:gd name="textAreaBottom" fmla="*/ 2639880 h 2639520"/>
              </a:gdLst>
              <a:rect l="textAreaLeft" t="textAreaTop" r="textAreaRight" b="textAreaBottom"/>
              <a:pathLst>
                <a:path w="428" h="670">
                  <a:moveTo>
                    <a:pt x="386" y="670"/>
                  </a:moveTo>
                  <a:cubicBezTo>
                    <a:pt x="386" y="670"/>
                    <a:pt x="357" y="546"/>
                    <a:pt x="376" y="427"/>
                  </a:cubicBezTo>
                  <a:cubicBezTo>
                    <a:pt x="396" y="308"/>
                    <a:pt x="428" y="233"/>
                    <a:pt x="365" y="117"/>
                  </a:cubicBezTo>
                  <a:cubicBezTo>
                    <a:pt x="302" y="0"/>
                    <a:pt x="156" y="28"/>
                    <a:pt x="78" y="109"/>
                  </a:cubicBezTo>
                  <a:cubicBezTo>
                    <a:pt x="0" y="191"/>
                    <a:pt x="11" y="318"/>
                    <a:pt x="75" y="434"/>
                  </a:cubicBezTo>
                  <a:cubicBezTo>
                    <a:pt x="139" y="549"/>
                    <a:pt x="301" y="668"/>
                    <a:pt x="386" y="670"/>
                  </a:cubicBezTo>
                  <a:close/>
                </a:path>
              </a:pathLst>
            </a:custGeom>
            <a:solidFill>
              <a:srgbClr val="F6977C">
                <a:alpha val="78000"/>
              </a:srgbClr>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589" name="Freeform 845"/>
            <p:cNvSpPr/>
            <p:nvPr/>
          </p:nvSpPr>
          <p:spPr>
            <a:xfrm>
              <a:off x="-119880" y="962280"/>
              <a:ext cx="1490760" cy="2636280"/>
            </a:xfrm>
            <a:custGeom>
              <a:gdLst>
                <a:gd name="textAreaLeft" fmla="*/ 0 w 1490760"/>
                <a:gd name="textAreaRight" fmla="*/ 1491120 w 1490760"/>
                <a:gd name="textAreaTop" fmla="*/ 0 h 2636280"/>
                <a:gd name="textAreaBottom" fmla="*/ 2636640 h 2636280"/>
              </a:gdLst>
              <a:rect l="textAreaLeft" t="textAreaTop" r="textAreaRight" b="textAreaBottom"/>
              <a:pathLst>
                <a:path w="378" h="669">
                  <a:moveTo>
                    <a:pt x="378" y="669"/>
                  </a:moveTo>
                  <a:cubicBezTo>
                    <a:pt x="259" y="567"/>
                    <a:pt x="169" y="431"/>
                    <a:pt x="123" y="281"/>
                  </a:cubicBezTo>
                  <a:cubicBezTo>
                    <a:pt x="111" y="240"/>
                    <a:pt x="102" y="192"/>
                    <a:pt x="129" y="159"/>
                  </a:cubicBezTo>
                  <a:cubicBezTo>
                    <a:pt x="136" y="150"/>
                    <a:pt x="145" y="143"/>
                    <a:pt x="154" y="136"/>
                  </a:cubicBezTo>
                  <a:cubicBezTo>
                    <a:pt x="192" y="108"/>
                    <a:pt x="237" y="82"/>
                    <a:pt x="284" y="88"/>
                  </a:cubicBezTo>
                  <a:cubicBezTo>
                    <a:pt x="318" y="93"/>
                    <a:pt x="348" y="114"/>
                    <a:pt x="374" y="137"/>
                  </a:cubicBezTo>
                  <a:cubicBezTo>
                    <a:pt x="374" y="138"/>
                    <a:pt x="375" y="139"/>
                    <a:pt x="376" y="139"/>
                  </a:cubicBezTo>
                  <a:cubicBezTo>
                    <a:pt x="373" y="132"/>
                    <a:pt x="369" y="125"/>
                    <a:pt x="365" y="117"/>
                  </a:cubicBezTo>
                  <a:cubicBezTo>
                    <a:pt x="302" y="0"/>
                    <a:pt x="156" y="28"/>
                    <a:pt x="78" y="109"/>
                  </a:cubicBezTo>
                  <a:cubicBezTo>
                    <a:pt x="0" y="191"/>
                    <a:pt x="11" y="318"/>
                    <a:pt x="75" y="434"/>
                  </a:cubicBezTo>
                  <a:cubicBezTo>
                    <a:pt x="137" y="546"/>
                    <a:pt x="292" y="661"/>
                    <a:pt x="378" y="669"/>
                  </a:cubicBezTo>
                  <a:close/>
                </a:path>
              </a:pathLst>
            </a:custGeom>
            <a:solidFill>
              <a:srgbClr val="F48067">
                <a:alpha val="78000"/>
              </a:srgbClr>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590" name="Freeform 846"/>
            <p:cNvSpPr/>
            <p:nvPr/>
          </p:nvSpPr>
          <p:spPr>
            <a:xfrm>
              <a:off x="1235880" y="2592360"/>
              <a:ext cx="70920" cy="419760"/>
            </a:xfrm>
            <a:custGeom>
              <a:gdLst>
                <a:gd name="textAreaLeft" fmla="*/ 0 w 70920"/>
                <a:gd name="textAreaRight" fmla="*/ 71280 w 70920"/>
                <a:gd name="textAreaTop" fmla="*/ 0 h 419760"/>
                <a:gd name="textAreaBottom" fmla="*/ 420120 h 419760"/>
              </a:gdLst>
              <a:rect l="textAreaLeft" t="textAreaTop" r="textAreaRight" b="textAreaBottom"/>
              <a:pathLst>
                <a:path w="18" h="105">
                  <a:moveTo>
                    <a:pt x="12" y="101"/>
                  </a:moveTo>
                  <a:cubicBezTo>
                    <a:pt x="18" y="69"/>
                    <a:pt x="16" y="35"/>
                    <a:pt x="18" y="3"/>
                  </a:cubicBezTo>
                  <a:cubicBezTo>
                    <a:pt x="18" y="0"/>
                    <a:pt x="13" y="0"/>
                    <a:pt x="13" y="2"/>
                  </a:cubicBezTo>
                  <a:cubicBezTo>
                    <a:pt x="7" y="34"/>
                    <a:pt x="0" y="68"/>
                    <a:pt x="4" y="100"/>
                  </a:cubicBezTo>
                  <a:cubicBezTo>
                    <a:pt x="4" y="105"/>
                    <a:pt x="12" y="106"/>
                    <a:pt x="12" y="101"/>
                  </a:cubicBezTo>
                  <a:close/>
                </a:path>
              </a:pathLst>
            </a:custGeom>
            <a:solidFill>
              <a:srgbClr val="FFFFFF"/>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591" name="Freeform 847"/>
            <p:cNvSpPr/>
            <p:nvPr/>
          </p:nvSpPr>
          <p:spPr>
            <a:xfrm>
              <a:off x="1272960" y="3066840"/>
              <a:ext cx="50400" cy="148680"/>
            </a:xfrm>
            <a:custGeom>
              <a:gdLst>
                <a:gd name="textAreaLeft" fmla="*/ 0 w 50400"/>
                <a:gd name="textAreaRight" fmla="*/ 50760 w 50400"/>
                <a:gd name="textAreaTop" fmla="*/ 0 h 148680"/>
                <a:gd name="textAreaBottom" fmla="*/ 149040 h 148680"/>
              </a:gdLst>
              <a:rect l="textAreaLeft" t="textAreaTop" r="textAreaRight" b="textAreaBottom"/>
              <a:pathLst>
                <a:path w="13" h="38">
                  <a:moveTo>
                    <a:pt x="9" y="33"/>
                  </a:moveTo>
                  <a:cubicBezTo>
                    <a:pt x="13" y="25"/>
                    <a:pt x="11" y="11"/>
                    <a:pt x="6" y="3"/>
                  </a:cubicBezTo>
                  <a:cubicBezTo>
                    <a:pt x="4" y="0"/>
                    <a:pt x="0" y="2"/>
                    <a:pt x="0" y="5"/>
                  </a:cubicBezTo>
                  <a:cubicBezTo>
                    <a:pt x="0" y="9"/>
                    <a:pt x="1" y="13"/>
                    <a:pt x="1" y="17"/>
                  </a:cubicBezTo>
                  <a:cubicBezTo>
                    <a:pt x="1" y="22"/>
                    <a:pt x="0" y="27"/>
                    <a:pt x="1" y="31"/>
                  </a:cubicBezTo>
                  <a:cubicBezTo>
                    <a:pt x="2" y="35"/>
                    <a:pt x="7" y="38"/>
                    <a:pt x="9" y="33"/>
                  </a:cubicBezTo>
                  <a:close/>
                </a:path>
              </a:pathLst>
            </a:custGeom>
            <a:solidFill>
              <a:srgbClr val="FFFFFF"/>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592" name="Freeform 848"/>
            <p:cNvSpPr/>
            <p:nvPr/>
          </p:nvSpPr>
          <p:spPr>
            <a:xfrm>
              <a:off x="9000" y="1148760"/>
              <a:ext cx="1565280" cy="2480400"/>
            </a:xfrm>
            <a:custGeom>
              <a:gdLst>
                <a:gd name="textAreaLeft" fmla="*/ 0 w 1565280"/>
                <a:gd name="textAreaRight" fmla="*/ 1565640 w 1565280"/>
                <a:gd name="textAreaTop" fmla="*/ 0 h 2480400"/>
                <a:gd name="textAreaBottom" fmla="*/ 2480760 h 2480400"/>
              </a:gdLst>
              <a:rect l="textAreaLeft" t="textAreaTop" r="textAreaRight" b="textAreaBottom"/>
              <a:pathLst>
                <a:path w="398" h="630">
                  <a:moveTo>
                    <a:pt x="355" y="630"/>
                  </a:moveTo>
                  <a:cubicBezTo>
                    <a:pt x="355" y="630"/>
                    <a:pt x="356" y="630"/>
                    <a:pt x="356" y="630"/>
                  </a:cubicBezTo>
                  <a:cubicBezTo>
                    <a:pt x="356" y="630"/>
                    <a:pt x="356" y="630"/>
                    <a:pt x="356" y="630"/>
                  </a:cubicBezTo>
                  <a:cubicBezTo>
                    <a:pt x="356" y="630"/>
                    <a:pt x="356" y="630"/>
                    <a:pt x="356" y="630"/>
                  </a:cubicBezTo>
                  <a:cubicBezTo>
                    <a:pt x="356" y="630"/>
                    <a:pt x="357" y="630"/>
                    <a:pt x="357" y="630"/>
                  </a:cubicBezTo>
                  <a:cubicBezTo>
                    <a:pt x="357" y="630"/>
                    <a:pt x="357" y="630"/>
                    <a:pt x="357" y="630"/>
                  </a:cubicBezTo>
                  <a:cubicBezTo>
                    <a:pt x="358" y="630"/>
                    <a:pt x="358" y="630"/>
                    <a:pt x="359" y="630"/>
                  </a:cubicBezTo>
                  <a:cubicBezTo>
                    <a:pt x="359" y="630"/>
                    <a:pt x="359" y="630"/>
                    <a:pt x="359" y="630"/>
                  </a:cubicBezTo>
                  <a:cubicBezTo>
                    <a:pt x="359" y="630"/>
                    <a:pt x="359" y="630"/>
                    <a:pt x="359" y="630"/>
                  </a:cubicBezTo>
                  <a:cubicBezTo>
                    <a:pt x="359" y="630"/>
                    <a:pt x="359" y="630"/>
                    <a:pt x="359" y="630"/>
                  </a:cubicBezTo>
                  <a:cubicBezTo>
                    <a:pt x="359" y="630"/>
                    <a:pt x="359" y="630"/>
                    <a:pt x="359" y="630"/>
                  </a:cubicBezTo>
                  <a:cubicBezTo>
                    <a:pt x="359" y="629"/>
                    <a:pt x="360" y="629"/>
                    <a:pt x="360" y="629"/>
                  </a:cubicBezTo>
                  <a:cubicBezTo>
                    <a:pt x="360" y="629"/>
                    <a:pt x="360" y="629"/>
                    <a:pt x="360" y="629"/>
                  </a:cubicBezTo>
                  <a:cubicBezTo>
                    <a:pt x="360" y="628"/>
                    <a:pt x="360" y="628"/>
                    <a:pt x="360" y="627"/>
                  </a:cubicBezTo>
                  <a:cubicBezTo>
                    <a:pt x="360" y="627"/>
                    <a:pt x="360" y="627"/>
                    <a:pt x="360" y="627"/>
                  </a:cubicBezTo>
                  <a:cubicBezTo>
                    <a:pt x="360" y="627"/>
                    <a:pt x="360" y="627"/>
                    <a:pt x="360" y="627"/>
                  </a:cubicBezTo>
                  <a:cubicBezTo>
                    <a:pt x="360" y="625"/>
                    <a:pt x="334" y="479"/>
                    <a:pt x="372" y="316"/>
                  </a:cubicBezTo>
                  <a:cubicBezTo>
                    <a:pt x="398" y="204"/>
                    <a:pt x="387" y="112"/>
                    <a:pt x="340" y="57"/>
                  </a:cubicBezTo>
                  <a:cubicBezTo>
                    <a:pt x="307" y="18"/>
                    <a:pt x="257" y="0"/>
                    <a:pt x="192" y="3"/>
                  </a:cubicBezTo>
                  <a:cubicBezTo>
                    <a:pt x="192" y="3"/>
                    <a:pt x="191" y="3"/>
                    <a:pt x="191" y="3"/>
                  </a:cubicBezTo>
                  <a:cubicBezTo>
                    <a:pt x="188" y="3"/>
                    <a:pt x="186" y="3"/>
                    <a:pt x="183" y="4"/>
                  </a:cubicBezTo>
                  <a:cubicBezTo>
                    <a:pt x="154" y="6"/>
                    <a:pt x="126" y="16"/>
                    <a:pt x="101" y="32"/>
                  </a:cubicBezTo>
                  <a:cubicBezTo>
                    <a:pt x="101" y="32"/>
                    <a:pt x="101" y="32"/>
                    <a:pt x="101" y="32"/>
                  </a:cubicBezTo>
                  <a:cubicBezTo>
                    <a:pt x="47" y="66"/>
                    <a:pt x="12" y="124"/>
                    <a:pt x="3" y="190"/>
                  </a:cubicBezTo>
                  <a:cubicBezTo>
                    <a:pt x="3" y="190"/>
                    <a:pt x="3" y="190"/>
                    <a:pt x="3" y="190"/>
                  </a:cubicBezTo>
                  <a:cubicBezTo>
                    <a:pt x="1" y="206"/>
                    <a:pt x="0" y="222"/>
                    <a:pt x="1" y="238"/>
                  </a:cubicBezTo>
                  <a:cubicBezTo>
                    <a:pt x="2" y="255"/>
                    <a:pt x="5" y="274"/>
                    <a:pt x="11" y="296"/>
                  </a:cubicBezTo>
                  <a:cubicBezTo>
                    <a:pt x="11" y="296"/>
                    <a:pt x="11" y="297"/>
                    <a:pt x="11" y="297"/>
                  </a:cubicBezTo>
                  <a:cubicBezTo>
                    <a:pt x="14" y="309"/>
                    <a:pt x="19" y="321"/>
                    <a:pt x="24" y="333"/>
                  </a:cubicBezTo>
                  <a:cubicBezTo>
                    <a:pt x="24" y="334"/>
                    <a:pt x="24" y="334"/>
                    <a:pt x="24" y="335"/>
                  </a:cubicBezTo>
                  <a:cubicBezTo>
                    <a:pt x="24" y="335"/>
                    <a:pt x="24" y="335"/>
                    <a:pt x="24" y="335"/>
                  </a:cubicBezTo>
                  <a:cubicBezTo>
                    <a:pt x="61" y="420"/>
                    <a:pt x="149" y="529"/>
                    <a:pt x="355" y="630"/>
                  </a:cubicBezTo>
                  <a:close/>
                  <a:moveTo>
                    <a:pt x="100" y="439"/>
                  </a:moveTo>
                  <a:cubicBezTo>
                    <a:pt x="107" y="418"/>
                    <a:pt x="179" y="349"/>
                    <a:pt x="200" y="343"/>
                  </a:cubicBezTo>
                  <a:cubicBezTo>
                    <a:pt x="206" y="361"/>
                    <a:pt x="212" y="378"/>
                    <a:pt x="219" y="395"/>
                  </a:cubicBezTo>
                  <a:cubicBezTo>
                    <a:pt x="213" y="394"/>
                    <a:pt x="206" y="395"/>
                    <a:pt x="198" y="398"/>
                  </a:cubicBezTo>
                  <a:cubicBezTo>
                    <a:pt x="190" y="401"/>
                    <a:pt x="181" y="406"/>
                    <a:pt x="173" y="412"/>
                  </a:cubicBezTo>
                  <a:cubicBezTo>
                    <a:pt x="150" y="426"/>
                    <a:pt x="127" y="448"/>
                    <a:pt x="121" y="462"/>
                  </a:cubicBezTo>
                  <a:cubicBezTo>
                    <a:pt x="113" y="454"/>
                    <a:pt x="106" y="447"/>
                    <a:pt x="100" y="439"/>
                  </a:cubicBezTo>
                  <a:close/>
                  <a:moveTo>
                    <a:pt x="240" y="557"/>
                  </a:moveTo>
                  <a:cubicBezTo>
                    <a:pt x="246" y="536"/>
                    <a:pt x="258" y="503"/>
                    <a:pt x="266" y="498"/>
                  </a:cubicBezTo>
                  <a:cubicBezTo>
                    <a:pt x="266" y="498"/>
                    <a:pt x="266" y="498"/>
                    <a:pt x="266" y="498"/>
                  </a:cubicBezTo>
                  <a:cubicBezTo>
                    <a:pt x="266" y="498"/>
                    <a:pt x="267" y="498"/>
                    <a:pt x="267" y="498"/>
                  </a:cubicBezTo>
                  <a:cubicBezTo>
                    <a:pt x="267" y="498"/>
                    <a:pt x="268" y="499"/>
                    <a:pt x="269" y="499"/>
                  </a:cubicBezTo>
                  <a:cubicBezTo>
                    <a:pt x="276" y="511"/>
                    <a:pt x="283" y="523"/>
                    <a:pt x="289" y="534"/>
                  </a:cubicBezTo>
                  <a:cubicBezTo>
                    <a:pt x="283" y="539"/>
                    <a:pt x="264" y="556"/>
                    <a:pt x="259" y="569"/>
                  </a:cubicBezTo>
                  <a:cubicBezTo>
                    <a:pt x="252" y="565"/>
                    <a:pt x="246" y="561"/>
                    <a:pt x="240" y="557"/>
                  </a:cubicBezTo>
                  <a:close/>
                  <a:moveTo>
                    <a:pt x="264" y="573"/>
                  </a:moveTo>
                  <a:cubicBezTo>
                    <a:pt x="268" y="562"/>
                    <a:pt x="284" y="547"/>
                    <a:pt x="293" y="540"/>
                  </a:cubicBezTo>
                  <a:cubicBezTo>
                    <a:pt x="315" y="576"/>
                    <a:pt x="335" y="603"/>
                    <a:pt x="346" y="618"/>
                  </a:cubicBezTo>
                  <a:cubicBezTo>
                    <a:pt x="316" y="603"/>
                    <a:pt x="289" y="588"/>
                    <a:pt x="264" y="573"/>
                  </a:cubicBezTo>
                  <a:close/>
                  <a:moveTo>
                    <a:pt x="265" y="492"/>
                  </a:moveTo>
                  <a:cubicBezTo>
                    <a:pt x="264" y="492"/>
                    <a:pt x="264" y="492"/>
                    <a:pt x="263" y="492"/>
                  </a:cubicBezTo>
                  <a:cubicBezTo>
                    <a:pt x="263" y="492"/>
                    <a:pt x="262" y="493"/>
                    <a:pt x="262" y="493"/>
                  </a:cubicBezTo>
                  <a:cubicBezTo>
                    <a:pt x="251" y="500"/>
                    <a:pt x="238" y="539"/>
                    <a:pt x="234" y="553"/>
                  </a:cubicBezTo>
                  <a:cubicBezTo>
                    <a:pt x="190" y="524"/>
                    <a:pt x="155" y="495"/>
                    <a:pt x="126" y="467"/>
                  </a:cubicBezTo>
                  <a:cubicBezTo>
                    <a:pt x="126" y="467"/>
                    <a:pt x="126" y="467"/>
                    <a:pt x="126" y="466"/>
                  </a:cubicBezTo>
                  <a:cubicBezTo>
                    <a:pt x="131" y="451"/>
                    <a:pt x="171" y="416"/>
                    <a:pt x="200" y="404"/>
                  </a:cubicBezTo>
                  <a:cubicBezTo>
                    <a:pt x="210" y="401"/>
                    <a:pt x="218" y="400"/>
                    <a:pt x="222" y="402"/>
                  </a:cubicBezTo>
                  <a:cubicBezTo>
                    <a:pt x="226" y="411"/>
                    <a:pt x="229" y="419"/>
                    <a:pt x="233" y="427"/>
                  </a:cubicBezTo>
                  <a:cubicBezTo>
                    <a:pt x="243" y="450"/>
                    <a:pt x="254" y="472"/>
                    <a:pt x="265" y="492"/>
                  </a:cubicBezTo>
                  <a:close/>
                  <a:moveTo>
                    <a:pt x="352" y="615"/>
                  </a:moveTo>
                  <a:cubicBezTo>
                    <a:pt x="342" y="602"/>
                    <a:pt x="323" y="576"/>
                    <a:pt x="302" y="541"/>
                  </a:cubicBezTo>
                  <a:cubicBezTo>
                    <a:pt x="346" y="557"/>
                    <a:pt x="346" y="557"/>
                    <a:pt x="346" y="557"/>
                  </a:cubicBezTo>
                  <a:cubicBezTo>
                    <a:pt x="348" y="583"/>
                    <a:pt x="350" y="603"/>
                    <a:pt x="352" y="615"/>
                  </a:cubicBezTo>
                  <a:close/>
                  <a:moveTo>
                    <a:pt x="346" y="550"/>
                  </a:moveTo>
                  <a:cubicBezTo>
                    <a:pt x="296" y="532"/>
                    <a:pt x="296" y="532"/>
                    <a:pt x="296" y="532"/>
                  </a:cubicBezTo>
                  <a:cubicBezTo>
                    <a:pt x="291" y="523"/>
                    <a:pt x="285" y="513"/>
                    <a:pt x="279" y="503"/>
                  </a:cubicBezTo>
                  <a:cubicBezTo>
                    <a:pt x="300" y="512"/>
                    <a:pt x="337" y="528"/>
                    <a:pt x="345" y="532"/>
                  </a:cubicBezTo>
                  <a:cubicBezTo>
                    <a:pt x="346" y="538"/>
                    <a:pt x="346" y="544"/>
                    <a:pt x="346" y="550"/>
                  </a:cubicBezTo>
                  <a:close/>
                  <a:moveTo>
                    <a:pt x="345" y="524"/>
                  </a:moveTo>
                  <a:cubicBezTo>
                    <a:pt x="331" y="518"/>
                    <a:pt x="290" y="500"/>
                    <a:pt x="274" y="494"/>
                  </a:cubicBezTo>
                  <a:cubicBezTo>
                    <a:pt x="262" y="472"/>
                    <a:pt x="250" y="449"/>
                    <a:pt x="239" y="424"/>
                  </a:cubicBezTo>
                  <a:cubicBezTo>
                    <a:pt x="236" y="419"/>
                    <a:pt x="234" y="413"/>
                    <a:pt x="231" y="408"/>
                  </a:cubicBezTo>
                  <a:cubicBezTo>
                    <a:pt x="261" y="422"/>
                    <a:pt x="333" y="447"/>
                    <a:pt x="346" y="452"/>
                  </a:cubicBezTo>
                  <a:cubicBezTo>
                    <a:pt x="345" y="478"/>
                    <a:pt x="345" y="502"/>
                    <a:pt x="345" y="524"/>
                  </a:cubicBezTo>
                  <a:close/>
                  <a:moveTo>
                    <a:pt x="347" y="445"/>
                  </a:moveTo>
                  <a:cubicBezTo>
                    <a:pt x="328" y="438"/>
                    <a:pt x="248" y="410"/>
                    <a:pt x="227" y="398"/>
                  </a:cubicBezTo>
                  <a:cubicBezTo>
                    <a:pt x="220" y="381"/>
                    <a:pt x="213" y="362"/>
                    <a:pt x="207" y="343"/>
                  </a:cubicBezTo>
                  <a:cubicBezTo>
                    <a:pt x="229" y="350"/>
                    <a:pt x="301" y="393"/>
                    <a:pt x="349" y="423"/>
                  </a:cubicBezTo>
                  <a:cubicBezTo>
                    <a:pt x="348" y="431"/>
                    <a:pt x="347" y="438"/>
                    <a:pt x="347" y="445"/>
                  </a:cubicBezTo>
                  <a:close/>
                  <a:moveTo>
                    <a:pt x="349" y="416"/>
                  </a:moveTo>
                  <a:cubicBezTo>
                    <a:pt x="325" y="401"/>
                    <a:pt x="228" y="341"/>
                    <a:pt x="204" y="336"/>
                  </a:cubicBezTo>
                  <a:cubicBezTo>
                    <a:pt x="195" y="309"/>
                    <a:pt x="188" y="280"/>
                    <a:pt x="182" y="250"/>
                  </a:cubicBezTo>
                  <a:cubicBezTo>
                    <a:pt x="216" y="261"/>
                    <a:pt x="343" y="324"/>
                    <a:pt x="362" y="333"/>
                  </a:cubicBezTo>
                  <a:cubicBezTo>
                    <a:pt x="356" y="362"/>
                    <a:pt x="352" y="389"/>
                    <a:pt x="349" y="416"/>
                  </a:cubicBezTo>
                  <a:close/>
                  <a:moveTo>
                    <a:pt x="366" y="315"/>
                  </a:moveTo>
                  <a:cubicBezTo>
                    <a:pt x="365" y="319"/>
                    <a:pt x="364" y="322"/>
                    <a:pt x="363" y="326"/>
                  </a:cubicBezTo>
                  <a:cubicBezTo>
                    <a:pt x="339" y="314"/>
                    <a:pt x="210" y="251"/>
                    <a:pt x="181" y="243"/>
                  </a:cubicBezTo>
                  <a:cubicBezTo>
                    <a:pt x="178" y="229"/>
                    <a:pt x="176" y="214"/>
                    <a:pt x="175" y="199"/>
                  </a:cubicBezTo>
                  <a:cubicBezTo>
                    <a:pt x="206" y="203"/>
                    <a:pt x="323" y="271"/>
                    <a:pt x="369" y="299"/>
                  </a:cubicBezTo>
                  <a:cubicBezTo>
                    <a:pt x="368" y="304"/>
                    <a:pt x="367" y="309"/>
                    <a:pt x="366" y="315"/>
                  </a:cubicBezTo>
                  <a:close/>
                  <a:moveTo>
                    <a:pt x="371" y="292"/>
                  </a:moveTo>
                  <a:cubicBezTo>
                    <a:pt x="345" y="277"/>
                    <a:pt x="210" y="196"/>
                    <a:pt x="174" y="192"/>
                  </a:cubicBezTo>
                  <a:cubicBezTo>
                    <a:pt x="171" y="158"/>
                    <a:pt x="171" y="123"/>
                    <a:pt x="176" y="88"/>
                  </a:cubicBezTo>
                  <a:cubicBezTo>
                    <a:pt x="212" y="103"/>
                    <a:pt x="362" y="213"/>
                    <a:pt x="379" y="225"/>
                  </a:cubicBezTo>
                  <a:cubicBezTo>
                    <a:pt x="378" y="246"/>
                    <a:pt x="375" y="269"/>
                    <a:pt x="371" y="292"/>
                  </a:cubicBezTo>
                  <a:close/>
                  <a:moveTo>
                    <a:pt x="379" y="217"/>
                  </a:moveTo>
                  <a:cubicBezTo>
                    <a:pt x="350" y="196"/>
                    <a:pt x="211" y="94"/>
                    <a:pt x="177" y="81"/>
                  </a:cubicBezTo>
                  <a:cubicBezTo>
                    <a:pt x="179" y="68"/>
                    <a:pt x="181" y="54"/>
                    <a:pt x="185" y="41"/>
                  </a:cubicBezTo>
                  <a:cubicBezTo>
                    <a:pt x="231" y="54"/>
                    <a:pt x="363" y="158"/>
                    <a:pt x="377" y="169"/>
                  </a:cubicBezTo>
                  <a:cubicBezTo>
                    <a:pt x="379" y="184"/>
                    <a:pt x="379" y="200"/>
                    <a:pt x="379" y="217"/>
                  </a:cubicBezTo>
                  <a:close/>
                  <a:moveTo>
                    <a:pt x="335" y="61"/>
                  </a:moveTo>
                  <a:cubicBezTo>
                    <a:pt x="357" y="86"/>
                    <a:pt x="370" y="120"/>
                    <a:pt x="376" y="160"/>
                  </a:cubicBezTo>
                  <a:cubicBezTo>
                    <a:pt x="347" y="137"/>
                    <a:pt x="231" y="47"/>
                    <a:pt x="186" y="35"/>
                  </a:cubicBezTo>
                  <a:cubicBezTo>
                    <a:pt x="189" y="26"/>
                    <a:pt x="191" y="18"/>
                    <a:pt x="194" y="10"/>
                  </a:cubicBezTo>
                  <a:cubicBezTo>
                    <a:pt x="256" y="7"/>
                    <a:pt x="304" y="25"/>
                    <a:pt x="335" y="61"/>
                  </a:cubicBezTo>
                  <a:close/>
                  <a:moveTo>
                    <a:pt x="104" y="37"/>
                  </a:moveTo>
                  <a:cubicBezTo>
                    <a:pt x="104" y="37"/>
                    <a:pt x="104" y="37"/>
                    <a:pt x="104" y="37"/>
                  </a:cubicBezTo>
                  <a:cubicBezTo>
                    <a:pt x="129" y="22"/>
                    <a:pt x="156" y="12"/>
                    <a:pt x="183" y="10"/>
                  </a:cubicBezTo>
                  <a:cubicBezTo>
                    <a:pt x="184" y="10"/>
                    <a:pt x="186" y="10"/>
                    <a:pt x="187" y="10"/>
                  </a:cubicBezTo>
                  <a:cubicBezTo>
                    <a:pt x="184" y="18"/>
                    <a:pt x="182" y="27"/>
                    <a:pt x="180" y="35"/>
                  </a:cubicBezTo>
                  <a:cubicBezTo>
                    <a:pt x="169" y="40"/>
                    <a:pt x="107" y="72"/>
                    <a:pt x="61" y="101"/>
                  </a:cubicBezTo>
                  <a:cubicBezTo>
                    <a:pt x="49" y="109"/>
                    <a:pt x="38" y="117"/>
                    <a:pt x="29" y="124"/>
                  </a:cubicBezTo>
                  <a:cubicBezTo>
                    <a:pt x="46" y="88"/>
                    <a:pt x="72" y="58"/>
                    <a:pt x="104" y="37"/>
                  </a:cubicBezTo>
                  <a:close/>
                  <a:moveTo>
                    <a:pt x="23" y="138"/>
                  </a:moveTo>
                  <a:cubicBezTo>
                    <a:pt x="49" y="110"/>
                    <a:pt x="151" y="57"/>
                    <a:pt x="177" y="43"/>
                  </a:cubicBezTo>
                  <a:cubicBezTo>
                    <a:pt x="174" y="56"/>
                    <a:pt x="172" y="68"/>
                    <a:pt x="170" y="80"/>
                  </a:cubicBezTo>
                  <a:cubicBezTo>
                    <a:pt x="161" y="83"/>
                    <a:pt x="142" y="94"/>
                    <a:pt x="118" y="109"/>
                  </a:cubicBezTo>
                  <a:cubicBezTo>
                    <a:pt x="81" y="133"/>
                    <a:pt x="35" y="166"/>
                    <a:pt x="11" y="183"/>
                  </a:cubicBezTo>
                  <a:cubicBezTo>
                    <a:pt x="13" y="168"/>
                    <a:pt x="17" y="153"/>
                    <a:pt x="23" y="138"/>
                  </a:cubicBezTo>
                  <a:close/>
                  <a:moveTo>
                    <a:pt x="7" y="238"/>
                  </a:moveTo>
                  <a:cubicBezTo>
                    <a:pt x="7" y="222"/>
                    <a:pt x="7" y="207"/>
                    <a:pt x="9" y="192"/>
                  </a:cubicBezTo>
                  <a:cubicBezTo>
                    <a:pt x="76" y="144"/>
                    <a:pt x="152" y="93"/>
                    <a:pt x="169" y="87"/>
                  </a:cubicBezTo>
                  <a:cubicBezTo>
                    <a:pt x="164" y="122"/>
                    <a:pt x="164" y="158"/>
                    <a:pt x="167" y="192"/>
                  </a:cubicBezTo>
                  <a:cubicBezTo>
                    <a:pt x="154" y="195"/>
                    <a:pt x="130" y="208"/>
                    <a:pt x="105" y="224"/>
                  </a:cubicBezTo>
                  <a:cubicBezTo>
                    <a:pt x="69" y="247"/>
                    <a:pt x="30" y="277"/>
                    <a:pt x="16" y="290"/>
                  </a:cubicBezTo>
                  <a:cubicBezTo>
                    <a:pt x="11" y="270"/>
                    <a:pt x="8" y="253"/>
                    <a:pt x="7" y="238"/>
                  </a:cubicBezTo>
                  <a:close/>
                  <a:moveTo>
                    <a:pt x="18" y="297"/>
                  </a:moveTo>
                  <a:cubicBezTo>
                    <a:pt x="35" y="280"/>
                    <a:pt x="136" y="205"/>
                    <a:pt x="168" y="199"/>
                  </a:cubicBezTo>
                  <a:cubicBezTo>
                    <a:pt x="169" y="214"/>
                    <a:pt x="171" y="228"/>
                    <a:pt x="174" y="243"/>
                  </a:cubicBezTo>
                  <a:cubicBezTo>
                    <a:pt x="158" y="244"/>
                    <a:pt x="124" y="264"/>
                    <a:pt x="93" y="284"/>
                  </a:cubicBezTo>
                  <a:cubicBezTo>
                    <a:pt x="65" y="302"/>
                    <a:pt x="39" y="320"/>
                    <a:pt x="29" y="328"/>
                  </a:cubicBezTo>
                  <a:cubicBezTo>
                    <a:pt x="24" y="317"/>
                    <a:pt x="21" y="307"/>
                    <a:pt x="18" y="297"/>
                  </a:cubicBezTo>
                  <a:close/>
                  <a:moveTo>
                    <a:pt x="31" y="334"/>
                  </a:moveTo>
                  <a:cubicBezTo>
                    <a:pt x="80" y="299"/>
                    <a:pt x="154" y="250"/>
                    <a:pt x="175" y="249"/>
                  </a:cubicBezTo>
                  <a:cubicBezTo>
                    <a:pt x="181" y="280"/>
                    <a:pt x="189" y="309"/>
                    <a:pt x="198" y="337"/>
                  </a:cubicBezTo>
                  <a:cubicBezTo>
                    <a:pt x="194" y="338"/>
                    <a:pt x="190" y="340"/>
                    <a:pt x="186" y="343"/>
                  </a:cubicBezTo>
                  <a:cubicBezTo>
                    <a:pt x="157" y="361"/>
                    <a:pt x="106" y="411"/>
                    <a:pt x="95" y="434"/>
                  </a:cubicBezTo>
                  <a:cubicBezTo>
                    <a:pt x="65" y="398"/>
                    <a:pt x="45" y="365"/>
                    <a:pt x="31" y="334"/>
                  </a:cubicBezTo>
                  <a:close/>
                </a:path>
              </a:pathLst>
            </a:custGeom>
            <a:solidFill>
              <a:srgbClr val="F15B44"/>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grpSp>
      <p:sp>
        <p:nvSpPr>
          <p:cNvPr id="593" name="矩形 28"/>
          <p:cNvSpPr/>
          <p:nvPr/>
        </p:nvSpPr>
        <p:spPr>
          <a:xfrm>
            <a:off x="347328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accent3"/>
              </a:solidFill>
              <a:latin typeface="Arial"/>
              <a:ea typeface="微软雅黑"/>
            </a:endParaRPr>
          </a:p>
        </p:txBody>
      </p:sp>
      <p:sp>
        <p:nvSpPr>
          <p:cNvPr id="594" name="content.2.title"/>
          <p:cNvSpPr/>
          <p:nvPr/>
        </p:nvSpPr>
        <p:spPr>
          <a:xfrm>
            <a:off x="2794680" y="4236120"/>
            <a:ext cx="342216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accent3"/>
                </a:solidFill>
                <a:latin typeface="微软雅黑"/>
                <a:ea typeface="微软雅黑"/>
              </a:rPr>
              <a:t>助教</a:t>
            </a:r>
            <a:endParaRPr lang="en-US" sz="1800" b="0" strike="noStrike" spc="-1">
              <a:solidFill>
                <a:srgbClr val="000000"/>
              </a:solidFill>
              <a:latin typeface="Arial"/>
            </a:endParaRPr>
          </a:p>
        </p:txBody>
      </p:sp>
      <p:sp>
        <p:nvSpPr>
          <p:cNvPr id="595" name="content.2.content"/>
          <p:cNvSpPr/>
          <p:nvPr/>
        </p:nvSpPr>
        <p:spPr>
          <a:xfrm>
            <a:off x="2793240" y="4528080"/>
            <a:ext cx="3364560" cy="232992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en-US" sz="1400" b="0" strike="noStrike" spc="-1">
                <a:solidFill>
                  <a:schemeClr val="accent3"/>
                </a:solidFill>
                <a:latin typeface="微软雅黑"/>
                <a:ea typeface="微软雅黑"/>
              </a:rPr>
              <a:t> </a:t>
            </a:r>
            <a:endParaRPr lang="en-US" sz="1400" b="0" strike="noStrike" spc="-1">
              <a:solidFill>
                <a:srgbClr val="000000"/>
              </a:solidFill>
              <a:latin typeface="Arial"/>
            </a:endParaRPr>
          </a:p>
        </p:txBody>
      </p:sp>
      <p:sp>
        <p:nvSpPr>
          <p:cNvPr id="596" name="矩形 33"/>
          <p:cNvSpPr/>
          <p:nvPr/>
        </p:nvSpPr>
        <p:spPr>
          <a:xfrm>
            <a:off x="620856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accent3"/>
              </a:solidFill>
              <a:latin typeface="Arial"/>
              <a:ea typeface="微软雅黑"/>
            </a:endParaRPr>
          </a:p>
        </p:txBody>
      </p:sp>
      <p:sp>
        <p:nvSpPr>
          <p:cNvPr id="597" name="content.3.title"/>
          <p:cNvSpPr/>
          <p:nvPr/>
        </p:nvSpPr>
        <p:spPr>
          <a:xfrm>
            <a:off x="7593840" y="2768040"/>
            <a:ext cx="338616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accent3"/>
                </a:solidFill>
                <a:latin typeface="微软雅黑"/>
                <a:ea typeface="微软雅黑"/>
              </a:rPr>
              <a:t>辅导员</a:t>
            </a:r>
            <a:endParaRPr lang="en-US" sz="1800" b="0" strike="noStrike" spc="-1">
              <a:solidFill>
                <a:srgbClr val="000000"/>
              </a:solidFill>
              <a:latin typeface="Arial"/>
            </a:endParaRPr>
          </a:p>
        </p:txBody>
      </p:sp>
      <p:sp>
        <p:nvSpPr>
          <p:cNvPr id="598" name="content.3.content"/>
          <p:cNvSpPr/>
          <p:nvPr/>
        </p:nvSpPr>
        <p:spPr>
          <a:xfrm>
            <a:off x="7593840" y="3060000"/>
            <a:ext cx="3662280" cy="79344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en-US" sz="1400" b="0" strike="noStrike" spc="-1">
                <a:solidFill>
                  <a:schemeClr val="accent3"/>
                </a:solidFill>
                <a:latin typeface="微软雅黑"/>
                <a:ea typeface="微软雅黑"/>
              </a:rPr>
              <a:t> </a:t>
            </a:r>
            <a:endParaRPr lang="en-US" sz="1400" b="0" strike="noStrike" spc="-1">
              <a:solidFill>
                <a:srgbClr val="000000"/>
              </a:solidFill>
              <a:latin typeface="Arial"/>
            </a:endParaRPr>
          </a:p>
        </p:txBody>
      </p:sp>
      <p:sp>
        <p:nvSpPr>
          <p:cNvPr id="599" name="矩形 38"/>
          <p:cNvSpPr/>
          <p:nvPr/>
        </p:nvSpPr>
        <p:spPr>
          <a:xfrm>
            <a:off x="894204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accent3"/>
              </a:solidFill>
              <a:latin typeface="Arial"/>
              <a:ea typeface="微软雅黑"/>
            </a:endParaRPr>
          </a:p>
        </p:txBody>
      </p:sp>
      <p:sp>
        <p:nvSpPr>
          <p:cNvPr id="600" name="content.4.title"/>
          <p:cNvSpPr/>
          <p:nvPr/>
        </p:nvSpPr>
        <p:spPr>
          <a:xfrm>
            <a:off x="7593840" y="4269600"/>
            <a:ext cx="393912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accent3"/>
                </a:solidFill>
                <a:latin typeface="微软雅黑"/>
                <a:ea typeface="微软雅黑"/>
              </a:rPr>
              <a:t>翻译</a:t>
            </a:r>
            <a:endParaRPr lang="en-US" sz="1800" b="0" strike="noStrike" spc="-1">
              <a:solidFill>
                <a:srgbClr val="000000"/>
              </a:solidFill>
              <a:latin typeface="Arial"/>
            </a:endParaRPr>
          </a:p>
        </p:txBody>
      </p:sp>
      <p:sp>
        <p:nvSpPr>
          <p:cNvPr id="601" name="content.4.content"/>
          <p:cNvSpPr/>
          <p:nvPr/>
        </p:nvSpPr>
        <p:spPr>
          <a:xfrm>
            <a:off x="7593840" y="4641120"/>
            <a:ext cx="3876480" cy="175104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en-US" sz="1400" b="0" strike="noStrike" spc="-1">
                <a:solidFill>
                  <a:schemeClr val="accent3"/>
                </a:solidFill>
                <a:latin typeface="微软雅黑"/>
                <a:ea typeface="微软雅黑"/>
              </a:rPr>
              <a:t> </a:t>
            </a:r>
            <a:endParaRPr lang="en-US" sz="1400" b="0" strike="noStrike" spc="-1">
              <a:solidFill>
                <a:srgbClr val="000000"/>
              </a:solidFill>
              <a:latin typeface="Arial"/>
            </a:endParaRPr>
          </a:p>
        </p:txBody>
      </p:sp>
      <p:sp>
        <p:nvSpPr>
          <p:cNvPr id="602" name="PlaceHolder 1"/>
          <p:cNvSpPr>
            <a:spLocks noGrp="1"/>
          </p:cNvSpPr>
          <p:nvPr>
            <p:ph type="title" idx="4294967295"/>
          </p:nvPr>
        </p:nvSpPr>
        <p:spPr>
          <a:xfrm>
            <a:off x="0" y="0"/>
            <a:ext cx="10799640" cy="719640"/>
          </a:xfrm>
          <a:prstGeom prst="rect">
            <a:avLst/>
          </a:prstGeom>
          <a:noFill/>
          <a:ln w="0">
            <a:noFill/>
          </a:ln>
        </p:spPr>
        <p:txBody>
          <a:bodyPr lIns="90000" tIns="47160" rIns="90000" bIns="47160" anchor="ctr">
            <a:noAutofit/>
          </a:bodyPr>
          <a:lstStyle/>
          <a:p>
            <a:pPr marL="571680" indent="-571680" defTabSz="914400">
              <a:lnSpc>
                <a:spcPct val="100000"/>
              </a:lnSpc>
              <a:buClr>
                <a:srgbClr val="F2BA02"/>
              </a:buClr>
              <a:buFont typeface="Wingdings" charset="2"/>
              <a:buChar char=""/>
            </a:pPr>
            <a:r>
              <a:rPr lang="zh-CN" sz="3600" b="1" strike="noStrike" spc="299">
                <a:solidFill>
                  <a:schemeClr val="accent3"/>
                </a:solidFill>
                <a:latin typeface="Arial"/>
                <a:ea typeface="微软雅黑"/>
              </a:rPr>
              <a:t>岗位设定和分工</a:t>
            </a:r>
            <a:endParaRPr lang="en-US" sz="3600" b="0" strike="noStrike" spc="-1">
              <a:solidFill>
                <a:schemeClr val="dk1"/>
              </a:solidFill>
              <a:latin typeface="Arial"/>
            </a:endParaRPr>
          </a:p>
        </p:txBody>
      </p:sp>
      <p:sp>
        <p:nvSpPr>
          <p:cNvPr id="603" name="矩形 19"/>
          <p:cNvSpPr/>
          <p:nvPr/>
        </p:nvSpPr>
        <p:spPr>
          <a:xfrm>
            <a:off x="72972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accent3"/>
              </a:solidFill>
              <a:latin typeface="Arial"/>
              <a:ea typeface="微软雅黑"/>
            </a:endParaRPr>
          </a:p>
        </p:txBody>
      </p:sp>
      <p:sp>
        <p:nvSpPr>
          <p:cNvPr id="604" name="content.1.title"/>
          <p:cNvSpPr/>
          <p:nvPr/>
        </p:nvSpPr>
        <p:spPr>
          <a:xfrm>
            <a:off x="2802240" y="2827800"/>
            <a:ext cx="340524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accent3"/>
                </a:solidFill>
                <a:latin typeface="微软雅黑"/>
                <a:ea typeface="微软雅黑"/>
              </a:rPr>
              <a:t>主讲师</a:t>
            </a:r>
            <a:endParaRPr lang="en-US" sz="1800" b="0" strike="noStrike" spc="-1">
              <a:solidFill>
                <a:srgbClr val="000000"/>
              </a:solidFill>
              <a:latin typeface="Arial"/>
            </a:endParaRPr>
          </a:p>
        </p:txBody>
      </p:sp>
      <p:sp>
        <p:nvSpPr>
          <p:cNvPr id="605" name="content.1.content"/>
          <p:cNvSpPr/>
          <p:nvPr/>
        </p:nvSpPr>
        <p:spPr>
          <a:xfrm>
            <a:off x="2794680" y="3134520"/>
            <a:ext cx="3344760" cy="95400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en-US" sz="1400" b="0" strike="noStrike" spc="-1">
                <a:solidFill>
                  <a:schemeClr val="accent3"/>
                </a:solidFill>
                <a:latin typeface="微软雅黑"/>
                <a:ea typeface="微软雅黑"/>
              </a:rPr>
              <a:t> </a:t>
            </a:r>
            <a:endParaRPr lang="en-US" sz="1400" b="0" strike="noStrike" spc="-1">
              <a:solidFill>
                <a:srgbClr val="000000"/>
              </a:solidFill>
              <a:latin typeface="Arial"/>
            </a:endParaRPr>
          </a:p>
        </p:txBody>
      </p:sp>
      <p:sp>
        <p:nvSpPr>
          <p:cNvPr id="606" name="Freeform 5"/>
          <p:cNvSpPr/>
          <p:nvPr/>
        </p:nvSpPr>
        <p:spPr>
          <a:xfrm>
            <a:off x="1904760" y="2747880"/>
            <a:ext cx="526680" cy="596880"/>
          </a:xfrm>
          <a:custGeom>
            <a:gdLst>
              <a:gd name="textAreaLeft" fmla="*/ 0 w 526680"/>
              <a:gd name="textAreaRight" fmla="*/ 527040 w 526680"/>
              <a:gd name="textAreaTop" fmla="*/ 0 h 596880"/>
              <a:gd name="textAreaBottom" fmla="*/ 597240 h 596880"/>
            </a:gdLst>
            <a:rect l="textAreaLeft" t="textAreaTop" r="textAreaRight" b="textAreaBottom"/>
            <a:pathLst>
              <a:path w="285" h="127">
                <a:moveTo>
                  <a:pt x="33" y="15"/>
                </a:moveTo>
                <a:cubicBezTo>
                  <a:pt x="0" y="28"/>
                  <a:pt x="3" y="95"/>
                  <a:pt x="25" y="109"/>
                </a:cubicBezTo>
                <a:cubicBezTo>
                  <a:pt x="47" y="123"/>
                  <a:pt x="229" y="127"/>
                  <a:pt x="257" y="114"/>
                </a:cubicBezTo>
                <a:cubicBezTo>
                  <a:pt x="285" y="101"/>
                  <a:pt x="282" y="28"/>
                  <a:pt x="259" y="14"/>
                </a:cubicBezTo>
                <a:cubicBezTo>
                  <a:pt x="236" y="0"/>
                  <a:pt x="70" y="0"/>
                  <a:pt x="33" y="15"/>
                </a:cubicBezTo>
                <a:close/>
              </a:path>
            </a:pathLst>
          </a:custGeom>
          <a:solidFill>
            <a:srgbClr val="F48067"/>
          </a:solidFill>
          <a:ln w="0">
            <a:noFill/>
          </a:ln>
        </p:spPr>
        <p:style>
          <a:lnRef idx="0"/>
          <a:fillRef idx="0"/>
          <a:effectRef idx="0"/>
          <a:fontRef idx="minor"/>
        </p:style>
        <p:txBody>
          <a:bodyPr numCol="1" spcCol="0" anchor="t">
            <a:noAutofit/>
          </a:bodyPr>
          <a:lstStyle/>
          <a:p>
            <a:pPr defTabSz="914400">
              <a:lnSpc>
                <a:spcPct val="100000"/>
              </a:lnSpc>
            </a:pPr>
            <a:r>
              <a:rPr lang="en-US" sz="2000" b="1" strike="noStrike" spc="-1">
                <a:solidFill>
                  <a:schemeClr val="lt1"/>
                </a:solidFill>
                <a:latin typeface="字魂105号-简雅黑"/>
                <a:ea typeface="字魂105号-简雅黑"/>
              </a:rPr>
              <a:t>01</a:t>
            </a:r>
            <a:r>
              <a:rPr lang="zh-CN" sz="2000" b="1" strike="noStrike" spc="-1">
                <a:solidFill>
                  <a:schemeClr val="lt1"/>
                </a:solidFill>
                <a:latin typeface="字魂105号-简雅黑"/>
                <a:ea typeface="字魂105号-简雅黑"/>
              </a:rPr>
              <a:t>、</a:t>
            </a:r>
            <a:endParaRPr lang="en-US" sz="2000" b="0" strike="noStrike" spc="-1">
              <a:solidFill>
                <a:srgbClr val="000000"/>
              </a:solidFill>
              <a:latin typeface="Arial"/>
            </a:endParaRPr>
          </a:p>
        </p:txBody>
      </p:sp>
      <p:sp>
        <p:nvSpPr>
          <p:cNvPr id="607" name="Freeform 14"/>
          <p:cNvSpPr/>
          <p:nvPr/>
        </p:nvSpPr>
        <p:spPr>
          <a:xfrm>
            <a:off x="6604200" y="2767680"/>
            <a:ext cx="525240" cy="542880"/>
          </a:xfrm>
          <a:custGeom>
            <a:gdLst>
              <a:gd name="textAreaLeft" fmla="*/ 0 w 525240"/>
              <a:gd name="textAreaRight" fmla="*/ 525600 w 525240"/>
              <a:gd name="textAreaTop" fmla="*/ 0 h 542880"/>
              <a:gd name="textAreaBottom" fmla="*/ 543240 h 542880"/>
            </a:gdLst>
            <a:rect l="textAreaLeft" t="textAreaTop" r="textAreaRight" b="textAreaBottom"/>
            <a:pathLst>
              <a:path w="285" h="127">
                <a:moveTo>
                  <a:pt x="33" y="15"/>
                </a:moveTo>
                <a:cubicBezTo>
                  <a:pt x="0" y="28"/>
                  <a:pt x="3" y="95"/>
                  <a:pt x="25" y="109"/>
                </a:cubicBezTo>
                <a:cubicBezTo>
                  <a:pt x="47" y="123"/>
                  <a:pt x="229" y="127"/>
                  <a:pt x="257" y="114"/>
                </a:cubicBezTo>
                <a:cubicBezTo>
                  <a:pt x="285" y="101"/>
                  <a:pt x="282" y="28"/>
                  <a:pt x="259" y="14"/>
                </a:cubicBezTo>
                <a:cubicBezTo>
                  <a:pt x="236" y="0"/>
                  <a:pt x="70" y="0"/>
                  <a:pt x="33" y="15"/>
                </a:cubicBezTo>
                <a:close/>
              </a:path>
            </a:pathLst>
          </a:custGeom>
          <a:solidFill>
            <a:srgbClr val="F89E5B"/>
          </a:solidFill>
          <a:ln w="0">
            <a:noFill/>
          </a:ln>
        </p:spPr>
        <p:style>
          <a:lnRef idx="0"/>
          <a:fillRef idx="0"/>
          <a:effectRef idx="0"/>
          <a:fontRef idx="minor"/>
        </p:style>
        <p:txBody>
          <a:bodyPr numCol="1" spcCol="0" anchor="t">
            <a:noAutofit/>
          </a:bodyPr>
          <a:lstStyle/>
          <a:p>
            <a:pPr defTabSz="914400">
              <a:lnSpc>
                <a:spcPct val="100000"/>
              </a:lnSpc>
            </a:pPr>
            <a:r>
              <a:rPr lang="en-US" sz="2000" b="1" strike="noStrike" spc="-1">
                <a:solidFill>
                  <a:schemeClr val="lt1"/>
                </a:solidFill>
                <a:latin typeface="字魂105号-简雅黑"/>
                <a:ea typeface="字魂105号-简雅黑"/>
              </a:rPr>
              <a:t>03</a:t>
            </a:r>
            <a:r>
              <a:rPr lang="zh-CN" sz="2000" b="1" strike="noStrike" spc="-1">
                <a:solidFill>
                  <a:schemeClr val="lt1"/>
                </a:solidFill>
                <a:latin typeface="字魂105号-简雅黑"/>
                <a:ea typeface="字魂105号-简雅黑"/>
              </a:rPr>
              <a:t>、</a:t>
            </a:r>
            <a:endParaRPr lang="en-US" sz="2000" b="0" strike="noStrike" spc="-1">
              <a:solidFill>
                <a:srgbClr val="000000"/>
              </a:solidFill>
              <a:latin typeface="Arial"/>
            </a:endParaRPr>
          </a:p>
        </p:txBody>
      </p:sp>
      <p:sp>
        <p:nvSpPr>
          <p:cNvPr id="608" name="Freeform 15"/>
          <p:cNvSpPr/>
          <p:nvPr/>
        </p:nvSpPr>
        <p:spPr>
          <a:xfrm>
            <a:off x="1935000" y="4236480"/>
            <a:ext cx="526680" cy="511560"/>
          </a:xfrm>
          <a:custGeom>
            <a:gdLst>
              <a:gd name="textAreaLeft" fmla="*/ 0 w 526680"/>
              <a:gd name="textAreaRight" fmla="*/ 527040 w 526680"/>
              <a:gd name="textAreaTop" fmla="*/ 0 h 511560"/>
              <a:gd name="textAreaBottom" fmla="*/ 511920 h 511560"/>
            </a:gdLst>
            <a:rect l="textAreaLeft" t="textAreaTop" r="textAreaRight" b="textAreaBottom"/>
            <a:pathLst>
              <a:path w="228" h="127">
                <a:moveTo>
                  <a:pt x="26" y="15"/>
                </a:moveTo>
                <a:cubicBezTo>
                  <a:pt x="0" y="28"/>
                  <a:pt x="2" y="95"/>
                  <a:pt x="20" y="109"/>
                </a:cubicBezTo>
                <a:cubicBezTo>
                  <a:pt x="38" y="123"/>
                  <a:pt x="184" y="127"/>
                  <a:pt x="206" y="114"/>
                </a:cubicBezTo>
                <a:cubicBezTo>
                  <a:pt x="228" y="101"/>
                  <a:pt x="226" y="28"/>
                  <a:pt x="208" y="14"/>
                </a:cubicBezTo>
                <a:cubicBezTo>
                  <a:pt x="189" y="0"/>
                  <a:pt x="56" y="0"/>
                  <a:pt x="26" y="15"/>
                </a:cubicBezTo>
                <a:close/>
              </a:path>
            </a:pathLst>
          </a:custGeom>
          <a:solidFill>
            <a:srgbClr val="FDBE62"/>
          </a:solidFill>
          <a:ln w="0">
            <a:noFill/>
          </a:ln>
        </p:spPr>
        <p:style>
          <a:lnRef idx="0"/>
          <a:fillRef idx="0"/>
          <a:effectRef idx="0"/>
          <a:fontRef idx="minor"/>
        </p:style>
        <p:txBody>
          <a:bodyPr numCol="1" spcCol="0" anchor="t">
            <a:noAutofit/>
          </a:bodyPr>
          <a:lstStyle/>
          <a:p>
            <a:pPr defTabSz="914400">
              <a:lnSpc>
                <a:spcPct val="100000"/>
              </a:lnSpc>
            </a:pPr>
            <a:r>
              <a:rPr lang="en-US" sz="2000" b="1" strike="noStrike" spc="-1">
                <a:solidFill>
                  <a:schemeClr val="lt1"/>
                </a:solidFill>
                <a:latin typeface="字魂105号-简雅黑"/>
                <a:ea typeface="字魂105号-简雅黑"/>
              </a:rPr>
              <a:t>02</a:t>
            </a:r>
            <a:r>
              <a:rPr lang="zh-CN" sz="2000" b="1" strike="noStrike" spc="-1">
                <a:solidFill>
                  <a:schemeClr val="lt1"/>
                </a:solidFill>
                <a:latin typeface="字魂105号-简雅黑"/>
                <a:ea typeface="字魂105号-简雅黑"/>
              </a:rPr>
              <a:t>、</a:t>
            </a:r>
            <a:endParaRPr lang="en-US" sz="2000" b="0" strike="noStrike" spc="-1">
              <a:solidFill>
                <a:srgbClr val="000000"/>
              </a:solidFill>
              <a:latin typeface="Arial"/>
            </a:endParaRPr>
          </a:p>
        </p:txBody>
      </p:sp>
      <p:sp>
        <p:nvSpPr>
          <p:cNvPr id="609" name="Freeform 10"/>
          <p:cNvSpPr/>
          <p:nvPr/>
        </p:nvSpPr>
        <p:spPr>
          <a:xfrm>
            <a:off x="6588360" y="4236480"/>
            <a:ext cx="576000" cy="542880"/>
          </a:xfrm>
          <a:custGeom>
            <a:gdLst>
              <a:gd name="textAreaLeft" fmla="*/ 0 w 576000"/>
              <a:gd name="textAreaRight" fmla="*/ 576360 w 576000"/>
              <a:gd name="textAreaTop" fmla="*/ 0 h 542880"/>
              <a:gd name="textAreaBottom" fmla="*/ 543240 h 542880"/>
            </a:gdLst>
            <a:rect l="textAreaLeft" t="textAreaTop" r="textAreaRight" b="textAreaBottom"/>
            <a:pathLst>
              <a:path w="313" h="127">
                <a:moveTo>
                  <a:pt x="36" y="15"/>
                </a:moveTo>
                <a:cubicBezTo>
                  <a:pt x="0" y="29"/>
                  <a:pt x="3" y="95"/>
                  <a:pt x="28" y="109"/>
                </a:cubicBezTo>
                <a:cubicBezTo>
                  <a:pt x="52" y="123"/>
                  <a:pt x="252" y="127"/>
                  <a:pt x="283" y="114"/>
                </a:cubicBezTo>
                <a:cubicBezTo>
                  <a:pt x="313" y="101"/>
                  <a:pt x="310" y="28"/>
                  <a:pt x="285" y="14"/>
                </a:cubicBezTo>
                <a:cubicBezTo>
                  <a:pt x="260" y="0"/>
                  <a:pt x="77" y="0"/>
                  <a:pt x="36" y="15"/>
                </a:cubicBezTo>
                <a:close/>
              </a:path>
            </a:pathLst>
          </a:custGeom>
          <a:solidFill>
            <a:srgbClr val="90CFAE"/>
          </a:solidFill>
          <a:ln w="0">
            <a:noFill/>
          </a:ln>
        </p:spPr>
        <p:style>
          <a:lnRef idx="0"/>
          <a:fillRef idx="0"/>
          <a:effectRef idx="0"/>
          <a:fontRef idx="minor"/>
        </p:style>
        <p:txBody>
          <a:bodyPr numCol="1" spcCol="0" anchor="t">
            <a:noAutofit/>
          </a:bodyPr>
          <a:lstStyle/>
          <a:p>
            <a:pPr defTabSz="914400">
              <a:lnSpc>
                <a:spcPct val="100000"/>
              </a:lnSpc>
            </a:pPr>
            <a:r>
              <a:rPr lang="en-US" sz="2000" b="1" strike="noStrike" spc="-1">
                <a:solidFill>
                  <a:schemeClr val="lt1"/>
                </a:solidFill>
                <a:latin typeface="字魂105号-简雅黑"/>
                <a:ea typeface="字魂105号-简雅黑"/>
              </a:rPr>
              <a:t>04</a:t>
            </a:r>
            <a:r>
              <a:rPr lang="zh-CN" sz="2000" b="1" strike="noStrike" spc="-1">
                <a:solidFill>
                  <a:schemeClr val="lt1"/>
                </a:solidFill>
                <a:latin typeface="字魂105号-简雅黑"/>
                <a:ea typeface="字魂105号-简雅黑"/>
              </a:rPr>
              <a:t>、</a:t>
            </a:r>
            <a:endParaRPr lang="en-US" sz="2000" b="0" strike="noStrike" spc="-1">
              <a:solidFill>
                <a:srgbClr val="000000"/>
              </a:solidFill>
              <a:latin typeface="Arial"/>
            </a:endParaRPr>
          </a:p>
        </p:txBody>
      </p:sp>
      <p:grpSp>
        <p:nvGrpSpPr>
          <p:cNvPr id="610" name="组合 81"/>
          <p:cNvGrpSpPr/>
          <p:nvPr/>
        </p:nvGrpSpPr>
        <p:grpSpPr>
          <a:xfrm>
            <a:off x="381960" y="5287680"/>
            <a:ext cx="988200" cy="1001880"/>
            <a:chOff x="381960" y="5287680"/>
            <a:chExt cx="988200" cy="1001880"/>
          </a:xfrm>
        </p:grpSpPr>
        <p:sp>
          <p:nvSpPr>
            <p:cNvPr id="611" name="Freeform 723"/>
            <p:cNvSpPr/>
            <p:nvPr/>
          </p:nvSpPr>
          <p:spPr>
            <a:xfrm rot="19051800">
              <a:off x="975960" y="6191640"/>
              <a:ext cx="52560" cy="90720"/>
            </a:xfrm>
            <a:custGeom>
              <a:gdLst>
                <a:gd name="textAreaLeft" fmla="*/ 0 w 52560"/>
                <a:gd name="textAreaRight" fmla="*/ 52920 w 52560"/>
                <a:gd name="textAreaTop" fmla="*/ 0 h 90720"/>
                <a:gd name="textAreaBottom" fmla="*/ 91080 h 90720"/>
              </a:gdLst>
              <a:rect l="textAreaLeft" t="textAreaTop" r="textAreaRight" b="textAreaBottom"/>
              <a:pathLst>
                <a:path w="40" h="69">
                  <a:moveTo>
                    <a:pt x="35" y="0"/>
                  </a:moveTo>
                  <a:cubicBezTo>
                    <a:pt x="29" y="6"/>
                    <a:pt x="7" y="30"/>
                    <a:pt x="0" y="41"/>
                  </a:cubicBezTo>
                  <a:cubicBezTo>
                    <a:pt x="0" y="43"/>
                    <a:pt x="1" y="46"/>
                    <a:pt x="2" y="48"/>
                  </a:cubicBezTo>
                  <a:cubicBezTo>
                    <a:pt x="4" y="56"/>
                    <a:pt x="7" y="62"/>
                    <a:pt x="11" y="69"/>
                  </a:cubicBezTo>
                  <a:cubicBezTo>
                    <a:pt x="18" y="58"/>
                    <a:pt x="37" y="36"/>
                    <a:pt x="40" y="33"/>
                  </a:cubicBezTo>
                  <a:cubicBezTo>
                    <a:pt x="38" y="22"/>
                    <a:pt x="36" y="11"/>
                    <a:pt x="35" y="0"/>
                  </a:cubicBezTo>
                  <a:close/>
                </a:path>
              </a:pathLst>
            </a:custGeom>
            <a:solidFill>
              <a:srgbClr val="D2E8C5"/>
            </a:solidFill>
            <a:ln w="0">
              <a:noFill/>
            </a:ln>
          </p:spPr>
          <p:style>
            <a:lnRef idx="0"/>
            <a:fillRef idx="0"/>
            <a:effectRef idx="0"/>
            <a:fontRef idx="minor"/>
          </p:style>
          <p:txBody>
            <a:bodyPr tIns="45360" bIns="45360"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612" name="Freeform 726"/>
            <p:cNvSpPr/>
            <p:nvPr/>
          </p:nvSpPr>
          <p:spPr>
            <a:xfrm rot="19051800">
              <a:off x="945360" y="6166080"/>
              <a:ext cx="50400" cy="89640"/>
            </a:xfrm>
            <a:custGeom>
              <a:gdLst>
                <a:gd name="textAreaLeft" fmla="*/ 0 w 50400"/>
                <a:gd name="textAreaRight" fmla="*/ 50760 w 50400"/>
                <a:gd name="textAreaTop" fmla="*/ 0 h 89640"/>
                <a:gd name="textAreaBottom" fmla="*/ 90000 h 89640"/>
              </a:gdLst>
              <a:rect l="textAreaLeft" t="textAreaTop" r="textAreaRight" b="textAreaBottom"/>
              <a:pathLst>
                <a:path w="39" h="69">
                  <a:moveTo>
                    <a:pt x="35" y="0"/>
                  </a:moveTo>
                  <a:cubicBezTo>
                    <a:pt x="29" y="7"/>
                    <a:pt x="5" y="32"/>
                    <a:pt x="0" y="43"/>
                  </a:cubicBezTo>
                  <a:cubicBezTo>
                    <a:pt x="0" y="52"/>
                    <a:pt x="1" y="61"/>
                    <a:pt x="3" y="69"/>
                  </a:cubicBezTo>
                  <a:cubicBezTo>
                    <a:pt x="12" y="57"/>
                    <a:pt x="36" y="32"/>
                    <a:pt x="39" y="29"/>
                  </a:cubicBezTo>
                  <a:cubicBezTo>
                    <a:pt x="37" y="19"/>
                    <a:pt x="36" y="9"/>
                    <a:pt x="35" y="0"/>
                  </a:cubicBezTo>
                  <a:close/>
                </a:path>
              </a:pathLst>
            </a:custGeom>
            <a:solidFill>
              <a:srgbClr val="D2E8C5"/>
            </a:solidFill>
            <a:ln w="0">
              <a:noFill/>
            </a:ln>
          </p:spPr>
          <p:style>
            <a:lnRef idx="0"/>
            <a:fillRef idx="0"/>
            <a:effectRef idx="0"/>
            <a:fontRef idx="minor"/>
          </p:style>
          <p:txBody>
            <a:bodyPr tIns="45000" bIns="45000"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613" name="Freeform 728"/>
            <p:cNvSpPr/>
            <p:nvPr/>
          </p:nvSpPr>
          <p:spPr>
            <a:xfrm rot="19051800">
              <a:off x="881640" y="6096240"/>
              <a:ext cx="22320" cy="53640"/>
            </a:xfrm>
            <a:custGeom>
              <a:gdLst>
                <a:gd name="textAreaLeft" fmla="*/ 0 w 22320"/>
                <a:gd name="textAreaRight" fmla="*/ 22680 w 22320"/>
                <a:gd name="textAreaTop" fmla="*/ 0 h 53640"/>
                <a:gd name="textAreaBottom" fmla="*/ 54000 h 53640"/>
              </a:gdLst>
              <a:rect l="textAreaLeft" t="textAreaTop" r="textAreaRight" b="textAreaBottom"/>
              <a:pathLst>
                <a:path w="18" h="41">
                  <a:moveTo>
                    <a:pt x="17" y="0"/>
                  </a:moveTo>
                  <a:cubicBezTo>
                    <a:pt x="13" y="6"/>
                    <a:pt x="6" y="21"/>
                    <a:pt x="0" y="41"/>
                  </a:cubicBezTo>
                  <a:cubicBezTo>
                    <a:pt x="6" y="32"/>
                    <a:pt x="16" y="22"/>
                    <a:pt x="18" y="20"/>
                  </a:cubicBezTo>
                  <a:cubicBezTo>
                    <a:pt x="17" y="11"/>
                    <a:pt x="17" y="4"/>
                    <a:pt x="17" y="0"/>
                  </a:cubicBezTo>
                  <a:close/>
                </a:path>
              </a:pathLst>
            </a:custGeom>
            <a:solidFill>
              <a:srgbClr val="D2E8C5"/>
            </a:solidFill>
            <a:ln w="0">
              <a:noFill/>
            </a:ln>
          </p:spPr>
          <p:style>
            <a:lnRef idx="0"/>
            <a:fillRef idx="0"/>
            <a:effectRef idx="0"/>
            <a:fontRef idx="minor"/>
          </p:style>
          <p:txBody>
            <a:bodyPr tIns="27000" bIns="27000"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614" name="Freeform 729"/>
            <p:cNvSpPr/>
            <p:nvPr/>
          </p:nvSpPr>
          <p:spPr>
            <a:xfrm rot="19051800">
              <a:off x="919800" y="6138720"/>
              <a:ext cx="44640" cy="90720"/>
            </a:xfrm>
            <a:custGeom>
              <a:gdLst>
                <a:gd name="textAreaLeft" fmla="*/ 0 w 44640"/>
                <a:gd name="textAreaRight" fmla="*/ 45000 w 44640"/>
                <a:gd name="textAreaTop" fmla="*/ 0 h 90720"/>
                <a:gd name="textAreaBottom" fmla="*/ 91080 h 90720"/>
              </a:gdLst>
              <a:rect l="textAreaLeft" t="textAreaTop" r="textAreaRight" b="textAreaBottom"/>
              <a:pathLst>
                <a:path w="35" h="69">
                  <a:moveTo>
                    <a:pt x="32" y="0"/>
                  </a:moveTo>
                  <a:cubicBezTo>
                    <a:pt x="26" y="7"/>
                    <a:pt x="6" y="30"/>
                    <a:pt x="1" y="41"/>
                  </a:cubicBezTo>
                  <a:cubicBezTo>
                    <a:pt x="0" y="51"/>
                    <a:pt x="0" y="60"/>
                    <a:pt x="0" y="69"/>
                  </a:cubicBezTo>
                  <a:cubicBezTo>
                    <a:pt x="8" y="56"/>
                    <a:pt x="32" y="31"/>
                    <a:pt x="35" y="28"/>
                  </a:cubicBezTo>
                  <a:cubicBezTo>
                    <a:pt x="34" y="18"/>
                    <a:pt x="33" y="9"/>
                    <a:pt x="32" y="0"/>
                  </a:cubicBezTo>
                  <a:close/>
                </a:path>
              </a:pathLst>
            </a:custGeom>
            <a:solidFill>
              <a:srgbClr val="D2E8C5"/>
            </a:solidFill>
            <a:ln w="0">
              <a:noFill/>
            </a:ln>
          </p:spPr>
          <p:style>
            <a:lnRef idx="0"/>
            <a:fillRef idx="0"/>
            <a:effectRef idx="0"/>
            <a:fontRef idx="minor"/>
          </p:style>
          <p:txBody>
            <a:bodyPr tIns="45360" bIns="45360"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615" name="Freeform 730"/>
            <p:cNvSpPr/>
            <p:nvPr/>
          </p:nvSpPr>
          <p:spPr>
            <a:xfrm rot="19051800">
              <a:off x="897480" y="6119280"/>
              <a:ext cx="39240" cy="75240"/>
            </a:xfrm>
            <a:custGeom>
              <a:gdLst>
                <a:gd name="textAreaLeft" fmla="*/ 0 w 39240"/>
                <a:gd name="textAreaRight" fmla="*/ 39600 w 39240"/>
                <a:gd name="textAreaTop" fmla="*/ 0 h 75240"/>
                <a:gd name="textAreaBottom" fmla="*/ 75600 h 75240"/>
              </a:gdLst>
              <a:rect l="textAreaLeft" t="textAreaTop" r="textAreaRight" b="textAreaBottom"/>
              <a:pathLst>
                <a:path w="30" h="57">
                  <a:moveTo>
                    <a:pt x="28" y="0"/>
                  </a:moveTo>
                  <a:cubicBezTo>
                    <a:pt x="24" y="4"/>
                    <a:pt x="11" y="18"/>
                    <a:pt x="7" y="27"/>
                  </a:cubicBezTo>
                  <a:cubicBezTo>
                    <a:pt x="4" y="37"/>
                    <a:pt x="2" y="47"/>
                    <a:pt x="0" y="58"/>
                  </a:cubicBezTo>
                  <a:cubicBezTo>
                    <a:pt x="8" y="44"/>
                    <a:pt x="27" y="23"/>
                    <a:pt x="30" y="21"/>
                  </a:cubicBezTo>
                  <a:cubicBezTo>
                    <a:pt x="29" y="13"/>
                    <a:pt x="29" y="6"/>
                    <a:pt x="28" y="0"/>
                  </a:cubicBezTo>
                  <a:close/>
                </a:path>
              </a:pathLst>
            </a:custGeom>
            <a:solidFill>
              <a:srgbClr val="D2E8C5"/>
            </a:solidFill>
            <a:ln w="0">
              <a:noFill/>
            </a:ln>
          </p:spPr>
          <p:style>
            <a:lnRef idx="0"/>
            <a:fillRef idx="0"/>
            <a:effectRef idx="0"/>
            <a:fontRef idx="minor"/>
          </p:style>
          <p:txBody>
            <a:bodyPr tIns="37800" bIns="37800"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616" name="Freeform 732"/>
            <p:cNvSpPr/>
            <p:nvPr/>
          </p:nvSpPr>
          <p:spPr>
            <a:xfrm rot="19051800">
              <a:off x="954720" y="6098040"/>
              <a:ext cx="70560" cy="107640"/>
            </a:xfrm>
            <a:custGeom>
              <a:gdLst>
                <a:gd name="textAreaLeft" fmla="*/ 0 w 70560"/>
                <a:gd name="textAreaRight" fmla="*/ 70920 w 70560"/>
                <a:gd name="textAreaTop" fmla="*/ 0 h 107640"/>
                <a:gd name="textAreaBottom" fmla="*/ 108000 h 107640"/>
              </a:gdLst>
              <a:rect l="textAreaLeft" t="textAreaTop" r="textAreaRight" b="textAreaBottom"/>
              <a:pathLst>
                <a:path w="54" h="82">
                  <a:moveTo>
                    <a:pt x="3" y="27"/>
                  </a:moveTo>
                  <a:cubicBezTo>
                    <a:pt x="13" y="33"/>
                    <a:pt x="45" y="71"/>
                    <a:pt x="54" y="82"/>
                  </a:cubicBezTo>
                  <a:cubicBezTo>
                    <a:pt x="53" y="76"/>
                    <a:pt x="52" y="71"/>
                    <a:pt x="51" y="65"/>
                  </a:cubicBezTo>
                  <a:cubicBezTo>
                    <a:pt x="50" y="61"/>
                    <a:pt x="49" y="57"/>
                    <a:pt x="48" y="54"/>
                  </a:cubicBezTo>
                  <a:cubicBezTo>
                    <a:pt x="34" y="37"/>
                    <a:pt x="8" y="8"/>
                    <a:pt x="0" y="0"/>
                  </a:cubicBezTo>
                  <a:cubicBezTo>
                    <a:pt x="1" y="9"/>
                    <a:pt x="2" y="18"/>
                    <a:pt x="3" y="27"/>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617" name="Freeform 733"/>
            <p:cNvSpPr/>
            <p:nvPr/>
          </p:nvSpPr>
          <p:spPr>
            <a:xfrm rot="19051800">
              <a:off x="929520" y="6082560"/>
              <a:ext cx="62640" cy="93240"/>
            </a:xfrm>
            <a:custGeom>
              <a:gdLst>
                <a:gd name="textAreaLeft" fmla="*/ 0 w 62640"/>
                <a:gd name="textAreaRight" fmla="*/ 63000 w 62640"/>
                <a:gd name="textAreaTop" fmla="*/ 0 h 93240"/>
                <a:gd name="textAreaBottom" fmla="*/ 93600 h 93240"/>
              </a:gdLst>
              <a:rect l="textAreaLeft" t="textAreaTop" r="textAreaRight" b="textAreaBottom"/>
              <a:pathLst>
                <a:path w="48" h="72">
                  <a:moveTo>
                    <a:pt x="2" y="20"/>
                  </a:moveTo>
                  <a:cubicBezTo>
                    <a:pt x="8" y="25"/>
                    <a:pt x="38" y="60"/>
                    <a:pt x="48" y="72"/>
                  </a:cubicBezTo>
                  <a:cubicBezTo>
                    <a:pt x="43" y="57"/>
                    <a:pt x="38" y="45"/>
                    <a:pt x="32" y="34"/>
                  </a:cubicBezTo>
                  <a:cubicBezTo>
                    <a:pt x="28" y="29"/>
                    <a:pt x="8" y="7"/>
                    <a:pt x="0" y="0"/>
                  </a:cubicBezTo>
                  <a:cubicBezTo>
                    <a:pt x="1" y="6"/>
                    <a:pt x="1" y="13"/>
                    <a:pt x="2" y="20"/>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618" name="Freeform 734"/>
            <p:cNvSpPr/>
            <p:nvPr/>
          </p:nvSpPr>
          <p:spPr>
            <a:xfrm rot="19051800">
              <a:off x="902160" y="6074280"/>
              <a:ext cx="36720" cy="63720"/>
            </a:xfrm>
            <a:custGeom>
              <a:gdLst>
                <a:gd name="textAreaLeft" fmla="*/ 0 w 36720"/>
                <a:gd name="textAreaRight" fmla="*/ 37080 w 36720"/>
                <a:gd name="textAreaTop" fmla="*/ 0 h 63720"/>
                <a:gd name="textAreaBottom" fmla="*/ 64080 h 63720"/>
              </a:gdLst>
              <a:rect l="textAreaLeft" t="textAreaTop" r="textAreaRight" b="textAreaBottom"/>
              <a:pathLst>
                <a:path w="28" h="49">
                  <a:moveTo>
                    <a:pt x="0" y="0"/>
                  </a:moveTo>
                  <a:cubicBezTo>
                    <a:pt x="0" y="4"/>
                    <a:pt x="0" y="11"/>
                    <a:pt x="1" y="19"/>
                  </a:cubicBezTo>
                  <a:cubicBezTo>
                    <a:pt x="5" y="23"/>
                    <a:pt x="21" y="39"/>
                    <a:pt x="29" y="49"/>
                  </a:cubicBezTo>
                  <a:cubicBezTo>
                    <a:pt x="23" y="36"/>
                    <a:pt x="16" y="26"/>
                    <a:pt x="11" y="18"/>
                  </a:cubicBezTo>
                  <a:cubicBezTo>
                    <a:pt x="6" y="11"/>
                    <a:pt x="2" y="5"/>
                    <a:pt x="0" y="0"/>
                  </a:cubicBezTo>
                  <a:close/>
                </a:path>
              </a:pathLst>
            </a:custGeom>
            <a:solidFill>
              <a:srgbClr val="D2E8C5"/>
            </a:solidFill>
            <a:ln w="0">
              <a:noFill/>
            </a:ln>
          </p:spPr>
          <p:style>
            <a:lnRef idx="0"/>
            <a:fillRef idx="0"/>
            <a:effectRef idx="0"/>
            <a:fontRef idx="minor"/>
          </p:style>
          <p:txBody>
            <a:bodyPr tIns="32040" bIns="32040"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619" name="Freeform 737"/>
            <p:cNvSpPr/>
            <p:nvPr/>
          </p:nvSpPr>
          <p:spPr>
            <a:xfrm rot="19051800">
              <a:off x="984240" y="6125400"/>
              <a:ext cx="67320" cy="105480"/>
            </a:xfrm>
            <a:custGeom>
              <a:gdLst>
                <a:gd name="textAreaLeft" fmla="*/ 0 w 67320"/>
                <a:gd name="textAreaRight" fmla="*/ 67680 w 67320"/>
                <a:gd name="textAreaTop" fmla="*/ 0 h 105480"/>
                <a:gd name="textAreaBottom" fmla="*/ 105840 h 105480"/>
              </a:gdLst>
              <a:rect l="textAreaLeft" t="textAreaTop" r="textAreaRight" b="textAreaBottom"/>
              <a:pathLst>
                <a:path w="52" h="81">
                  <a:moveTo>
                    <a:pt x="4" y="29"/>
                  </a:moveTo>
                  <a:cubicBezTo>
                    <a:pt x="13" y="36"/>
                    <a:pt x="44" y="72"/>
                    <a:pt x="51" y="81"/>
                  </a:cubicBezTo>
                  <a:cubicBezTo>
                    <a:pt x="52" y="73"/>
                    <a:pt x="52" y="65"/>
                    <a:pt x="51" y="56"/>
                  </a:cubicBezTo>
                  <a:cubicBezTo>
                    <a:pt x="48" y="52"/>
                    <a:pt x="12" y="9"/>
                    <a:pt x="0" y="0"/>
                  </a:cubicBezTo>
                  <a:cubicBezTo>
                    <a:pt x="1" y="9"/>
                    <a:pt x="2" y="19"/>
                    <a:pt x="4" y="29"/>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620" name="Freeform 738"/>
            <p:cNvSpPr/>
            <p:nvPr/>
          </p:nvSpPr>
          <p:spPr>
            <a:xfrm rot="19051800">
              <a:off x="1013040" y="6156360"/>
              <a:ext cx="61560" cy="94320"/>
            </a:xfrm>
            <a:custGeom>
              <a:gdLst>
                <a:gd name="textAreaLeft" fmla="*/ 0 w 61560"/>
                <a:gd name="textAreaRight" fmla="*/ 61920 w 61560"/>
                <a:gd name="textAreaTop" fmla="*/ 0 h 94320"/>
                <a:gd name="textAreaBottom" fmla="*/ 94680 h 94320"/>
              </a:gdLst>
              <a:rect l="textAreaLeft" t="textAreaTop" r="textAreaRight" b="textAreaBottom"/>
              <a:pathLst>
                <a:path w="47" h="72">
                  <a:moveTo>
                    <a:pt x="5" y="32"/>
                  </a:moveTo>
                  <a:cubicBezTo>
                    <a:pt x="14" y="37"/>
                    <a:pt x="38" y="65"/>
                    <a:pt x="44" y="72"/>
                  </a:cubicBezTo>
                  <a:cubicBezTo>
                    <a:pt x="45" y="66"/>
                    <a:pt x="46" y="59"/>
                    <a:pt x="47" y="52"/>
                  </a:cubicBezTo>
                  <a:cubicBezTo>
                    <a:pt x="43" y="48"/>
                    <a:pt x="12" y="10"/>
                    <a:pt x="0" y="0"/>
                  </a:cubicBezTo>
                  <a:cubicBezTo>
                    <a:pt x="1" y="10"/>
                    <a:pt x="3" y="21"/>
                    <a:pt x="5" y="32"/>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621" name="Freeform 813"/>
            <p:cNvSpPr/>
            <p:nvPr/>
          </p:nvSpPr>
          <p:spPr>
            <a:xfrm rot="19051800">
              <a:off x="1250640" y="5990400"/>
              <a:ext cx="36720" cy="28800"/>
            </a:xfrm>
            <a:custGeom>
              <a:gdLst>
                <a:gd name="textAreaLeft" fmla="*/ 0 w 36720"/>
                <a:gd name="textAreaRight" fmla="*/ 37080 w 36720"/>
                <a:gd name="textAreaTop" fmla="*/ 0 h 28800"/>
                <a:gd name="textAreaBottom" fmla="*/ 29160 h 28800"/>
              </a:gdLst>
              <a:rect l="textAreaLeft" t="textAreaTop" r="textAreaRight" b="textAreaBottom"/>
              <a:pathLst>
                <a:path w="28" h="22">
                  <a:moveTo>
                    <a:pt x="14" y="0"/>
                  </a:moveTo>
                  <a:cubicBezTo>
                    <a:pt x="0" y="0"/>
                    <a:pt x="0" y="22"/>
                    <a:pt x="14" y="22"/>
                  </a:cubicBezTo>
                  <a:cubicBezTo>
                    <a:pt x="28" y="22"/>
                    <a:pt x="28" y="0"/>
                    <a:pt x="14" y="0"/>
                  </a:cubicBezTo>
                  <a:close/>
                </a:path>
              </a:pathLst>
            </a:custGeom>
            <a:solidFill>
              <a:srgbClr val="FFF687"/>
            </a:solidFill>
            <a:ln w="0">
              <a:noFill/>
            </a:ln>
          </p:spPr>
          <p:style>
            <a:lnRef idx="0"/>
            <a:fillRef idx="0"/>
            <a:effectRef idx="0"/>
            <a:fontRef idx="minor"/>
          </p:style>
          <p:txBody>
            <a:bodyPr tIns="14400" bIns="14400"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622" name="Freeform 824"/>
            <p:cNvSpPr/>
            <p:nvPr/>
          </p:nvSpPr>
          <p:spPr>
            <a:xfrm rot="19051800">
              <a:off x="583200" y="5369760"/>
              <a:ext cx="550440" cy="789480"/>
            </a:xfrm>
            <a:custGeom>
              <a:gdLst>
                <a:gd name="textAreaLeft" fmla="*/ 0 w 550440"/>
                <a:gd name="textAreaRight" fmla="*/ 550800 w 550440"/>
                <a:gd name="textAreaTop" fmla="*/ 0 h 789480"/>
                <a:gd name="textAreaBottom" fmla="*/ 789840 h 789480"/>
              </a:gdLst>
              <a:rect l="textAreaLeft" t="textAreaTop" r="textAreaRight" b="textAreaBottom"/>
              <a:pathLst>
                <a:path w="421" h="603">
                  <a:moveTo>
                    <a:pt x="223" y="603"/>
                  </a:moveTo>
                  <a:cubicBezTo>
                    <a:pt x="223" y="603"/>
                    <a:pt x="280" y="493"/>
                    <a:pt x="342" y="419"/>
                  </a:cubicBezTo>
                  <a:cubicBezTo>
                    <a:pt x="403" y="346"/>
                    <a:pt x="421" y="245"/>
                    <a:pt x="394" y="157"/>
                  </a:cubicBezTo>
                  <a:cubicBezTo>
                    <a:pt x="368" y="69"/>
                    <a:pt x="295" y="42"/>
                    <a:pt x="259" y="50"/>
                  </a:cubicBezTo>
                  <a:cubicBezTo>
                    <a:pt x="259" y="50"/>
                    <a:pt x="239" y="0"/>
                    <a:pt x="152" y="23"/>
                  </a:cubicBezTo>
                  <a:cubicBezTo>
                    <a:pt x="66" y="47"/>
                    <a:pt x="0" y="138"/>
                    <a:pt x="6" y="270"/>
                  </a:cubicBezTo>
                  <a:cubicBezTo>
                    <a:pt x="12" y="402"/>
                    <a:pt x="163" y="520"/>
                    <a:pt x="223" y="603"/>
                  </a:cubicBezTo>
                  <a:close/>
                </a:path>
              </a:pathLst>
            </a:custGeom>
            <a:solidFill>
              <a:srgbClr val="CCECFC"/>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623" name="Freeform 825"/>
            <p:cNvSpPr/>
            <p:nvPr/>
          </p:nvSpPr>
          <p:spPr>
            <a:xfrm rot="19051800">
              <a:off x="583920" y="5375880"/>
              <a:ext cx="533520" cy="784800"/>
            </a:xfrm>
            <a:custGeom>
              <a:gdLst>
                <a:gd name="textAreaLeft" fmla="*/ 0 w 533520"/>
                <a:gd name="textAreaRight" fmla="*/ 533880 w 533520"/>
                <a:gd name="textAreaTop" fmla="*/ 0 h 784800"/>
                <a:gd name="textAreaBottom" fmla="*/ 785160 h 784800"/>
              </a:gdLst>
              <a:rect l="textAreaLeft" t="textAreaTop" r="textAreaRight" b="textAreaBottom"/>
              <a:pathLst>
                <a:path w="408" h="600">
                  <a:moveTo>
                    <a:pt x="221" y="600"/>
                  </a:moveTo>
                  <a:cubicBezTo>
                    <a:pt x="224" y="585"/>
                    <a:pt x="224" y="569"/>
                    <a:pt x="221" y="554"/>
                  </a:cubicBezTo>
                  <a:cubicBezTo>
                    <a:pt x="216" y="529"/>
                    <a:pt x="203" y="506"/>
                    <a:pt x="191" y="484"/>
                  </a:cubicBezTo>
                  <a:cubicBezTo>
                    <a:pt x="170" y="445"/>
                    <a:pt x="149" y="407"/>
                    <a:pt x="128" y="369"/>
                  </a:cubicBezTo>
                  <a:cubicBezTo>
                    <a:pt x="116" y="347"/>
                    <a:pt x="105" y="326"/>
                    <a:pt x="98" y="303"/>
                  </a:cubicBezTo>
                  <a:cubicBezTo>
                    <a:pt x="86" y="261"/>
                    <a:pt x="92" y="215"/>
                    <a:pt x="110" y="176"/>
                  </a:cubicBezTo>
                  <a:cubicBezTo>
                    <a:pt x="122" y="152"/>
                    <a:pt x="138" y="129"/>
                    <a:pt x="162" y="115"/>
                  </a:cubicBezTo>
                  <a:cubicBezTo>
                    <a:pt x="185" y="100"/>
                    <a:pt x="215" y="96"/>
                    <a:pt x="239" y="108"/>
                  </a:cubicBezTo>
                  <a:cubicBezTo>
                    <a:pt x="256" y="102"/>
                    <a:pt x="274" y="108"/>
                    <a:pt x="290" y="115"/>
                  </a:cubicBezTo>
                  <a:cubicBezTo>
                    <a:pt x="335" y="138"/>
                    <a:pt x="370" y="177"/>
                    <a:pt x="392" y="223"/>
                  </a:cubicBezTo>
                  <a:cubicBezTo>
                    <a:pt x="397" y="234"/>
                    <a:pt x="402" y="247"/>
                    <a:pt x="405" y="259"/>
                  </a:cubicBezTo>
                  <a:cubicBezTo>
                    <a:pt x="408" y="225"/>
                    <a:pt x="404" y="190"/>
                    <a:pt x="394" y="157"/>
                  </a:cubicBezTo>
                  <a:cubicBezTo>
                    <a:pt x="368" y="69"/>
                    <a:pt x="295" y="42"/>
                    <a:pt x="259" y="50"/>
                  </a:cubicBezTo>
                  <a:cubicBezTo>
                    <a:pt x="259" y="50"/>
                    <a:pt x="239" y="0"/>
                    <a:pt x="152" y="23"/>
                  </a:cubicBezTo>
                  <a:cubicBezTo>
                    <a:pt x="66" y="47"/>
                    <a:pt x="0" y="138"/>
                    <a:pt x="6" y="270"/>
                  </a:cubicBezTo>
                  <a:cubicBezTo>
                    <a:pt x="12" y="400"/>
                    <a:pt x="160" y="518"/>
                    <a:pt x="221" y="600"/>
                  </a:cubicBezTo>
                  <a:close/>
                </a:path>
              </a:pathLst>
            </a:custGeom>
            <a:solidFill>
              <a:srgbClr val="A2DEF9"/>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624" name="Freeform 826"/>
            <p:cNvSpPr/>
            <p:nvPr/>
          </p:nvSpPr>
          <p:spPr>
            <a:xfrm rot="19051800">
              <a:off x="1020240" y="5734080"/>
              <a:ext cx="102240" cy="121320"/>
            </a:xfrm>
            <a:custGeom>
              <a:gdLst>
                <a:gd name="textAreaLeft" fmla="*/ 0 w 102240"/>
                <a:gd name="textAreaRight" fmla="*/ 102600 w 102240"/>
                <a:gd name="textAreaTop" fmla="*/ 0 h 121320"/>
                <a:gd name="textAreaBottom" fmla="*/ 121680 h 121320"/>
              </a:gdLst>
              <a:rect l="textAreaLeft" t="textAreaTop" r="textAreaRight" b="textAreaBottom"/>
              <a:pathLst>
                <a:path w="78" h="93">
                  <a:moveTo>
                    <a:pt x="10" y="90"/>
                  </a:moveTo>
                  <a:cubicBezTo>
                    <a:pt x="22" y="80"/>
                    <a:pt x="31" y="66"/>
                    <a:pt x="41" y="54"/>
                  </a:cubicBezTo>
                  <a:cubicBezTo>
                    <a:pt x="52" y="40"/>
                    <a:pt x="63" y="25"/>
                    <a:pt x="74" y="11"/>
                  </a:cubicBezTo>
                  <a:cubicBezTo>
                    <a:pt x="78" y="6"/>
                    <a:pt x="72" y="0"/>
                    <a:pt x="68" y="5"/>
                  </a:cubicBezTo>
                  <a:cubicBezTo>
                    <a:pt x="56" y="18"/>
                    <a:pt x="45" y="32"/>
                    <a:pt x="33" y="45"/>
                  </a:cubicBezTo>
                  <a:cubicBezTo>
                    <a:pt x="22" y="58"/>
                    <a:pt x="10" y="70"/>
                    <a:pt x="3" y="84"/>
                  </a:cubicBezTo>
                  <a:cubicBezTo>
                    <a:pt x="0" y="89"/>
                    <a:pt x="6" y="93"/>
                    <a:pt x="10" y="90"/>
                  </a:cubicBezTo>
                  <a:close/>
                </a:path>
              </a:pathLst>
            </a:custGeom>
            <a:solidFill>
              <a:srgbClr val="FFFFFF"/>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625" name="Freeform 827"/>
            <p:cNvSpPr/>
            <p:nvPr/>
          </p:nvSpPr>
          <p:spPr>
            <a:xfrm rot="19051800">
              <a:off x="1073520" y="5887080"/>
              <a:ext cx="22320" cy="36720"/>
            </a:xfrm>
            <a:custGeom>
              <a:gdLst>
                <a:gd name="textAreaLeft" fmla="*/ 0 w 22320"/>
                <a:gd name="textAreaRight" fmla="*/ 22680 w 22320"/>
                <a:gd name="textAreaTop" fmla="*/ 0 h 36720"/>
                <a:gd name="textAreaBottom" fmla="*/ 37080 h 36720"/>
              </a:gdLst>
              <a:rect l="textAreaLeft" t="textAreaTop" r="textAreaRight" b="textAreaBottom"/>
              <a:pathLst>
                <a:path w="17" h="28">
                  <a:moveTo>
                    <a:pt x="6" y="26"/>
                  </a:moveTo>
                  <a:cubicBezTo>
                    <a:pt x="12" y="21"/>
                    <a:pt x="17" y="12"/>
                    <a:pt x="16" y="3"/>
                  </a:cubicBezTo>
                  <a:cubicBezTo>
                    <a:pt x="15" y="1"/>
                    <a:pt x="11" y="0"/>
                    <a:pt x="10" y="3"/>
                  </a:cubicBezTo>
                  <a:cubicBezTo>
                    <a:pt x="8" y="5"/>
                    <a:pt x="8" y="9"/>
                    <a:pt x="6" y="12"/>
                  </a:cubicBezTo>
                  <a:cubicBezTo>
                    <a:pt x="4" y="15"/>
                    <a:pt x="3" y="18"/>
                    <a:pt x="1" y="22"/>
                  </a:cubicBezTo>
                  <a:cubicBezTo>
                    <a:pt x="0" y="24"/>
                    <a:pt x="3" y="28"/>
                    <a:pt x="6" y="26"/>
                  </a:cubicBezTo>
                  <a:close/>
                </a:path>
              </a:pathLst>
            </a:custGeom>
            <a:solidFill>
              <a:srgbClr val="FFFFFF"/>
            </a:solidFill>
            <a:ln w="0">
              <a:noFill/>
            </a:ln>
          </p:spPr>
          <p:style>
            <a:lnRef idx="0"/>
            <a:fillRef idx="0"/>
            <a:effectRef idx="0"/>
            <a:fontRef idx="minor"/>
          </p:style>
          <p:txBody>
            <a:bodyPr tIns="18360" bIns="18360"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626" name="Freeform 828"/>
            <p:cNvSpPr/>
            <p:nvPr/>
          </p:nvSpPr>
          <p:spPr>
            <a:xfrm rot="19051800">
              <a:off x="565560" y="5397120"/>
              <a:ext cx="620280" cy="785880"/>
            </a:xfrm>
            <a:custGeom>
              <a:gdLst>
                <a:gd name="textAreaLeft" fmla="*/ 0 w 620280"/>
                <a:gd name="textAreaRight" fmla="*/ 620640 w 620280"/>
                <a:gd name="textAreaTop" fmla="*/ 0 h 785880"/>
                <a:gd name="textAreaBottom" fmla="*/ 786240 h 785880"/>
              </a:gdLst>
              <a:rect l="textAreaLeft" t="textAreaTop" r="textAreaRight" b="textAreaBottom"/>
              <a:pathLst>
                <a:path w="472" h="601">
                  <a:moveTo>
                    <a:pt x="177" y="484"/>
                  </a:moveTo>
                  <a:cubicBezTo>
                    <a:pt x="210" y="518"/>
                    <a:pt x="241" y="550"/>
                    <a:pt x="250" y="598"/>
                  </a:cubicBezTo>
                  <a:cubicBezTo>
                    <a:pt x="250" y="598"/>
                    <a:pt x="250" y="598"/>
                    <a:pt x="250" y="598"/>
                  </a:cubicBezTo>
                  <a:cubicBezTo>
                    <a:pt x="250" y="598"/>
                    <a:pt x="250" y="598"/>
                    <a:pt x="250" y="598"/>
                  </a:cubicBezTo>
                  <a:cubicBezTo>
                    <a:pt x="250" y="599"/>
                    <a:pt x="250" y="599"/>
                    <a:pt x="251" y="599"/>
                  </a:cubicBezTo>
                  <a:cubicBezTo>
                    <a:pt x="251" y="599"/>
                    <a:pt x="251" y="599"/>
                    <a:pt x="251" y="599"/>
                  </a:cubicBezTo>
                  <a:cubicBezTo>
                    <a:pt x="251" y="600"/>
                    <a:pt x="251" y="600"/>
                    <a:pt x="251" y="600"/>
                  </a:cubicBezTo>
                  <a:cubicBezTo>
                    <a:pt x="251" y="600"/>
                    <a:pt x="252" y="600"/>
                    <a:pt x="252" y="600"/>
                  </a:cubicBezTo>
                  <a:cubicBezTo>
                    <a:pt x="252" y="600"/>
                    <a:pt x="252" y="600"/>
                    <a:pt x="252" y="600"/>
                  </a:cubicBezTo>
                  <a:cubicBezTo>
                    <a:pt x="253" y="600"/>
                    <a:pt x="253" y="601"/>
                    <a:pt x="253" y="601"/>
                  </a:cubicBezTo>
                  <a:cubicBezTo>
                    <a:pt x="253" y="601"/>
                    <a:pt x="253" y="601"/>
                    <a:pt x="253" y="601"/>
                  </a:cubicBezTo>
                  <a:cubicBezTo>
                    <a:pt x="253" y="601"/>
                    <a:pt x="253" y="601"/>
                    <a:pt x="253" y="601"/>
                  </a:cubicBezTo>
                  <a:cubicBezTo>
                    <a:pt x="254" y="601"/>
                    <a:pt x="254" y="600"/>
                    <a:pt x="255" y="600"/>
                  </a:cubicBezTo>
                  <a:cubicBezTo>
                    <a:pt x="255" y="600"/>
                    <a:pt x="255" y="600"/>
                    <a:pt x="255" y="600"/>
                  </a:cubicBezTo>
                  <a:cubicBezTo>
                    <a:pt x="256" y="600"/>
                    <a:pt x="256" y="600"/>
                    <a:pt x="256" y="599"/>
                  </a:cubicBezTo>
                  <a:cubicBezTo>
                    <a:pt x="256" y="599"/>
                    <a:pt x="256" y="599"/>
                    <a:pt x="256" y="599"/>
                  </a:cubicBezTo>
                  <a:cubicBezTo>
                    <a:pt x="256" y="599"/>
                    <a:pt x="256" y="599"/>
                    <a:pt x="256" y="599"/>
                  </a:cubicBezTo>
                  <a:cubicBezTo>
                    <a:pt x="257" y="598"/>
                    <a:pt x="296" y="506"/>
                    <a:pt x="392" y="395"/>
                  </a:cubicBezTo>
                  <a:cubicBezTo>
                    <a:pt x="445" y="332"/>
                    <a:pt x="474" y="195"/>
                    <a:pt x="432" y="105"/>
                  </a:cubicBezTo>
                  <a:cubicBezTo>
                    <a:pt x="406" y="48"/>
                    <a:pt x="357" y="20"/>
                    <a:pt x="289" y="23"/>
                  </a:cubicBezTo>
                  <a:cubicBezTo>
                    <a:pt x="284" y="19"/>
                    <a:pt x="262" y="0"/>
                    <a:pt x="227" y="0"/>
                  </a:cubicBezTo>
                  <a:cubicBezTo>
                    <a:pt x="227" y="0"/>
                    <a:pt x="227" y="0"/>
                    <a:pt x="227" y="0"/>
                  </a:cubicBezTo>
                  <a:cubicBezTo>
                    <a:pt x="188" y="0"/>
                    <a:pt x="148" y="24"/>
                    <a:pt x="108" y="71"/>
                  </a:cubicBezTo>
                  <a:cubicBezTo>
                    <a:pt x="0" y="198"/>
                    <a:pt x="68" y="326"/>
                    <a:pt x="105" y="394"/>
                  </a:cubicBezTo>
                  <a:cubicBezTo>
                    <a:pt x="125" y="431"/>
                    <a:pt x="151" y="458"/>
                    <a:pt x="177" y="484"/>
                  </a:cubicBezTo>
                  <a:close/>
                  <a:moveTo>
                    <a:pt x="242" y="309"/>
                  </a:moveTo>
                  <a:cubicBezTo>
                    <a:pt x="215" y="285"/>
                    <a:pt x="201" y="231"/>
                    <a:pt x="203" y="192"/>
                  </a:cubicBezTo>
                  <a:cubicBezTo>
                    <a:pt x="205" y="168"/>
                    <a:pt x="213" y="151"/>
                    <a:pt x="225" y="146"/>
                  </a:cubicBezTo>
                  <a:cubicBezTo>
                    <a:pt x="234" y="141"/>
                    <a:pt x="244" y="139"/>
                    <a:pt x="252" y="139"/>
                  </a:cubicBezTo>
                  <a:cubicBezTo>
                    <a:pt x="242" y="190"/>
                    <a:pt x="235" y="252"/>
                    <a:pt x="242" y="309"/>
                  </a:cubicBezTo>
                  <a:close/>
                  <a:moveTo>
                    <a:pt x="259" y="140"/>
                  </a:moveTo>
                  <a:cubicBezTo>
                    <a:pt x="268" y="141"/>
                    <a:pt x="275" y="145"/>
                    <a:pt x="282" y="152"/>
                  </a:cubicBezTo>
                  <a:cubicBezTo>
                    <a:pt x="293" y="164"/>
                    <a:pt x="298" y="183"/>
                    <a:pt x="296" y="208"/>
                  </a:cubicBezTo>
                  <a:cubicBezTo>
                    <a:pt x="292" y="256"/>
                    <a:pt x="261" y="296"/>
                    <a:pt x="249" y="309"/>
                  </a:cubicBezTo>
                  <a:cubicBezTo>
                    <a:pt x="241" y="253"/>
                    <a:pt x="248" y="191"/>
                    <a:pt x="259" y="140"/>
                  </a:cubicBezTo>
                  <a:close/>
                  <a:moveTo>
                    <a:pt x="254" y="133"/>
                  </a:moveTo>
                  <a:cubicBezTo>
                    <a:pt x="253" y="132"/>
                    <a:pt x="252" y="132"/>
                    <a:pt x="251" y="132"/>
                  </a:cubicBezTo>
                  <a:cubicBezTo>
                    <a:pt x="251" y="132"/>
                    <a:pt x="251" y="132"/>
                    <a:pt x="251" y="132"/>
                  </a:cubicBezTo>
                  <a:cubicBezTo>
                    <a:pt x="242" y="132"/>
                    <a:pt x="232" y="135"/>
                    <a:pt x="222" y="140"/>
                  </a:cubicBezTo>
                  <a:cubicBezTo>
                    <a:pt x="208" y="146"/>
                    <a:pt x="199" y="165"/>
                    <a:pt x="197" y="191"/>
                  </a:cubicBezTo>
                  <a:cubicBezTo>
                    <a:pt x="194" y="235"/>
                    <a:pt x="211" y="295"/>
                    <a:pt x="243" y="318"/>
                  </a:cubicBezTo>
                  <a:cubicBezTo>
                    <a:pt x="247" y="343"/>
                    <a:pt x="250" y="367"/>
                    <a:pt x="252" y="391"/>
                  </a:cubicBezTo>
                  <a:cubicBezTo>
                    <a:pt x="234" y="376"/>
                    <a:pt x="173" y="318"/>
                    <a:pt x="167" y="228"/>
                  </a:cubicBezTo>
                  <a:cubicBezTo>
                    <a:pt x="163" y="172"/>
                    <a:pt x="168" y="143"/>
                    <a:pt x="183" y="126"/>
                  </a:cubicBezTo>
                  <a:cubicBezTo>
                    <a:pt x="197" y="110"/>
                    <a:pt x="224" y="105"/>
                    <a:pt x="261" y="103"/>
                  </a:cubicBezTo>
                  <a:cubicBezTo>
                    <a:pt x="258" y="112"/>
                    <a:pt x="256" y="122"/>
                    <a:pt x="254" y="133"/>
                  </a:cubicBezTo>
                  <a:close/>
                  <a:moveTo>
                    <a:pt x="178" y="122"/>
                  </a:moveTo>
                  <a:cubicBezTo>
                    <a:pt x="161" y="140"/>
                    <a:pt x="156" y="170"/>
                    <a:pt x="160" y="229"/>
                  </a:cubicBezTo>
                  <a:cubicBezTo>
                    <a:pt x="167" y="335"/>
                    <a:pt x="251" y="398"/>
                    <a:pt x="253" y="400"/>
                  </a:cubicBezTo>
                  <a:cubicBezTo>
                    <a:pt x="255" y="431"/>
                    <a:pt x="256" y="461"/>
                    <a:pt x="256" y="488"/>
                  </a:cubicBezTo>
                  <a:cubicBezTo>
                    <a:pt x="239" y="476"/>
                    <a:pt x="179" y="431"/>
                    <a:pt x="139" y="328"/>
                  </a:cubicBezTo>
                  <a:cubicBezTo>
                    <a:pt x="108" y="250"/>
                    <a:pt x="114" y="150"/>
                    <a:pt x="151" y="94"/>
                  </a:cubicBezTo>
                  <a:cubicBezTo>
                    <a:pt x="171" y="65"/>
                    <a:pt x="198" y="51"/>
                    <a:pt x="230" y="51"/>
                  </a:cubicBezTo>
                  <a:cubicBezTo>
                    <a:pt x="244" y="51"/>
                    <a:pt x="258" y="53"/>
                    <a:pt x="273" y="58"/>
                  </a:cubicBezTo>
                  <a:cubicBezTo>
                    <a:pt x="270" y="69"/>
                    <a:pt x="266" y="82"/>
                    <a:pt x="263" y="96"/>
                  </a:cubicBezTo>
                  <a:cubicBezTo>
                    <a:pt x="222" y="98"/>
                    <a:pt x="194" y="103"/>
                    <a:pt x="178" y="122"/>
                  </a:cubicBezTo>
                  <a:close/>
                  <a:moveTo>
                    <a:pt x="250" y="318"/>
                  </a:moveTo>
                  <a:cubicBezTo>
                    <a:pt x="258" y="310"/>
                    <a:pt x="298" y="266"/>
                    <a:pt x="303" y="208"/>
                  </a:cubicBezTo>
                  <a:cubicBezTo>
                    <a:pt x="305" y="182"/>
                    <a:pt x="299" y="161"/>
                    <a:pt x="286" y="147"/>
                  </a:cubicBezTo>
                  <a:cubicBezTo>
                    <a:pt x="279" y="140"/>
                    <a:pt x="270" y="135"/>
                    <a:pt x="260" y="133"/>
                  </a:cubicBezTo>
                  <a:cubicBezTo>
                    <a:pt x="263" y="123"/>
                    <a:pt x="265" y="112"/>
                    <a:pt x="268" y="103"/>
                  </a:cubicBezTo>
                  <a:cubicBezTo>
                    <a:pt x="294" y="102"/>
                    <a:pt x="313" y="115"/>
                    <a:pt x="327" y="139"/>
                  </a:cubicBezTo>
                  <a:cubicBezTo>
                    <a:pt x="349" y="178"/>
                    <a:pt x="347" y="242"/>
                    <a:pt x="331" y="269"/>
                  </a:cubicBezTo>
                  <a:cubicBezTo>
                    <a:pt x="323" y="283"/>
                    <a:pt x="311" y="296"/>
                    <a:pt x="301" y="310"/>
                  </a:cubicBezTo>
                  <a:cubicBezTo>
                    <a:pt x="284" y="331"/>
                    <a:pt x="267" y="352"/>
                    <a:pt x="257" y="376"/>
                  </a:cubicBezTo>
                  <a:cubicBezTo>
                    <a:pt x="255" y="357"/>
                    <a:pt x="253" y="337"/>
                    <a:pt x="250" y="318"/>
                  </a:cubicBezTo>
                  <a:close/>
                  <a:moveTo>
                    <a:pt x="306" y="314"/>
                  </a:moveTo>
                  <a:cubicBezTo>
                    <a:pt x="317" y="300"/>
                    <a:pt x="328" y="287"/>
                    <a:pt x="337" y="272"/>
                  </a:cubicBezTo>
                  <a:cubicBezTo>
                    <a:pt x="354" y="244"/>
                    <a:pt x="356" y="178"/>
                    <a:pt x="333" y="135"/>
                  </a:cubicBezTo>
                  <a:cubicBezTo>
                    <a:pt x="318" y="110"/>
                    <a:pt x="297" y="96"/>
                    <a:pt x="269" y="96"/>
                  </a:cubicBezTo>
                  <a:cubicBezTo>
                    <a:pt x="273" y="83"/>
                    <a:pt x="277" y="71"/>
                    <a:pt x="280" y="61"/>
                  </a:cubicBezTo>
                  <a:cubicBezTo>
                    <a:pt x="368" y="92"/>
                    <a:pt x="399" y="139"/>
                    <a:pt x="388" y="228"/>
                  </a:cubicBezTo>
                  <a:cubicBezTo>
                    <a:pt x="382" y="282"/>
                    <a:pt x="345" y="337"/>
                    <a:pt x="313" y="386"/>
                  </a:cubicBezTo>
                  <a:cubicBezTo>
                    <a:pt x="293" y="417"/>
                    <a:pt x="273" y="446"/>
                    <a:pt x="263" y="473"/>
                  </a:cubicBezTo>
                  <a:cubicBezTo>
                    <a:pt x="262" y="448"/>
                    <a:pt x="261" y="422"/>
                    <a:pt x="259" y="394"/>
                  </a:cubicBezTo>
                  <a:cubicBezTo>
                    <a:pt x="265" y="364"/>
                    <a:pt x="286" y="339"/>
                    <a:pt x="306" y="314"/>
                  </a:cubicBezTo>
                  <a:close/>
                  <a:moveTo>
                    <a:pt x="290" y="30"/>
                  </a:moveTo>
                  <a:cubicBezTo>
                    <a:pt x="354" y="27"/>
                    <a:pt x="401" y="54"/>
                    <a:pt x="426" y="107"/>
                  </a:cubicBezTo>
                  <a:cubicBezTo>
                    <a:pt x="466" y="194"/>
                    <a:pt x="438" y="331"/>
                    <a:pt x="387" y="390"/>
                  </a:cubicBezTo>
                  <a:cubicBezTo>
                    <a:pt x="316" y="473"/>
                    <a:pt x="276" y="545"/>
                    <a:pt x="259" y="578"/>
                  </a:cubicBezTo>
                  <a:cubicBezTo>
                    <a:pt x="261" y="558"/>
                    <a:pt x="263" y="529"/>
                    <a:pt x="263" y="494"/>
                  </a:cubicBezTo>
                  <a:cubicBezTo>
                    <a:pt x="270" y="463"/>
                    <a:pt x="293" y="427"/>
                    <a:pt x="318" y="389"/>
                  </a:cubicBezTo>
                  <a:cubicBezTo>
                    <a:pt x="351" y="340"/>
                    <a:pt x="388" y="284"/>
                    <a:pt x="395" y="229"/>
                  </a:cubicBezTo>
                  <a:cubicBezTo>
                    <a:pt x="406" y="136"/>
                    <a:pt x="374" y="87"/>
                    <a:pt x="282" y="54"/>
                  </a:cubicBezTo>
                  <a:cubicBezTo>
                    <a:pt x="286" y="42"/>
                    <a:pt x="289" y="34"/>
                    <a:pt x="290" y="30"/>
                  </a:cubicBezTo>
                  <a:close/>
                  <a:moveTo>
                    <a:pt x="113" y="75"/>
                  </a:moveTo>
                  <a:cubicBezTo>
                    <a:pt x="152" y="30"/>
                    <a:pt x="190" y="7"/>
                    <a:pt x="227" y="7"/>
                  </a:cubicBezTo>
                  <a:cubicBezTo>
                    <a:pt x="227" y="7"/>
                    <a:pt x="227" y="7"/>
                    <a:pt x="227" y="7"/>
                  </a:cubicBezTo>
                  <a:cubicBezTo>
                    <a:pt x="258" y="7"/>
                    <a:pt x="278" y="23"/>
                    <a:pt x="284" y="28"/>
                  </a:cubicBezTo>
                  <a:cubicBezTo>
                    <a:pt x="283" y="31"/>
                    <a:pt x="279" y="40"/>
                    <a:pt x="275" y="52"/>
                  </a:cubicBezTo>
                  <a:cubicBezTo>
                    <a:pt x="260" y="47"/>
                    <a:pt x="245" y="44"/>
                    <a:pt x="230" y="44"/>
                  </a:cubicBezTo>
                  <a:cubicBezTo>
                    <a:pt x="196" y="44"/>
                    <a:pt x="167" y="60"/>
                    <a:pt x="146" y="91"/>
                  </a:cubicBezTo>
                  <a:cubicBezTo>
                    <a:pt x="107" y="147"/>
                    <a:pt x="102" y="251"/>
                    <a:pt x="133" y="331"/>
                  </a:cubicBezTo>
                  <a:cubicBezTo>
                    <a:pt x="177" y="444"/>
                    <a:pt x="245" y="489"/>
                    <a:pt x="256" y="496"/>
                  </a:cubicBezTo>
                  <a:cubicBezTo>
                    <a:pt x="256" y="532"/>
                    <a:pt x="254" y="561"/>
                    <a:pt x="252" y="580"/>
                  </a:cubicBezTo>
                  <a:cubicBezTo>
                    <a:pt x="240" y="539"/>
                    <a:pt x="211" y="510"/>
                    <a:pt x="182" y="479"/>
                  </a:cubicBezTo>
                  <a:cubicBezTo>
                    <a:pt x="157" y="453"/>
                    <a:pt x="131" y="427"/>
                    <a:pt x="111" y="391"/>
                  </a:cubicBezTo>
                  <a:cubicBezTo>
                    <a:pt x="75" y="324"/>
                    <a:pt x="8" y="199"/>
                    <a:pt x="113" y="75"/>
                  </a:cubicBezTo>
                  <a:close/>
                </a:path>
              </a:pathLst>
            </a:custGeom>
            <a:solidFill>
              <a:srgbClr val="66C0E4"/>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9" dur="3400" fill="hold" nodeType="withEffect">
                                  <p:stCondLst>
                                    <p:cond delay="0"/>
                                  </p:stCondLst>
                                  <p:childTnLst>
                                    <p:set>
                                      <p:cBhvr>
                                        <p:cTn id="6" dur="1" fill="hold">
                                          <p:stCondLst>
                                            <p:cond delay="0"/>
                                          </p:stCondLst>
                                        </p:cTn>
                                        <p:tgtEl>
                                          <p:spTgt spid="581"/>
                                        </p:tgtEl>
                                        <p:attrNameLst>
                                          <p:attrName>style.visibility</p:attrName>
                                        </p:attrNameLst>
                                      </p:cBhvr>
                                      <p:to>
                                        <p:strVal val="visible"/>
                                      </p:to>
                                    </p:set>
                                    <p:anim calcmode="lin" valueType="num">
                                      <p:cBhvr additive="repl">
                                        <p:cTn id="7" dur="3400" fill="hold"/>
                                        <p:tgtEl>
                                          <p:spTgt spid="581"/>
                                        </p:tgtEl>
                                        <p:attrNameLst>
                                          <p:attrName>ppt_x</p:attrName>
                                        </p:attrNameLst>
                                      </p:cBhvr>
                                      <p:tavLst>
                                        <p:tav tm="0">
                                          <p:val>
                                            <p:strVal val="0-#ppt_w/2"/>
                                          </p:val>
                                        </p:tav>
                                        <p:tav tm="100000">
                                          <p:val>
                                            <p:strVal val="#ppt_x"/>
                                          </p:val>
                                        </p:tav>
                                      </p:tavLst>
                                    </p:anim>
                                    <p:anim calcmode="lin" valueType="num">
                                      <p:cBhvr additive="repl">
                                        <p:cTn id="8" dur="3400" fill="hold"/>
                                        <p:tgtEl>
                                          <p:spTgt spid="581"/>
                                        </p:tgtEl>
                                        <p:attrNameLst>
                                          <p:attrName>ppt_y</p:attrName>
                                        </p:attrNameLst>
                                      </p:cBhvr>
                                      <p:tavLst>
                                        <p:tav tm="0">
                                          <p:val>
                                            <p:strVal val="0-#ppt_h/2"/>
                                          </p:val>
                                        </p:tav>
                                        <p:tav tm="100000">
                                          <p:val>
                                            <p:strVal val="#ppt_y"/>
                                          </p:val>
                                        </p:tav>
                                      </p:tavLst>
                                    </p:anim>
                                  </p:childTnLst>
                                </p:cTn>
                              </p:par>
                              <p:par>
                                <p:cTn id="9" presetID="2" presetClass="entr" presetSubtype="9" dur="4000" fill="hold" nodeType="withEffect">
                                  <p:stCondLst>
                                    <p:cond delay="0"/>
                                  </p:stCondLst>
                                  <p:childTnLst>
                                    <p:set>
                                      <p:cBhvr>
                                        <p:cTn id="10" dur="1" fill="hold">
                                          <p:stCondLst>
                                            <p:cond delay="0"/>
                                          </p:stCondLst>
                                        </p:cTn>
                                        <p:tgtEl>
                                          <p:spTgt spid="610"/>
                                        </p:tgtEl>
                                        <p:attrNameLst>
                                          <p:attrName>style.visibility</p:attrName>
                                        </p:attrNameLst>
                                      </p:cBhvr>
                                      <p:to>
                                        <p:strVal val="visible"/>
                                      </p:to>
                                    </p:set>
                                    <p:anim calcmode="lin" valueType="num">
                                      <p:cBhvr additive="repl">
                                        <p:cTn id="11" dur="4000" fill="hold"/>
                                        <p:tgtEl>
                                          <p:spTgt spid="610"/>
                                        </p:tgtEl>
                                        <p:attrNameLst>
                                          <p:attrName>ppt_x</p:attrName>
                                        </p:attrNameLst>
                                      </p:cBhvr>
                                      <p:tavLst>
                                        <p:tav tm="0">
                                          <p:val>
                                            <p:strVal val="0-#ppt_w/2"/>
                                          </p:val>
                                        </p:tav>
                                        <p:tav tm="100000">
                                          <p:val>
                                            <p:strVal val="#ppt_x"/>
                                          </p:val>
                                        </p:tav>
                                      </p:tavLst>
                                    </p:anim>
                                    <p:anim calcmode="lin" valueType="num">
                                      <p:cBhvr additive="repl">
                                        <p:cTn id="12" dur="4000" fill="hold"/>
                                        <p:tgtEl>
                                          <p:spTgt spid="61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627" name="组合 81"/>
          <p:cNvGrpSpPr/>
          <p:nvPr/>
        </p:nvGrpSpPr>
        <p:grpSpPr>
          <a:xfrm>
            <a:off x="5322960" y="5068080"/>
            <a:ext cx="988200" cy="1001880"/>
            <a:chOff x="5322960" y="5068080"/>
            <a:chExt cx="988200" cy="1001880"/>
          </a:xfrm>
        </p:grpSpPr>
        <p:sp>
          <p:nvSpPr>
            <p:cNvPr id="628" name="Freeform 723"/>
            <p:cNvSpPr/>
            <p:nvPr/>
          </p:nvSpPr>
          <p:spPr>
            <a:xfrm rot="19051800">
              <a:off x="5916960" y="5972040"/>
              <a:ext cx="52560" cy="90720"/>
            </a:xfrm>
            <a:custGeom>
              <a:gdLst>
                <a:gd name="textAreaLeft" fmla="*/ 0 w 52560"/>
                <a:gd name="textAreaRight" fmla="*/ 52920 w 52560"/>
                <a:gd name="textAreaTop" fmla="*/ 0 h 90720"/>
                <a:gd name="textAreaBottom" fmla="*/ 91080 h 90720"/>
              </a:gdLst>
              <a:rect l="textAreaLeft" t="textAreaTop" r="textAreaRight" b="textAreaBottom"/>
              <a:pathLst>
                <a:path w="40" h="69">
                  <a:moveTo>
                    <a:pt x="35" y="0"/>
                  </a:moveTo>
                  <a:cubicBezTo>
                    <a:pt x="29" y="6"/>
                    <a:pt x="7" y="30"/>
                    <a:pt x="0" y="41"/>
                  </a:cubicBezTo>
                  <a:cubicBezTo>
                    <a:pt x="0" y="43"/>
                    <a:pt x="1" y="46"/>
                    <a:pt x="2" y="48"/>
                  </a:cubicBezTo>
                  <a:cubicBezTo>
                    <a:pt x="4" y="56"/>
                    <a:pt x="7" y="62"/>
                    <a:pt x="11" y="69"/>
                  </a:cubicBezTo>
                  <a:cubicBezTo>
                    <a:pt x="18" y="58"/>
                    <a:pt x="37" y="36"/>
                    <a:pt x="40" y="33"/>
                  </a:cubicBezTo>
                  <a:cubicBezTo>
                    <a:pt x="38" y="22"/>
                    <a:pt x="36" y="11"/>
                    <a:pt x="35" y="0"/>
                  </a:cubicBezTo>
                  <a:close/>
                </a:path>
              </a:pathLst>
            </a:custGeom>
            <a:solidFill>
              <a:srgbClr val="D2E8C5"/>
            </a:solidFill>
            <a:ln w="0">
              <a:noFill/>
            </a:ln>
          </p:spPr>
          <p:style>
            <a:lnRef idx="0"/>
            <a:fillRef idx="0"/>
            <a:effectRef idx="0"/>
            <a:fontRef idx="minor"/>
          </p:style>
          <p:txBody>
            <a:bodyPr tIns="45360" bIns="45360"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629" name="Freeform 726"/>
            <p:cNvSpPr/>
            <p:nvPr/>
          </p:nvSpPr>
          <p:spPr>
            <a:xfrm rot="19051800">
              <a:off x="5886360" y="5946120"/>
              <a:ext cx="50400" cy="89640"/>
            </a:xfrm>
            <a:custGeom>
              <a:gdLst>
                <a:gd name="textAreaLeft" fmla="*/ 0 w 50400"/>
                <a:gd name="textAreaRight" fmla="*/ 50760 w 50400"/>
                <a:gd name="textAreaTop" fmla="*/ 0 h 89640"/>
                <a:gd name="textAreaBottom" fmla="*/ 90000 h 89640"/>
              </a:gdLst>
              <a:rect l="textAreaLeft" t="textAreaTop" r="textAreaRight" b="textAreaBottom"/>
              <a:pathLst>
                <a:path w="39" h="69">
                  <a:moveTo>
                    <a:pt x="35" y="0"/>
                  </a:moveTo>
                  <a:cubicBezTo>
                    <a:pt x="29" y="7"/>
                    <a:pt x="5" y="32"/>
                    <a:pt x="0" y="43"/>
                  </a:cubicBezTo>
                  <a:cubicBezTo>
                    <a:pt x="0" y="52"/>
                    <a:pt x="1" y="61"/>
                    <a:pt x="3" y="69"/>
                  </a:cubicBezTo>
                  <a:cubicBezTo>
                    <a:pt x="12" y="57"/>
                    <a:pt x="36" y="32"/>
                    <a:pt x="39" y="29"/>
                  </a:cubicBezTo>
                  <a:cubicBezTo>
                    <a:pt x="37" y="19"/>
                    <a:pt x="36" y="9"/>
                    <a:pt x="35" y="0"/>
                  </a:cubicBezTo>
                  <a:close/>
                </a:path>
              </a:pathLst>
            </a:custGeom>
            <a:solidFill>
              <a:srgbClr val="D2E8C5"/>
            </a:solidFill>
            <a:ln w="0">
              <a:noFill/>
            </a:ln>
          </p:spPr>
          <p:style>
            <a:lnRef idx="0"/>
            <a:fillRef idx="0"/>
            <a:effectRef idx="0"/>
            <a:fontRef idx="minor"/>
          </p:style>
          <p:txBody>
            <a:bodyPr tIns="45000" bIns="45000"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630" name="Freeform 728"/>
            <p:cNvSpPr/>
            <p:nvPr/>
          </p:nvSpPr>
          <p:spPr>
            <a:xfrm rot="19051800">
              <a:off x="5822640" y="5876640"/>
              <a:ext cx="22320" cy="53640"/>
            </a:xfrm>
            <a:custGeom>
              <a:gdLst>
                <a:gd name="textAreaLeft" fmla="*/ 0 w 22320"/>
                <a:gd name="textAreaRight" fmla="*/ 22680 w 22320"/>
                <a:gd name="textAreaTop" fmla="*/ 0 h 53640"/>
                <a:gd name="textAreaBottom" fmla="*/ 54000 h 53640"/>
              </a:gdLst>
              <a:rect l="textAreaLeft" t="textAreaTop" r="textAreaRight" b="textAreaBottom"/>
              <a:pathLst>
                <a:path w="18" h="41">
                  <a:moveTo>
                    <a:pt x="17" y="0"/>
                  </a:moveTo>
                  <a:cubicBezTo>
                    <a:pt x="13" y="6"/>
                    <a:pt x="6" y="21"/>
                    <a:pt x="0" y="41"/>
                  </a:cubicBezTo>
                  <a:cubicBezTo>
                    <a:pt x="6" y="32"/>
                    <a:pt x="16" y="22"/>
                    <a:pt x="18" y="20"/>
                  </a:cubicBezTo>
                  <a:cubicBezTo>
                    <a:pt x="17" y="11"/>
                    <a:pt x="17" y="4"/>
                    <a:pt x="17" y="0"/>
                  </a:cubicBezTo>
                  <a:close/>
                </a:path>
              </a:pathLst>
            </a:custGeom>
            <a:solidFill>
              <a:srgbClr val="D2E8C5"/>
            </a:solidFill>
            <a:ln w="0">
              <a:noFill/>
            </a:ln>
          </p:spPr>
          <p:style>
            <a:lnRef idx="0"/>
            <a:fillRef idx="0"/>
            <a:effectRef idx="0"/>
            <a:fontRef idx="minor"/>
          </p:style>
          <p:txBody>
            <a:bodyPr tIns="27000" bIns="27000"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631" name="Freeform 729"/>
            <p:cNvSpPr/>
            <p:nvPr/>
          </p:nvSpPr>
          <p:spPr>
            <a:xfrm rot="19051800">
              <a:off x="5860800" y="5919120"/>
              <a:ext cx="44640" cy="90720"/>
            </a:xfrm>
            <a:custGeom>
              <a:gdLst>
                <a:gd name="textAreaLeft" fmla="*/ 0 w 44640"/>
                <a:gd name="textAreaRight" fmla="*/ 45000 w 44640"/>
                <a:gd name="textAreaTop" fmla="*/ 0 h 90720"/>
                <a:gd name="textAreaBottom" fmla="*/ 91080 h 90720"/>
              </a:gdLst>
              <a:rect l="textAreaLeft" t="textAreaTop" r="textAreaRight" b="textAreaBottom"/>
              <a:pathLst>
                <a:path w="35" h="69">
                  <a:moveTo>
                    <a:pt x="32" y="0"/>
                  </a:moveTo>
                  <a:cubicBezTo>
                    <a:pt x="26" y="7"/>
                    <a:pt x="6" y="30"/>
                    <a:pt x="1" y="41"/>
                  </a:cubicBezTo>
                  <a:cubicBezTo>
                    <a:pt x="0" y="51"/>
                    <a:pt x="0" y="60"/>
                    <a:pt x="0" y="69"/>
                  </a:cubicBezTo>
                  <a:cubicBezTo>
                    <a:pt x="8" y="56"/>
                    <a:pt x="32" y="31"/>
                    <a:pt x="35" y="28"/>
                  </a:cubicBezTo>
                  <a:cubicBezTo>
                    <a:pt x="34" y="18"/>
                    <a:pt x="33" y="9"/>
                    <a:pt x="32" y="0"/>
                  </a:cubicBezTo>
                  <a:close/>
                </a:path>
              </a:pathLst>
            </a:custGeom>
            <a:solidFill>
              <a:srgbClr val="D2E8C5"/>
            </a:solidFill>
            <a:ln w="0">
              <a:noFill/>
            </a:ln>
          </p:spPr>
          <p:style>
            <a:lnRef idx="0"/>
            <a:fillRef idx="0"/>
            <a:effectRef idx="0"/>
            <a:fontRef idx="minor"/>
          </p:style>
          <p:txBody>
            <a:bodyPr tIns="45360" bIns="45360"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632" name="Freeform 730"/>
            <p:cNvSpPr/>
            <p:nvPr/>
          </p:nvSpPr>
          <p:spPr>
            <a:xfrm rot="19051800">
              <a:off x="5838480" y="5899320"/>
              <a:ext cx="39240" cy="75240"/>
            </a:xfrm>
            <a:custGeom>
              <a:gdLst>
                <a:gd name="textAreaLeft" fmla="*/ 0 w 39240"/>
                <a:gd name="textAreaRight" fmla="*/ 39600 w 39240"/>
                <a:gd name="textAreaTop" fmla="*/ 0 h 75240"/>
                <a:gd name="textAreaBottom" fmla="*/ 75600 h 75240"/>
              </a:gdLst>
              <a:rect l="textAreaLeft" t="textAreaTop" r="textAreaRight" b="textAreaBottom"/>
              <a:pathLst>
                <a:path w="30" h="57">
                  <a:moveTo>
                    <a:pt x="28" y="0"/>
                  </a:moveTo>
                  <a:cubicBezTo>
                    <a:pt x="24" y="4"/>
                    <a:pt x="11" y="18"/>
                    <a:pt x="7" y="27"/>
                  </a:cubicBezTo>
                  <a:cubicBezTo>
                    <a:pt x="4" y="37"/>
                    <a:pt x="2" y="47"/>
                    <a:pt x="0" y="58"/>
                  </a:cubicBezTo>
                  <a:cubicBezTo>
                    <a:pt x="8" y="44"/>
                    <a:pt x="27" y="23"/>
                    <a:pt x="30" y="21"/>
                  </a:cubicBezTo>
                  <a:cubicBezTo>
                    <a:pt x="29" y="13"/>
                    <a:pt x="29" y="6"/>
                    <a:pt x="28" y="0"/>
                  </a:cubicBezTo>
                  <a:close/>
                </a:path>
              </a:pathLst>
            </a:custGeom>
            <a:solidFill>
              <a:srgbClr val="D2E8C5"/>
            </a:solidFill>
            <a:ln w="0">
              <a:noFill/>
            </a:ln>
          </p:spPr>
          <p:style>
            <a:lnRef idx="0"/>
            <a:fillRef idx="0"/>
            <a:effectRef idx="0"/>
            <a:fontRef idx="minor"/>
          </p:style>
          <p:txBody>
            <a:bodyPr tIns="37800" bIns="37800"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633" name="Freeform 732"/>
            <p:cNvSpPr/>
            <p:nvPr/>
          </p:nvSpPr>
          <p:spPr>
            <a:xfrm rot="19051800">
              <a:off x="5895720" y="5878080"/>
              <a:ext cx="70560" cy="107640"/>
            </a:xfrm>
            <a:custGeom>
              <a:gdLst>
                <a:gd name="textAreaLeft" fmla="*/ 0 w 70560"/>
                <a:gd name="textAreaRight" fmla="*/ 70920 w 70560"/>
                <a:gd name="textAreaTop" fmla="*/ 0 h 107640"/>
                <a:gd name="textAreaBottom" fmla="*/ 108000 h 107640"/>
              </a:gdLst>
              <a:rect l="textAreaLeft" t="textAreaTop" r="textAreaRight" b="textAreaBottom"/>
              <a:pathLst>
                <a:path w="54" h="82">
                  <a:moveTo>
                    <a:pt x="3" y="27"/>
                  </a:moveTo>
                  <a:cubicBezTo>
                    <a:pt x="13" y="33"/>
                    <a:pt x="45" y="71"/>
                    <a:pt x="54" y="82"/>
                  </a:cubicBezTo>
                  <a:cubicBezTo>
                    <a:pt x="53" y="76"/>
                    <a:pt x="52" y="71"/>
                    <a:pt x="51" y="65"/>
                  </a:cubicBezTo>
                  <a:cubicBezTo>
                    <a:pt x="50" y="61"/>
                    <a:pt x="49" y="57"/>
                    <a:pt x="48" y="54"/>
                  </a:cubicBezTo>
                  <a:cubicBezTo>
                    <a:pt x="34" y="37"/>
                    <a:pt x="8" y="8"/>
                    <a:pt x="0" y="0"/>
                  </a:cubicBezTo>
                  <a:cubicBezTo>
                    <a:pt x="1" y="9"/>
                    <a:pt x="2" y="18"/>
                    <a:pt x="3" y="27"/>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634" name="Freeform 733"/>
            <p:cNvSpPr/>
            <p:nvPr/>
          </p:nvSpPr>
          <p:spPr>
            <a:xfrm rot="19051800">
              <a:off x="5870160" y="5862600"/>
              <a:ext cx="62640" cy="93240"/>
            </a:xfrm>
            <a:custGeom>
              <a:gdLst>
                <a:gd name="textAreaLeft" fmla="*/ 0 w 62640"/>
                <a:gd name="textAreaRight" fmla="*/ 63000 w 62640"/>
                <a:gd name="textAreaTop" fmla="*/ 0 h 93240"/>
                <a:gd name="textAreaBottom" fmla="*/ 93600 h 93240"/>
              </a:gdLst>
              <a:rect l="textAreaLeft" t="textAreaTop" r="textAreaRight" b="textAreaBottom"/>
              <a:pathLst>
                <a:path w="48" h="72">
                  <a:moveTo>
                    <a:pt x="2" y="20"/>
                  </a:moveTo>
                  <a:cubicBezTo>
                    <a:pt x="8" y="25"/>
                    <a:pt x="38" y="60"/>
                    <a:pt x="48" y="72"/>
                  </a:cubicBezTo>
                  <a:cubicBezTo>
                    <a:pt x="43" y="57"/>
                    <a:pt x="38" y="45"/>
                    <a:pt x="32" y="34"/>
                  </a:cubicBezTo>
                  <a:cubicBezTo>
                    <a:pt x="28" y="29"/>
                    <a:pt x="8" y="7"/>
                    <a:pt x="0" y="0"/>
                  </a:cubicBezTo>
                  <a:cubicBezTo>
                    <a:pt x="1" y="6"/>
                    <a:pt x="1" y="13"/>
                    <a:pt x="2" y="20"/>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635" name="Freeform 734"/>
            <p:cNvSpPr/>
            <p:nvPr/>
          </p:nvSpPr>
          <p:spPr>
            <a:xfrm rot="19051800">
              <a:off x="5843160" y="5854680"/>
              <a:ext cx="36720" cy="63720"/>
            </a:xfrm>
            <a:custGeom>
              <a:gdLst>
                <a:gd name="textAreaLeft" fmla="*/ 0 w 36720"/>
                <a:gd name="textAreaRight" fmla="*/ 37080 w 36720"/>
                <a:gd name="textAreaTop" fmla="*/ 0 h 63720"/>
                <a:gd name="textAreaBottom" fmla="*/ 64080 h 63720"/>
              </a:gdLst>
              <a:rect l="textAreaLeft" t="textAreaTop" r="textAreaRight" b="textAreaBottom"/>
              <a:pathLst>
                <a:path w="28" h="49">
                  <a:moveTo>
                    <a:pt x="0" y="0"/>
                  </a:moveTo>
                  <a:cubicBezTo>
                    <a:pt x="0" y="4"/>
                    <a:pt x="0" y="11"/>
                    <a:pt x="1" y="19"/>
                  </a:cubicBezTo>
                  <a:cubicBezTo>
                    <a:pt x="5" y="23"/>
                    <a:pt x="21" y="39"/>
                    <a:pt x="29" y="49"/>
                  </a:cubicBezTo>
                  <a:cubicBezTo>
                    <a:pt x="23" y="36"/>
                    <a:pt x="16" y="26"/>
                    <a:pt x="11" y="18"/>
                  </a:cubicBezTo>
                  <a:cubicBezTo>
                    <a:pt x="6" y="11"/>
                    <a:pt x="2" y="5"/>
                    <a:pt x="0" y="0"/>
                  </a:cubicBezTo>
                  <a:close/>
                </a:path>
              </a:pathLst>
            </a:custGeom>
            <a:solidFill>
              <a:srgbClr val="D2E8C5"/>
            </a:solidFill>
            <a:ln w="0">
              <a:noFill/>
            </a:ln>
          </p:spPr>
          <p:style>
            <a:lnRef idx="0"/>
            <a:fillRef idx="0"/>
            <a:effectRef idx="0"/>
            <a:fontRef idx="minor"/>
          </p:style>
          <p:txBody>
            <a:bodyPr tIns="32040" bIns="32040"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636" name="Freeform 737"/>
            <p:cNvSpPr/>
            <p:nvPr/>
          </p:nvSpPr>
          <p:spPr>
            <a:xfrm rot="19051800">
              <a:off x="5925240" y="5905800"/>
              <a:ext cx="67320" cy="105480"/>
            </a:xfrm>
            <a:custGeom>
              <a:gdLst>
                <a:gd name="textAreaLeft" fmla="*/ 0 w 67320"/>
                <a:gd name="textAreaRight" fmla="*/ 67680 w 67320"/>
                <a:gd name="textAreaTop" fmla="*/ 0 h 105480"/>
                <a:gd name="textAreaBottom" fmla="*/ 105840 h 105480"/>
              </a:gdLst>
              <a:rect l="textAreaLeft" t="textAreaTop" r="textAreaRight" b="textAreaBottom"/>
              <a:pathLst>
                <a:path w="52" h="81">
                  <a:moveTo>
                    <a:pt x="4" y="29"/>
                  </a:moveTo>
                  <a:cubicBezTo>
                    <a:pt x="13" y="36"/>
                    <a:pt x="44" y="72"/>
                    <a:pt x="51" y="81"/>
                  </a:cubicBezTo>
                  <a:cubicBezTo>
                    <a:pt x="52" y="73"/>
                    <a:pt x="52" y="65"/>
                    <a:pt x="51" y="56"/>
                  </a:cubicBezTo>
                  <a:cubicBezTo>
                    <a:pt x="48" y="52"/>
                    <a:pt x="12" y="9"/>
                    <a:pt x="0" y="0"/>
                  </a:cubicBezTo>
                  <a:cubicBezTo>
                    <a:pt x="1" y="9"/>
                    <a:pt x="2" y="19"/>
                    <a:pt x="4" y="29"/>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637" name="Freeform 738"/>
            <p:cNvSpPr/>
            <p:nvPr/>
          </p:nvSpPr>
          <p:spPr>
            <a:xfrm rot="19051800">
              <a:off x="5953680" y="5936760"/>
              <a:ext cx="61560" cy="94320"/>
            </a:xfrm>
            <a:custGeom>
              <a:gdLst>
                <a:gd name="textAreaLeft" fmla="*/ 0 w 61560"/>
                <a:gd name="textAreaRight" fmla="*/ 61920 w 61560"/>
                <a:gd name="textAreaTop" fmla="*/ 0 h 94320"/>
                <a:gd name="textAreaBottom" fmla="*/ 94680 h 94320"/>
              </a:gdLst>
              <a:rect l="textAreaLeft" t="textAreaTop" r="textAreaRight" b="textAreaBottom"/>
              <a:pathLst>
                <a:path w="47" h="72">
                  <a:moveTo>
                    <a:pt x="5" y="32"/>
                  </a:moveTo>
                  <a:cubicBezTo>
                    <a:pt x="14" y="37"/>
                    <a:pt x="38" y="65"/>
                    <a:pt x="44" y="72"/>
                  </a:cubicBezTo>
                  <a:cubicBezTo>
                    <a:pt x="45" y="66"/>
                    <a:pt x="46" y="59"/>
                    <a:pt x="47" y="52"/>
                  </a:cubicBezTo>
                  <a:cubicBezTo>
                    <a:pt x="43" y="48"/>
                    <a:pt x="12" y="10"/>
                    <a:pt x="0" y="0"/>
                  </a:cubicBezTo>
                  <a:cubicBezTo>
                    <a:pt x="1" y="10"/>
                    <a:pt x="3" y="21"/>
                    <a:pt x="5" y="32"/>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638" name="Freeform 813"/>
            <p:cNvSpPr/>
            <p:nvPr/>
          </p:nvSpPr>
          <p:spPr>
            <a:xfrm rot="19051800">
              <a:off x="6191640" y="5770800"/>
              <a:ext cx="36720" cy="28800"/>
            </a:xfrm>
            <a:custGeom>
              <a:gdLst>
                <a:gd name="textAreaLeft" fmla="*/ 0 w 36720"/>
                <a:gd name="textAreaRight" fmla="*/ 37080 w 36720"/>
                <a:gd name="textAreaTop" fmla="*/ 0 h 28800"/>
                <a:gd name="textAreaBottom" fmla="*/ 29160 h 28800"/>
              </a:gdLst>
              <a:rect l="textAreaLeft" t="textAreaTop" r="textAreaRight" b="textAreaBottom"/>
              <a:pathLst>
                <a:path w="28" h="22">
                  <a:moveTo>
                    <a:pt x="14" y="0"/>
                  </a:moveTo>
                  <a:cubicBezTo>
                    <a:pt x="0" y="0"/>
                    <a:pt x="0" y="22"/>
                    <a:pt x="14" y="22"/>
                  </a:cubicBezTo>
                  <a:cubicBezTo>
                    <a:pt x="28" y="22"/>
                    <a:pt x="28" y="0"/>
                    <a:pt x="14" y="0"/>
                  </a:cubicBezTo>
                  <a:close/>
                </a:path>
              </a:pathLst>
            </a:custGeom>
            <a:solidFill>
              <a:srgbClr val="FFF687"/>
            </a:solidFill>
            <a:ln w="0">
              <a:noFill/>
            </a:ln>
          </p:spPr>
          <p:style>
            <a:lnRef idx="0"/>
            <a:fillRef idx="0"/>
            <a:effectRef idx="0"/>
            <a:fontRef idx="minor"/>
          </p:style>
          <p:txBody>
            <a:bodyPr tIns="14400" bIns="14400"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639" name="Freeform 824"/>
            <p:cNvSpPr/>
            <p:nvPr/>
          </p:nvSpPr>
          <p:spPr>
            <a:xfrm rot="19051800">
              <a:off x="5524200" y="5150160"/>
              <a:ext cx="550440" cy="789480"/>
            </a:xfrm>
            <a:custGeom>
              <a:gdLst>
                <a:gd name="textAreaLeft" fmla="*/ 0 w 550440"/>
                <a:gd name="textAreaRight" fmla="*/ 550800 w 550440"/>
                <a:gd name="textAreaTop" fmla="*/ 0 h 789480"/>
                <a:gd name="textAreaBottom" fmla="*/ 789840 h 789480"/>
              </a:gdLst>
              <a:rect l="textAreaLeft" t="textAreaTop" r="textAreaRight" b="textAreaBottom"/>
              <a:pathLst>
                <a:path w="421" h="603">
                  <a:moveTo>
                    <a:pt x="223" y="603"/>
                  </a:moveTo>
                  <a:cubicBezTo>
                    <a:pt x="223" y="603"/>
                    <a:pt x="280" y="493"/>
                    <a:pt x="342" y="419"/>
                  </a:cubicBezTo>
                  <a:cubicBezTo>
                    <a:pt x="403" y="346"/>
                    <a:pt x="421" y="245"/>
                    <a:pt x="394" y="157"/>
                  </a:cubicBezTo>
                  <a:cubicBezTo>
                    <a:pt x="368" y="69"/>
                    <a:pt x="295" y="42"/>
                    <a:pt x="259" y="50"/>
                  </a:cubicBezTo>
                  <a:cubicBezTo>
                    <a:pt x="259" y="50"/>
                    <a:pt x="239" y="0"/>
                    <a:pt x="152" y="23"/>
                  </a:cubicBezTo>
                  <a:cubicBezTo>
                    <a:pt x="66" y="47"/>
                    <a:pt x="0" y="138"/>
                    <a:pt x="6" y="270"/>
                  </a:cubicBezTo>
                  <a:cubicBezTo>
                    <a:pt x="12" y="402"/>
                    <a:pt x="163" y="520"/>
                    <a:pt x="223" y="603"/>
                  </a:cubicBezTo>
                  <a:close/>
                </a:path>
              </a:pathLst>
            </a:custGeom>
            <a:solidFill>
              <a:srgbClr val="CCECFC"/>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640" name="Freeform 825"/>
            <p:cNvSpPr/>
            <p:nvPr/>
          </p:nvSpPr>
          <p:spPr>
            <a:xfrm rot="19051800">
              <a:off x="5524920" y="5156280"/>
              <a:ext cx="533520" cy="784800"/>
            </a:xfrm>
            <a:custGeom>
              <a:gdLst>
                <a:gd name="textAreaLeft" fmla="*/ 0 w 533520"/>
                <a:gd name="textAreaRight" fmla="*/ 533880 w 533520"/>
                <a:gd name="textAreaTop" fmla="*/ 0 h 784800"/>
                <a:gd name="textAreaBottom" fmla="*/ 785160 h 784800"/>
              </a:gdLst>
              <a:rect l="textAreaLeft" t="textAreaTop" r="textAreaRight" b="textAreaBottom"/>
              <a:pathLst>
                <a:path w="408" h="600">
                  <a:moveTo>
                    <a:pt x="221" y="600"/>
                  </a:moveTo>
                  <a:cubicBezTo>
                    <a:pt x="224" y="585"/>
                    <a:pt x="224" y="569"/>
                    <a:pt x="221" y="554"/>
                  </a:cubicBezTo>
                  <a:cubicBezTo>
                    <a:pt x="216" y="529"/>
                    <a:pt x="203" y="506"/>
                    <a:pt x="191" y="484"/>
                  </a:cubicBezTo>
                  <a:cubicBezTo>
                    <a:pt x="170" y="445"/>
                    <a:pt x="149" y="407"/>
                    <a:pt x="128" y="369"/>
                  </a:cubicBezTo>
                  <a:cubicBezTo>
                    <a:pt x="116" y="347"/>
                    <a:pt x="105" y="326"/>
                    <a:pt x="98" y="303"/>
                  </a:cubicBezTo>
                  <a:cubicBezTo>
                    <a:pt x="86" y="261"/>
                    <a:pt x="92" y="215"/>
                    <a:pt x="110" y="176"/>
                  </a:cubicBezTo>
                  <a:cubicBezTo>
                    <a:pt x="122" y="152"/>
                    <a:pt x="138" y="129"/>
                    <a:pt x="162" y="115"/>
                  </a:cubicBezTo>
                  <a:cubicBezTo>
                    <a:pt x="185" y="100"/>
                    <a:pt x="215" y="96"/>
                    <a:pt x="239" y="108"/>
                  </a:cubicBezTo>
                  <a:cubicBezTo>
                    <a:pt x="256" y="102"/>
                    <a:pt x="274" y="108"/>
                    <a:pt x="290" y="115"/>
                  </a:cubicBezTo>
                  <a:cubicBezTo>
                    <a:pt x="335" y="138"/>
                    <a:pt x="370" y="177"/>
                    <a:pt x="392" y="223"/>
                  </a:cubicBezTo>
                  <a:cubicBezTo>
                    <a:pt x="397" y="234"/>
                    <a:pt x="402" y="247"/>
                    <a:pt x="405" y="259"/>
                  </a:cubicBezTo>
                  <a:cubicBezTo>
                    <a:pt x="408" y="225"/>
                    <a:pt x="404" y="190"/>
                    <a:pt x="394" y="157"/>
                  </a:cubicBezTo>
                  <a:cubicBezTo>
                    <a:pt x="368" y="69"/>
                    <a:pt x="295" y="42"/>
                    <a:pt x="259" y="50"/>
                  </a:cubicBezTo>
                  <a:cubicBezTo>
                    <a:pt x="259" y="50"/>
                    <a:pt x="239" y="0"/>
                    <a:pt x="152" y="23"/>
                  </a:cubicBezTo>
                  <a:cubicBezTo>
                    <a:pt x="66" y="47"/>
                    <a:pt x="0" y="138"/>
                    <a:pt x="6" y="270"/>
                  </a:cubicBezTo>
                  <a:cubicBezTo>
                    <a:pt x="12" y="400"/>
                    <a:pt x="160" y="518"/>
                    <a:pt x="221" y="600"/>
                  </a:cubicBezTo>
                  <a:close/>
                </a:path>
              </a:pathLst>
            </a:custGeom>
            <a:solidFill>
              <a:srgbClr val="A2DEF9"/>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641" name="Freeform 826"/>
            <p:cNvSpPr/>
            <p:nvPr/>
          </p:nvSpPr>
          <p:spPr>
            <a:xfrm rot="19051800">
              <a:off x="5960880" y="5514480"/>
              <a:ext cx="102240" cy="121320"/>
            </a:xfrm>
            <a:custGeom>
              <a:gdLst>
                <a:gd name="textAreaLeft" fmla="*/ 0 w 102240"/>
                <a:gd name="textAreaRight" fmla="*/ 102600 w 102240"/>
                <a:gd name="textAreaTop" fmla="*/ 0 h 121320"/>
                <a:gd name="textAreaBottom" fmla="*/ 121680 h 121320"/>
              </a:gdLst>
              <a:rect l="textAreaLeft" t="textAreaTop" r="textAreaRight" b="textAreaBottom"/>
              <a:pathLst>
                <a:path w="78" h="93">
                  <a:moveTo>
                    <a:pt x="10" y="90"/>
                  </a:moveTo>
                  <a:cubicBezTo>
                    <a:pt x="22" y="80"/>
                    <a:pt x="31" y="66"/>
                    <a:pt x="41" y="54"/>
                  </a:cubicBezTo>
                  <a:cubicBezTo>
                    <a:pt x="52" y="40"/>
                    <a:pt x="63" y="25"/>
                    <a:pt x="74" y="11"/>
                  </a:cubicBezTo>
                  <a:cubicBezTo>
                    <a:pt x="78" y="6"/>
                    <a:pt x="72" y="0"/>
                    <a:pt x="68" y="5"/>
                  </a:cubicBezTo>
                  <a:cubicBezTo>
                    <a:pt x="56" y="18"/>
                    <a:pt x="45" y="32"/>
                    <a:pt x="33" y="45"/>
                  </a:cubicBezTo>
                  <a:cubicBezTo>
                    <a:pt x="22" y="58"/>
                    <a:pt x="10" y="70"/>
                    <a:pt x="3" y="84"/>
                  </a:cubicBezTo>
                  <a:cubicBezTo>
                    <a:pt x="0" y="89"/>
                    <a:pt x="6" y="93"/>
                    <a:pt x="10" y="90"/>
                  </a:cubicBezTo>
                  <a:close/>
                </a:path>
              </a:pathLst>
            </a:custGeom>
            <a:solidFill>
              <a:srgbClr val="FFFFFF"/>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642" name="Freeform 827"/>
            <p:cNvSpPr/>
            <p:nvPr/>
          </p:nvSpPr>
          <p:spPr>
            <a:xfrm rot="19051800">
              <a:off x="6014520" y="5667480"/>
              <a:ext cx="22320" cy="36720"/>
            </a:xfrm>
            <a:custGeom>
              <a:gdLst>
                <a:gd name="textAreaLeft" fmla="*/ 0 w 22320"/>
                <a:gd name="textAreaRight" fmla="*/ 22680 w 22320"/>
                <a:gd name="textAreaTop" fmla="*/ 0 h 36720"/>
                <a:gd name="textAreaBottom" fmla="*/ 37080 h 36720"/>
              </a:gdLst>
              <a:rect l="textAreaLeft" t="textAreaTop" r="textAreaRight" b="textAreaBottom"/>
              <a:pathLst>
                <a:path w="17" h="28">
                  <a:moveTo>
                    <a:pt x="6" y="26"/>
                  </a:moveTo>
                  <a:cubicBezTo>
                    <a:pt x="12" y="21"/>
                    <a:pt x="17" y="12"/>
                    <a:pt x="16" y="3"/>
                  </a:cubicBezTo>
                  <a:cubicBezTo>
                    <a:pt x="15" y="1"/>
                    <a:pt x="11" y="0"/>
                    <a:pt x="10" y="3"/>
                  </a:cubicBezTo>
                  <a:cubicBezTo>
                    <a:pt x="8" y="5"/>
                    <a:pt x="8" y="9"/>
                    <a:pt x="6" y="12"/>
                  </a:cubicBezTo>
                  <a:cubicBezTo>
                    <a:pt x="4" y="15"/>
                    <a:pt x="3" y="18"/>
                    <a:pt x="1" y="22"/>
                  </a:cubicBezTo>
                  <a:cubicBezTo>
                    <a:pt x="0" y="24"/>
                    <a:pt x="3" y="28"/>
                    <a:pt x="6" y="26"/>
                  </a:cubicBezTo>
                  <a:close/>
                </a:path>
              </a:pathLst>
            </a:custGeom>
            <a:solidFill>
              <a:srgbClr val="FFFFFF"/>
            </a:solidFill>
            <a:ln w="0">
              <a:noFill/>
            </a:ln>
          </p:spPr>
          <p:style>
            <a:lnRef idx="0"/>
            <a:fillRef idx="0"/>
            <a:effectRef idx="0"/>
            <a:fontRef idx="minor"/>
          </p:style>
          <p:txBody>
            <a:bodyPr tIns="18360" bIns="18360"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643" name="Freeform 828"/>
            <p:cNvSpPr/>
            <p:nvPr/>
          </p:nvSpPr>
          <p:spPr>
            <a:xfrm rot="19051800">
              <a:off x="5506560" y="5177520"/>
              <a:ext cx="620280" cy="785880"/>
            </a:xfrm>
            <a:custGeom>
              <a:gdLst>
                <a:gd name="textAreaLeft" fmla="*/ 0 w 620280"/>
                <a:gd name="textAreaRight" fmla="*/ 620640 w 620280"/>
                <a:gd name="textAreaTop" fmla="*/ 0 h 785880"/>
                <a:gd name="textAreaBottom" fmla="*/ 786240 h 785880"/>
              </a:gdLst>
              <a:rect l="textAreaLeft" t="textAreaTop" r="textAreaRight" b="textAreaBottom"/>
              <a:pathLst>
                <a:path w="472" h="601">
                  <a:moveTo>
                    <a:pt x="177" y="484"/>
                  </a:moveTo>
                  <a:cubicBezTo>
                    <a:pt x="210" y="518"/>
                    <a:pt x="241" y="550"/>
                    <a:pt x="250" y="598"/>
                  </a:cubicBezTo>
                  <a:cubicBezTo>
                    <a:pt x="250" y="598"/>
                    <a:pt x="250" y="598"/>
                    <a:pt x="250" y="598"/>
                  </a:cubicBezTo>
                  <a:cubicBezTo>
                    <a:pt x="250" y="598"/>
                    <a:pt x="250" y="598"/>
                    <a:pt x="250" y="598"/>
                  </a:cubicBezTo>
                  <a:cubicBezTo>
                    <a:pt x="250" y="599"/>
                    <a:pt x="250" y="599"/>
                    <a:pt x="251" y="599"/>
                  </a:cubicBezTo>
                  <a:cubicBezTo>
                    <a:pt x="251" y="599"/>
                    <a:pt x="251" y="599"/>
                    <a:pt x="251" y="599"/>
                  </a:cubicBezTo>
                  <a:cubicBezTo>
                    <a:pt x="251" y="600"/>
                    <a:pt x="251" y="600"/>
                    <a:pt x="251" y="600"/>
                  </a:cubicBezTo>
                  <a:cubicBezTo>
                    <a:pt x="251" y="600"/>
                    <a:pt x="252" y="600"/>
                    <a:pt x="252" y="600"/>
                  </a:cubicBezTo>
                  <a:cubicBezTo>
                    <a:pt x="252" y="600"/>
                    <a:pt x="252" y="600"/>
                    <a:pt x="252" y="600"/>
                  </a:cubicBezTo>
                  <a:cubicBezTo>
                    <a:pt x="253" y="600"/>
                    <a:pt x="253" y="601"/>
                    <a:pt x="253" y="601"/>
                  </a:cubicBezTo>
                  <a:cubicBezTo>
                    <a:pt x="253" y="601"/>
                    <a:pt x="253" y="601"/>
                    <a:pt x="253" y="601"/>
                  </a:cubicBezTo>
                  <a:cubicBezTo>
                    <a:pt x="253" y="601"/>
                    <a:pt x="253" y="601"/>
                    <a:pt x="253" y="601"/>
                  </a:cubicBezTo>
                  <a:cubicBezTo>
                    <a:pt x="254" y="601"/>
                    <a:pt x="254" y="600"/>
                    <a:pt x="255" y="600"/>
                  </a:cubicBezTo>
                  <a:cubicBezTo>
                    <a:pt x="255" y="600"/>
                    <a:pt x="255" y="600"/>
                    <a:pt x="255" y="600"/>
                  </a:cubicBezTo>
                  <a:cubicBezTo>
                    <a:pt x="256" y="600"/>
                    <a:pt x="256" y="600"/>
                    <a:pt x="256" y="599"/>
                  </a:cubicBezTo>
                  <a:cubicBezTo>
                    <a:pt x="256" y="599"/>
                    <a:pt x="256" y="599"/>
                    <a:pt x="256" y="599"/>
                  </a:cubicBezTo>
                  <a:cubicBezTo>
                    <a:pt x="256" y="599"/>
                    <a:pt x="256" y="599"/>
                    <a:pt x="256" y="599"/>
                  </a:cubicBezTo>
                  <a:cubicBezTo>
                    <a:pt x="257" y="598"/>
                    <a:pt x="296" y="506"/>
                    <a:pt x="392" y="395"/>
                  </a:cubicBezTo>
                  <a:cubicBezTo>
                    <a:pt x="445" y="332"/>
                    <a:pt x="474" y="195"/>
                    <a:pt x="432" y="105"/>
                  </a:cubicBezTo>
                  <a:cubicBezTo>
                    <a:pt x="406" y="48"/>
                    <a:pt x="357" y="20"/>
                    <a:pt x="289" y="23"/>
                  </a:cubicBezTo>
                  <a:cubicBezTo>
                    <a:pt x="284" y="19"/>
                    <a:pt x="262" y="0"/>
                    <a:pt x="227" y="0"/>
                  </a:cubicBezTo>
                  <a:cubicBezTo>
                    <a:pt x="227" y="0"/>
                    <a:pt x="227" y="0"/>
                    <a:pt x="227" y="0"/>
                  </a:cubicBezTo>
                  <a:cubicBezTo>
                    <a:pt x="188" y="0"/>
                    <a:pt x="148" y="24"/>
                    <a:pt x="108" y="71"/>
                  </a:cubicBezTo>
                  <a:cubicBezTo>
                    <a:pt x="0" y="198"/>
                    <a:pt x="68" y="326"/>
                    <a:pt x="105" y="394"/>
                  </a:cubicBezTo>
                  <a:cubicBezTo>
                    <a:pt x="125" y="431"/>
                    <a:pt x="151" y="458"/>
                    <a:pt x="177" y="484"/>
                  </a:cubicBezTo>
                  <a:close/>
                  <a:moveTo>
                    <a:pt x="242" y="309"/>
                  </a:moveTo>
                  <a:cubicBezTo>
                    <a:pt x="215" y="285"/>
                    <a:pt x="201" y="231"/>
                    <a:pt x="203" y="192"/>
                  </a:cubicBezTo>
                  <a:cubicBezTo>
                    <a:pt x="205" y="168"/>
                    <a:pt x="213" y="151"/>
                    <a:pt x="225" y="146"/>
                  </a:cubicBezTo>
                  <a:cubicBezTo>
                    <a:pt x="234" y="141"/>
                    <a:pt x="244" y="139"/>
                    <a:pt x="252" y="139"/>
                  </a:cubicBezTo>
                  <a:cubicBezTo>
                    <a:pt x="242" y="190"/>
                    <a:pt x="235" y="252"/>
                    <a:pt x="242" y="309"/>
                  </a:cubicBezTo>
                  <a:close/>
                  <a:moveTo>
                    <a:pt x="259" y="140"/>
                  </a:moveTo>
                  <a:cubicBezTo>
                    <a:pt x="268" y="141"/>
                    <a:pt x="275" y="145"/>
                    <a:pt x="282" y="152"/>
                  </a:cubicBezTo>
                  <a:cubicBezTo>
                    <a:pt x="293" y="164"/>
                    <a:pt x="298" y="183"/>
                    <a:pt x="296" y="208"/>
                  </a:cubicBezTo>
                  <a:cubicBezTo>
                    <a:pt x="292" y="256"/>
                    <a:pt x="261" y="296"/>
                    <a:pt x="249" y="309"/>
                  </a:cubicBezTo>
                  <a:cubicBezTo>
                    <a:pt x="241" y="253"/>
                    <a:pt x="248" y="191"/>
                    <a:pt x="259" y="140"/>
                  </a:cubicBezTo>
                  <a:close/>
                  <a:moveTo>
                    <a:pt x="254" y="133"/>
                  </a:moveTo>
                  <a:cubicBezTo>
                    <a:pt x="253" y="132"/>
                    <a:pt x="252" y="132"/>
                    <a:pt x="251" y="132"/>
                  </a:cubicBezTo>
                  <a:cubicBezTo>
                    <a:pt x="251" y="132"/>
                    <a:pt x="251" y="132"/>
                    <a:pt x="251" y="132"/>
                  </a:cubicBezTo>
                  <a:cubicBezTo>
                    <a:pt x="242" y="132"/>
                    <a:pt x="232" y="135"/>
                    <a:pt x="222" y="140"/>
                  </a:cubicBezTo>
                  <a:cubicBezTo>
                    <a:pt x="208" y="146"/>
                    <a:pt x="199" y="165"/>
                    <a:pt x="197" y="191"/>
                  </a:cubicBezTo>
                  <a:cubicBezTo>
                    <a:pt x="194" y="235"/>
                    <a:pt x="211" y="295"/>
                    <a:pt x="243" y="318"/>
                  </a:cubicBezTo>
                  <a:cubicBezTo>
                    <a:pt x="247" y="343"/>
                    <a:pt x="250" y="367"/>
                    <a:pt x="252" y="391"/>
                  </a:cubicBezTo>
                  <a:cubicBezTo>
                    <a:pt x="234" y="376"/>
                    <a:pt x="173" y="318"/>
                    <a:pt x="167" y="228"/>
                  </a:cubicBezTo>
                  <a:cubicBezTo>
                    <a:pt x="163" y="172"/>
                    <a:pt x="168" y="143"/>
                    <a:pt x="183" y="126"/>
                  </a:cubicBezTo>
                  <a:cubicBezTo>
                    <a:pt x="197" y="110"/>
                    <a:pt x="224" y="105"/>
                    <a:pt x="261" y="103"/>
                  </a:cubicBezTo>
                  <a:cubicBezTo>
                    <a:pt x="258" y="112"/>
                    <a:pt x="256" y="122"/>
                    <a:pt x="254" y="133"/>
                  </a:cubicBezTo>
                  <a:close/>
                  <a:moveTo>
                    <a:pt x="178" y="122"/>
                  </a:moveTo>
                  <a:cubicBezTo>
                    <a:pt x="161" y="140"/>
                    <a:pt x="156" y="170"/>
                    <a:pt x="160" y="229"/>
                  </a:cubicBezTo>
                  <a:cubicBezTo>
                    <a:pt x="167" y="335"/>
                    <a:pt x="251" y="398"/>
                    <a:pt x="253" y="400"/>
                  </a:cubicBezTo>
                  <a:cubicBezTo>
                    <a:pt x="255" y="431"/>
                    <a:pt x="256" y="461"/>
                    <a:pt x="256" y="488"/>
                  </a:cubicBezTo>
                  <a:cubicBezTo>
                    <a:pt x="239" y="476"/>
                    <a:pt x="179" y="431"/>
                    <a:pt x="139" y="328"/>
                  </a:cubicBezTo>
                  <a:cubicBezTo>
                    <a:pt x="108" y="250"/>
                    <a:pt x="114" y="150"/>
                    <a:pt x="151" y="94"/>
                  </a:cubicBezTo>
                  <a:cubicBezTo>
                    <a:pt x="171" y="65"/>
                    <a:pt x="198" y="51"/>
                    <a:pt x="230" y="51"/>
                  </a:cubicBezTo>
                  <a:cubicBezTo>
                    <a:pt x="244" y="51"/>
                    <a:pt x="258" y="53"/>
                    <a:pt x="273" y="58"/>
                  </a:cubicBezTo>
                  <a:cubicBezTo>
                    <a:pt x="270" y="69"/>
                    <a:pt x="266" y="82"/>
                    <a:pt x="263" y="96"/>
                  </a:cubicBezTo>
                  <a:cubicBezTo>
                    <a:pt x="222" y="98"/>
                    <a:pt x="194" y="103"/>
                    <a:pt x="178" y="122"/>
                  </a:cubicBezTo>
                  <a:close/>
                  <a:moveTo>
                    <a:pt x="250" y="318"/>
                  </a:moveTo>
                  <a:cubicBezTo>
                    <a:pt x="258" y="310"/>
                    <a:pt x="298" y="266"/>
                    <a:pt x="303" y="208"/>
                  </a:cubicBezTo>
                  <a:cubicBezTo>
                    <a:pt x="305" y="182"/>
                    <a:pt x="299" y="161"/>
                    <a:pt x="286" y="147"/>
                  </a:cubicBezTo>
                  <a:cubicBezTo>
                    <a:pt x="279" y="140"/>
                    <a:pt x="270" y="135"/>
                    <a:pt x="260" y="133"/>
                  </a:cubicBezTo>
                  <a:cubicBezTo>
                    <a:pt x="263" y="123"/>
                    <a:pt x="265" y="112"/>
                    <a:pt x="268" y="103"/>
                  </a:cubicBezTo>
                  <a:cubicBezTo>
                    <a:pt x="294" y="102"/>
                    <a:pt x="313" y="115"/>
                    <a:pt x="327" y="139"/>
                  </a:cubicBezTo>
                  <a:cubicBezTo>
                    <a:pt x="349" y="178"/>
                    <a:pt x="347" y="242"/>
                    <a:pt x="331" y="269"/>
                  </a:cubicBezTo>
                  <a:cubicBezTo>
                    <a:pt x="323" y="283"/>
                    <a:pt x="311" y="296"/>
                    <a:pt x="301" y="310"/>
                  </a:cubicBezTo>
                  <a:cubicBezTo>
                    <a:pt x="284" y="331"/>
                    <a:pt x="267" y="352"/>
                    <a:pt x="257" y="376"/>
                  </a:cubicBezTo>
                  <a:cubicBezTo>
                    <a:pt x="255" y="357"/>
                    <a:pt x="253" y="337"/>
                    <a:pt x="250" y="318"/>
                  </a:cubicBezTo>
                  <a:close/>
                  <a:moveTo>
                    <a:pt x="306" y="314"/>
                  </a:moveTo>
                  <a:cubicBezTo>
                    <a:pt x="317" y="300"/>
                    <a:pt x="328" y="287"/>
                    <a:pt x="337" y="272"/>
                  </a:cubicBezTo>
                  <a:cubicBezTo>
                    <a:pt x="354" y="244"/>
                    <a:pt x="356" y="178"/>
                    <a:pt x="333" y="135"/>
                  </a:cubicBezTo>
                  <a:cubicBezTo>
                    <a:pt x="318" y="110"/>
                    <a:pt x="297" y="96"/>
                    <a:pt x="269" y="96"/>
                  </a:cubicBezTo>
                  <a:cubicBezTo>
                    <a:pt x="273" y="83"/>
                    <a:pt x="277" y="71"/>
                    <a:pt x="280" y="61"/>
                  </a:cubicBezTo>
                  <a:cubicBezTo>
                    <a:pt x="368" y="92"/>
                    <a:pt x="399" y="139"/>
                    <a:pt x="388" y="228"/>
                  </a:cubicBezTo>
                  <a:cubicBezTo>
                    <a:pt x="382" y="282"/>
                    <a:pt x="345" y="337"/>
                    <a:pt x="313" y="386"/>
                  </a:cubicBezTo>
                  <a:cubicBezTo>
                    <a:pt x="293" y="417"/>
                    <a:pt x="273" y="446"/>
                    <a:pt x="263" y="473"/>
                  </a:cubicBezTo>
                  <a:cubicBezTo>
                    <a:pt x="262" y="448"/>
                    <a:pt x="261" y="422"/>
                    <a:pt x="259" y="394"/>
                  </a:cubicBezTo>
                  <a:cubicBezTo>
                    <a:pt x="265" y="364"/>
                    <a:pt x="286" y="339"/>
                    <a:pt x="306" y="314"/>
                  </a:cubicBezTo>
                  <a:close/>
                  <a:moveTo>
                    <a:pt x="290" y="30"/>
                  </a:moveTo>
                  <a:cubicBezTo>
                    <a:pt x="354" y="27"/>
                    <a:pt x="401" y="54"/>
                    <a:pt x="426" y="107"/>
                  </a:cubicBezTo>
                  <a:cubicBezTo>
                    <a:pt x="466" y="194"/>
                    <a:pt x="438" y="331"/>
                    <a:pt x="387" y="390"/>
                  </a:cubicBezTo>
                  <a:cubicBezTo>
                    <a:pt x="316" y="473"/>
                    <a:pt x="276" y="545"/>
                    <a:pt x="259" y="578"/>
                  </a:cubicBezTo>
                  <a:cubicBezTo>
                    <a:pt x="261" y="558"/>
                    <a:pt x="263" y="529"/>
                    <a:pt x="263" y="494"/>
                  </a:cubicBezTo>
                  <a:cubicBezTo>
                    <a:pt x="270" y="463"/>
                    <a:pt x="293" y="427"/>
                    <a:pt x="318" y="389"/>
                  </a:cubicBezTo>
                  <a:cubicBezTo>
                    <a:pt x="351" y="340"/>
                    <a:pt x="388" y="284"/>
                    <a:pt x="395" y="229"/>
                  </a:cubicBezTo>
                  <a:cubicBezTo>
                    <a:pt x="406" y="136"/>
                    <a:pt x="374" y="87"/>
                    <a:pt x="282" y="54"/>
                  </a:cubicBezTo>
                  <a:cubicBezTo>
                    <a:pt x="286" y="42"/>
                    <a:pt x="289" y="34"/>
                    <a:pt x="290" y="30"/>
                  </a:cubicBezTo>
                  <a:close/>
                  <a:moveTo>
                    <a:pt x="113" y="75"/>
                  </a:moveTo>
                  <a:cubicBezTo>
                    <a:pt x="152" y="30"/>
                    <a:pt x="190" y="7"/>
                    <a:pt x="227" y="7"/>
                  </a:cubicBezTo>
                  <a:cubicBezTo>
                    <a:pt x="227" y="7"/>
                    <a:pt x="227" y="7"/>
                    <a:pt x="227" y="7"/>
                  </a:cubicBezTo>
                  <a:cubicBezTo>
                    <a:pt x="258" y="7"/>
                    <a:pt x="278" y="23"/>
                    <a:pt x="284" y="28"/>
                  </a:cubicBezTo>
                  <a:cubicBezTo>
                    <a:pt x="283" y="31"/>
                    <a:pt x="279" y="40"/>
                    <a:pt x="275" y="52"/>
                  </a:cubicBezTo>
                  <a:cubicBezTo>
                    <a:pt x="260" y="47"/>
                    <a:pt x="245" y="44"/>
                    <a:pt x="230" y="44"/>
                  </a:cubicBezTo>
                  <a:cubicBezTo>
                    <a:pt x="196" y="44"/>
                    <a:pt x="167" y="60"/>
                    <a:pt x="146" y="91"/>
                  </a:cubicBezTo>
                  <a:cubicBezTo>
                    <a:pt x="107" y="147"/>
                    <a:pt x="102" y="251"/>
                    <a:pt x="133" y="331"/>
                  </a:cubicBezTo>
                  <a:cubicBezTo>
                    <a:pt x="177" y="444"/>
                    <a:pt x="245" y="489"/>
                    <a:pt x="256" y="496"/>
                  </a:cubicBezTo>
                  <a:cubicBezTo>
                    <a:pt x="256" y="532"/>
                    <a:pt x="254" y="561"/>
                    <a:pt x="252" y="580"/>
                  </a:cubicBezTo>
                  <a:cubicBezTo>
                    <a:pt x="240" y="539"/>
                    <a:pt x="211" y="510"/>
                    <a:pt x="182" y="479"/>
                  </a:cubicBezTo>
                  <a:cubicBezTo>
                    <a:pt x="157" y="453"/>
                    <a:pt x="131" y="427"/>
                    <a:pt x="111" y="391"/>
                  </a:cubicBezTo>
                  <a:cubicBezTo>
                    <a:pt x="75" y="324"/>
                    <a:pt x="8" y="199"/>
                    <a:pt x="113" y="75"/>
                  </a:cubicBezTo>
                  <a:close/>
                </a:path>
              </a:pathLst>
            </a:custGeom>
            <a:solidFill>
              <a:srgbClr val="66C0E4"/>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grpSp>
      <p:grpSp>
        <p:nvGrpSpPr>
          <p:cNvPr id="644" name="组合 64"/>
          <p:cNvGrpSpPr/>
          <p:nvPr/>
        </p:nvGrpSpPr>
        <p:grpSpPr>
          <a:xfrm>
            <a:off x="-119880" y="962280"/>
            <a:ext cx="1961640" cy="2948040"/>
            <a:chOff x="-119880" y="962280"/>
            <a:chExt cx="1961640" cy="2948040"/>
          </a:xfrm>
        </p:grpSpPr>
        <p:sp>
          <p:nvSpPr>
            <p:cNvPr id="645" name="Freeform 758"/>
            <p:cNvSpPr/>
            <p:nvPr/>
          </p:nvSpPr>
          <p:spPr>
            <a:xfrm>
              <a:off x="1761120" y="3724200"/>
              <a:ext cx="77760" cy="186120"/>
            </a:xfrm>
            <a:custGeom>
              <a:gdLst>
                <a:gd name="textAreaLeft" fmla="*/ 0 w 77760"/>
                <a:gd name="textAreaRight" fmla="*/ 78120 w 77760"/>
                <a:gd name="textAreaTop" fmla="*/ 0 h 186120"/>
                <a:gd name="textAreaBottom" fmla="*/ 186480 h 186120"/>
              </a:gdLst>
              <a:rect l="textAreaLeft" t="textAreaTop" r="textAreaRight" b="textAreaBottom"/>
              <a:pathLst>
                <a:path w="20" h="47">
                  <a:moveTo>
                    <a:pt x="12" y="0"/>
                  </a:moveTo>
                  <a:cubicBezTo>
                    <a:pt x="9" y="5"/>
                    <a:pt x="1" y="25"/>
                    <a:pt x="0" y="33"/>
                  </a:cubicBezTo>
                  <a:cubicBezTo>
                    <a:pt x="2" y="38"/>
                    <a:pt x="4" y="43"/>
                    <a:pt x="7" y="47"/>
                  </a:cubicBezTo>
                  <a:cubicBezTo>
                    <a:pt x="10" y="38"/>
                    <a:pt x="19" y="18"/>
                    <a:pt x="20" y="16"/>
                  </a:cubicBezTo>
                  <a:cubicBezTo>
                    <a:pt x="17" y="10"/>
                    <a:pt x="14" y="5"/>
                    <a:pt x="12" y="0"/>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646" name="Freeform 760"/>
            <p:cNvSpPr/>
            <p:nvPr/>
          </p:nvSpPr>
          <p:spPr>
            <a:xfrm>
              <a:off x="1720440" y="3548160"/>
              <a:ext cx="26640" cy="111600"/>
            </a:xfrm>
            <a:custGeom>
              <a:gdLst>
                <a:gd name="textAreaLeft" fmla="*/ 0 w 26640"/>
                <a:gd name="textAreaRight" fmla="*/ 27000 w 26640"/>
                <a:gd name="textAreaTop" fmla="*/ 0 h 111600"/>
                <a:gd name="textAreaBottom" fmla="*/ 111960 h 111600"/>
              </a:gdLst>
              <a:rect l="textAreaLeft" t="textAreaTop" r="textAreaRight" b="textAreaBottom"/>
              <a:pathLst>
                <a:path w="7" h="28">
                  <a:moveTo>
                    <a:pt x="1" y="0"/>
                  </a:moveTo>
                  <a:cubicBezTo>
                    <a:pt x="1" y="5"/>
                    <a:pt x="0" y="16"/>
                    <a:pt x="1" y="29"/>
                  </a:cubicBezTo>
                  <a:cubicBezTo>
                    <a:pt x="2" y="22"/>
                    <a:pt x="6" y="14"/>
                    <a:pt x="7" y="12"/>
                  </a:cubicBezTo>
                  <a:cubicBezTo>
                    <a:pt x="4" y="7"/>
                    <a:pt x="2" y="3"/>
                    <a:pt x="1" y="0"/>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647" name="Freeform 761"/>
            <p:cNvSpPr/>
            <p:nvPr/>
          </p:nvSpPr>
          <p:spPr>
            <a:xfrm>
              <a:off x="1737360" y="3653280"/>
              <a:ext cx="67320" cy="189360"/>
            </a:xfrm>
            <a:custGeom>
              <a:gdLst>
                <a:gd name="textAreaLeft" fmla="*/ 0 w 67320"/>
                <a:gd name="textAreaRight" fmla="*/ 67680 w 67320"/>
                <a:gd name="textAreaTop" fmla="*/ 0 h 189360"/>
                <a:gd name="textAreaBottom" fmla="*/ 189720 h 189360"/>
              </a:gdLst>
              <a:rect l="textAreaLeft" t="textAreaTop" r="textAreaRight" b="textAreaBottom"/>
              <a:pathLst>
                <a:path w="17" h="48">
                  <a:moveTo>
                    <a:pt x="10" y="0"/>
                  </a:moveTo>
                  <a:cubicBezTo>
                    <a:pt x="8" y="6"/>
                    <a:pt x="0" y="24"/>
                    <a:pt x="0" y="31"/>
                  </a:cubicBezTo>
                  <a:cubicBezTo>
                    <a:pt x="1" y="37"/>
                    <a:pt x="3" y="43"/>
                    <a:pt x="5" y="48"/>
                  </a:cubicBezTo>
                  <a:cubicBezTo>
                    <a:pt x="7" y="39"/>
                    <a:pt x="16" y="19"/>
                    <a:pt x="17" y="16"/>
                  </a:cubicBezTo>
                  <a:cubicBezTo>
                    <a:pt x="14" y="11"/>
                    <a:pt x="12" y="5"/>
                    <a:pt x="10" y="0"/>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648" name="Freeform 762"/>
            <p:cNvSpPr/>
            <p:nvPr/>
          </p:nvSpPr>
          <p:spPr>
            <a:xfrm>
              <a:off x="1723680" y="3602520"/>
              <a:ext cx="47160" cy="162360"/>
            </a:xfrm>
            <a:custGeom>
              <a:gdLst>
                <a:gd name="textAreaLeft" fmla="*/ 0 w 47160"/>
                <a:gd name="textAreaRight" fmla="*/ 47520 w 47160"/>
                <a:gd name="textAreaTop" fmla="*/ 0 h 162360"/>
                <a:gd name="textAreaBottom" fmla="*/ 162720 h 162360"/>
              </a:gdLst>
              <a:rect l="textAreaLeft" t="textAreaTop" r="textAreaRight" b="textAreaBottom"/>
              <a:pathLst>
                <a:path w="12" h="41">
                  <a:moveTo>
                    <a:pt x="6" y="0"/>
                  </a:moveTo>
                  <a:cubicBezTo>
                    <a:pt x="5" y="4"/>
                    <a:pt x="0" y="14"/>
                    <a:pt x="0" y="21"/>
                  </a:cubicBezTo>
                  <a:cubicBezTo>
                    <a:pt x="0" y="27"/>
                    <a:pt x="1" y="34"/>
                    <a:pt x="2" y="41"/>
                  </a:cubicBezTo>
                  <a:cubicBezTo>
                    <a:pt x="4" y="31"/>
                    <a:pt x="11" y="14"/>
                    <a:pt x="12" y="12"/>
                  </a:cubicBezTo>
                  <a:cubicBezTo>
                    <a:pt x="10" y="7"/>
                    <a:pt x="8" y="3"/>
                    <a:pt x="6" y="0"/>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649" name="Freeform 766"/>
            <p:cNvSpPr/>
            <p:nvPr/>
          </p:nvSpPr>
          <p:spPr>
            <a:xfrm>
              <a:off x="1733760" y="3551400"/>
              <a:ext cx="108000" cy="84240"/>
            </a:xfrm>
            <a:custGeom>
              <a:gdLst>
                <a:gd name="textAreaLeft" fmla="*/ 0 w 108000"/>
                <a:gd name="textAreaRight" fmla="*/ 108360 w 108000"/>
                <a:gd name="textAreaTop" fmla="*/ 0 h 84240"/>
                <a:gd name="textAreaBottom" fmla="*/ 84600 h 84240"/>
              </a:gdLst>
              <a:rect l="textAreaLeft" t="textAreaTop" r="textAreaRight" b="textAreaBottom"/>
              <a:pathLst>
                <a:path w="28" h="22">
                  <a:moveTo>
                    <a:pt x="0" y="0"/>
                  </a:moveTo>
                  <a:cubicBezTo>
                    <a:pt x="1" y="2"/>
                    <a:pt x="3" y="6"/>
                    <a:pt x="5" y="11"/>
                  </a:cubicBezTo>
                  <a:cubicBezTo>
                    <a:pt x="8" y="12"/>
                    <a:pt x="21" y="19"/>
                    <a:pt x="28" y="22"/>
                  </a:cubicBezTo>
                  <a:cubicBezTo>
                    <a:pt x="22" y="16"/>
                    <a:pt x="15" y="12"/>
                    <a:pt x="10" y="8"/>
                  </a:cubicBezTo>
                  <a:cubicBezTo>
                    <a:pt x="6" y="5"/>
                    <a:pt x="3" y="2"/>
                    <a:pt x="0" y="0"/>
                  </a:cubicBezTo>
                  <a:close/>
                </a:path>
              </a:pathLst>
            </a:custGeom>
            <a:solidFill>
              <a:srgbClr val="D2E8C5"/>
            </a:solidFill>
            <a:ln w="0">
              <a:noFill/>
            </a:ln>
          </p:spPr>
          <p:style>
            <a:lnRef idx="0"/>
            <a:fillRef idx="0"/>
            <a:effectRef idx="0"/>
            <a:fontRef idx="minor"/>
          </p:style>
          <p:txBody>
            <a:bodyPr tIns="42120" bIns="42120"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650" name="Freeform 787"/>
            <p:cNvSpPr/>
            <p:nvPr/>
          </p:nvSpPr>
          <p:spPr>
            <a:xfrm>
              <a:off x="547920" y="3585240"/>
              <a:ext cx="196200" cy="196200"/>
            </a:xfrm>
            <a:custGeom>
              <a:gdLst>
                <a:gd name="textAreaLeft" fmla="*/ 0 w 196200"/>
                <a:gd name="textAreaRight" fmla="*/ 196560 w 196200"/>
                <a:gd name="textAreaTop" fmla="*/ 0 h 196200"/>
                <a:gd name="textAreaBottom" fmla="*/ 196560 h 196200"/>
              </a:gdLst>
              <a:rect l="textAreaLeft" t="textAreaTop" r="textAreaRight" b="textAreaBottom"/>
              <a:pathLst>
                <a:path w="50" h="50">
                  <a:moveTo>
                    <a:pt x="41" y="8"/>
                  </a:moveTo>
                  <a:cubicBezTo>
                    <a:pt x="38" y="5"/>
                    <a:pt x="34" y="3"/>
                    <a:pt x="30" y="2"/>
                  </a:cubicBezTo>
                  <a:cubicBezTo>
                    <a:pt x="25" y="0"/>
                    <a:pt x="17" y="1"/>
                    <a:pt x="12" y="4"/>
                  </a:cubicBezTo>
                  <a:cubicBezTo>
                    <a:pt x="7" y="8"/>
                    <a:pt x="7" y="8"/>
                    <a:pt x="3" y="13"/>
                  </a:cubicBezTo>
                  <a:cubicBezTo>
                    <a:pt x="1" y="17"/>
                    <a:pt x="0" y="21"/>
                    <a:pt x="0" y="25"/>
                  </a:cubicBezTo>
                  <a:cubicBezTo>
                    <a:pt x="0" y="29"/>
                    <a:pt x="1" y="33"/>
                    <a:pt x="3" y="37"/>
                  </a:cubicBezTo>
                  <a:cubicBezTo>
                    <a:pt x="5" y="41"/>
                    <a:pt x="8" y="44"/>
                    <a:pt x="12" y="46"/>
                  </a:cubicBezTo>
                  <a:cubicBezTo>
                    <a:pt x="17" y="49"/>
                    <a:pt x="25" y="50"/>
                    <a:pt x="30" y="48"/>
                  </a:cubicBezTo>
                  <a:cubicBezTo>
                    <a:pt x="33" y="47"/>
                    <a:pt x="35" y="47"/>
                    <a:pt x="37" y="46"/>
                  </a:cubicBezTo>
                  <a:cubicBezTo>
                    <a:pt x="42" y="43"/>
                    <a:pt x="45" y="38"/>
                    <a:pt x="47" y="33"/>
                  </a:cubicBezTo>
                  <a:cubicBezTo>
                    <a:pt x="47" y="32"/>
                    <a:pt x="47" y="32"/>
                    <a:pt x="47" y="31"/>
                  </a:cubicBezTo>
                  <a:cubicBezTo>
                    <a:pt x="50" y="23"/>
                    <a:pt x="47" y="14"/>
                    <a:pt x="41" y="8"/>
                  </a:cubicBezTo>
                  <a:close/>
                </a:path>
              </a:pathLst>
            </a:custGeom>
            <a:solidFill>
              <a:srgbClr val="FFF687"/>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651" name="Freeform 844"/>
            <p:cNvSpPr/>
            <p:nvPr/>
          </p:nvSpPr>
          <p:spPr>
            <a:xfrm>
              <a:off x="-52200" y="974160"/>
              <a:ext cx="1687320" cy="2639520"/>
            </a:xfrm>
            <a:custGeom>
              <a:gdLst>
                <a:gd name="textAreaLeft" fmla="*/ 0 w 1687320"/>
                <a:gd name="textAreaRight" fmla="*/ 1687680 w 1687320"/>
                <a:gd name="textAreaTop" fmla="*/ 0 h 2639520"/>
                <a:gd name="textAreaBottom" fmla="*/ 2639880 h 2639520"/>
              </a:gdLst>
              <a:rect l="textAreaLeft" t="textAreaTop" r="textAreaRight" b="textAreaBottom"/>
              <a:pathLst>
                <a:path w="428" h="670">
                  <a:moveTo>
                    <a:pt x="386" y="670"/>
                  </a:moveTo>
                  <a:cubicBezTo>
                    <a:pt x="386" y="670"/>
                    <a:pt x="357" y="546"/>
                    <a:pt x="376" y="427"/>
                  </a:cubicBezTo>
                  <a:cubicBezTo>
                    <a:pt x="396" y="308"/>
                    <a:pt x="428" y="233"/>
                    <a:pt x="365" y="117"/>
                  </a:cubicBezTo>
                  <a:cubicBezTo>
                    <a:pt x="302" y="0"/>
                    <a:pt x="156" y="28"/>
                    <a:pt x="78" y="109"/>
                  </a:cubicBezTo>
                  <a:cubicBezTo>
                    <a:pt x="0" y="191"/>
                    <a:pt x="11" y="318"/>
                    <a:pt x="75" y="434"/>
                  </a:cubicBezTo>
                  <a:cubicBezTo>
                    <a:pt x="139" y="549"/>
                    <a:pt x="301" y="668"/>
                    <a:pt x="386" y="670"/>
                  </a:cubicBezTo>
                  <a:close/>
                </a:path>
              </a:pathLst>
            </a:custGeom>
            <a:solidFill>
              <a:srgbClr val="F6977C">
                <a:alpha val="78000"/>
              </a:srgbClr>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652" name="Freeform 845"/>
            <p:cNvSpPr/>
            <p:nvPr/>
          </p:nvSpPr>
          <p:spPr>
            <a:xfrm>
              <a:off x="-119880" y="962280"/>
              <a:ext cx="1490760" cy="2636280"/>
            </a:xfrm>
            <a:custGeom>
              <a:gdLst>
                <a:gd name="textAreaLeft" fmla="*/ 0 w 1490760"/>
                <a:gd name="textAreaRight" fmla="*/ 1491120 w 1490760"/>
                <a:gd name="textAreaTop" fmla="*/ 0 h 2636280"/>
                <a:gd name="textAreaBottom" fmla="*/ 2636640 h 2636280"/>
              </a:gdLst>
              <a:rect l="textAreaLeft" t="textAreaTop" r="textAreaRight" b="textAreaBottom"/>
              <a:pathLst>
                <a:path w="378" h="669">
                  <a:moveTo>
                    <a:pt x="378" y="669"/>
                  </a:moveTo>
                  <a:cubicBezTo>
                    <a:pt x="259" y="567"/>
                    <a:pt x="169" y="431"/>
                    <a:pt x="123" y="281"/>
                  </a:cubicBezTo>
                  <a:cubicBezTo>
                    <a:pt x="111" y="240"/>
                    <a:pt x="102" y="192"/>
                    <a:pt x="129" y="159"/>
                  </a:cubicBezTo>
                  <a:cubicBezTo>
                    <a:pt x="136" y="150"/>
                    <a:pt x="145" y="143"/>
                    <a:pt x="154" y="136"/>
                  </a:cubicBezTo>
                  <a:cubicBezTo>
                    <a:pt x="192" y="108"/>
                    <a:pt x="237" y="82"/>
                    <a:pt x="284" y="88"/>
                  </a:cubicBezTo>
                  <a:cubicBezTo>
                    <a:pt x="318" y="93"/>
                    <a:pt x="348" y="114"/>
                    <a:pt x="374" y="137"/>
                  </a:cubicBezTo>
                  <a:cubicBezTo>
                    <a:pt x="374" y="138"/>
                    <a:pt x="375" y="139"/>
                    <a:pt x="376" y="139"/>
                  </a:cubicBezTo>
                  <a:cubicBezTo>
                    <a:pt x="373" y="132"/>
                    <a:pt x="369" y="125"/>
                    <a:pt x="365" y="117"/>
                  </a:cubicBezTo>
                  <a:cubicBezTo>
                    <a:pt x="302" y="0"/>
                    <a:pt x="156" y="28"/>
                    <a:pt x="78" y="109"/>
                  </a:cubicBezTo>
                  <a:cubicBezTo>
                    <a:pt x="0" y="191"/>
                    <a:pt x="11" y="318"/>
                    <a:pt x="75" y="434"/>
                  </a:cubicBezTo>
                  <a:cubicBezTo>
                    <a:pt x="137" y="546"/>
                    <a:pt x="292" y="661"/>
                    <a:pt x="378" y="669"/>
                  </a:cubicBezTo>
                  <a:close/>
                </a:path>
              </a:pathLst>
            </a:custGeom>
            <a:solidFill>
              <a:srgbClr val="F48067">
                <a:alpha val="78000"/>
              </a:srgbClr>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653" name="Freeform 846"/>
            <p:cNvSpPr/>
            <p:nvPr/>
          </p:nvSpPr>
          <p:spPr>
            <a:xfrm>
              <a:off x="1235880" y="2592360"/>
              <a:ext cx="70920" cy="419760"/>
            </a:xfrm>
            <a:custGeom>
              <a:gdLst>
                <a:gd name="textAreaLeft" fmla="*/ 0 w 70920"/>
                <a:gd name="textAreaRight" fmla="*/ 71280 w 70920"/>
                <a:gd name="textAreaTop" fmla="*/ 0 h 419760"/>
                <a:gd name="textAreaBottom" fmla="*/ 420120 h 419760"/>
              </a:gdLst>
              <a:rect l="textAreaLeft" t="textAreaTop" r="textAreaRight" b="textAreaBottom"/>
              <a:pathLst>
                <a:path w="18" h="105">
                  <a:moveTo>
                    <a:pt x="12" y="101"/>
                  </a:moveTo>
                  <a:cubicBezTo>
                    <a:pt x="18" y="69"/>
                    <a:pt x="16" y="35"/>
                    <a:pt x="18" y="3"/>
                  </a:cubicBezTo>
                  <a:cubicBezTo>
                    <a:pt x="18" y="0"/>
                    <a:pt x="13" y="0"/>
                    <a:pt x="13" y="2"/>
                  </a:cubicBezTo>
                  <a:cubicBezTo>
                    <a:pt x="7" y="34"/>
                    <a:pt x="0" y="68"/>
                    <a:pt x="4" y="100"/>
                  </a:cubicBezTo>
                  <a:cubicBezTo>
                    <a:pt x="4" y="105"/>
                    <a:pt x="12" y="106"/>
                    <a:pt x="12" y="101"/>
                  </a:cubicBezTo>
                  <a:close/>
                </a:path>
              </a:pathLst>
            </a:custGeom>
            <a:solidFill>
              <a:srgbClr val="FFFFFF"/>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654" name="Freeform 847"/>
            <p:cNvSpPr/>
            <p:nvPr/>
          </p:nvSpPr>
          <p:spPr>
            <a:xfrm>
              <a:off x="1272960" y="3066840"/>
              <a:ext cx="50400" cy="148680"/>
            </a:xfrm>
            <a:custGeom>
              <a:gdLst>
                <a:gd name="textAreaLeft" fmla="*/ 0 w 50400"/>
                <a:gd name="textAreaRight" fmla="*/ 50760 w 50400"/>
                <a:gd name="textAreaTop" fmla="*/ 0 h 148680"/>
                <a:gd name="textAreaBottom" fmla="*/ 149040 h 148680"/>
              </a:gdLst>
              <a:rect l="textAreaLeft" t="textAreaTop" r="textAreaRight" b="textAreaBottom"/>
              <a:pathLst>
                <a:path w="13" h="38">
                  <a:moveTo>
                    <a:pt x="9" y="33"/>
                  </a:moveTo>
                  <a:cubicBezTo>
                    <a:pt x="13" y="25"/>
                    <a:pt x="11" y="11"/>
                    <a:pt x="6" y="3"/>
                  </a:cubicBezTo>
                  <a:cubicBezTo>
                    <a:pt x="4" y="0"/>
                    <a:pt x="0" y="2"/>
                    <a:pt x="0" y="5"/>
                  </a:cubicBezTo>
                  <a:cubicBezTo>
                    <a:pt x="0" y="9"/>
                    <a:pt x="1" y="13"/>
                    <a:pt x="1" y="17"/>
                  </a:cubicBezTo>
                  <a:cubicBezTo>
                    <a:pt x="1" y="22"/>
                    <a:pt x="0" y="27"/>
                    <a:pt x="1" y="31"/>
                  </a:cubicBezTo>
                  <a:cubicBezTo>
                    <a:pt x="2" y="35"/>
                    <a:pt x="7" y="38"/>
                    <a:pt x="9" y="33"/>
                  </a:cubicBezTo>
                  <a:close/>
                </a:path>
              </a:pathLst>
            </a:custGeom>
            <a:solidFill>
              <a:srgbClr val="FFFFFF"/>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655" name="Freeform 848"/>
            <p:cNvSpPr/>
            <p:nvPr/>
          </p:nvSpPr>
          <p:spPr>
            <a:xfrm>
              <a:off x="9000" y="1148760"/>
              <a:ext cx="1565280" cy="2480400"/>
            </a:xfrm>
            <a:custGeom>
              <a:gdLst>
                <a:gd name="textAreaLeft" fmla="*/ 0 w 1565280"/>
                <a:gd name="textAreaRight" fmla="*/ 1565640 w 1565280"/>
                <a:gd name="textAreaTop" fmla="*/ 0 h 2480400"/>
                <a:gd name="textAreaBottom" fmla="*/ 2480760 h 2480400"/>
              </a:gdLst>
              <a:rect l="textAreaLeft" t="textAreaTop" r="textAreaRight" b="textAreaBottom"/>
              <a:pathLst>
                <a:path w="398" h="630">
                  <a:moveTo>
                    <a:pt x="355" y="630"/>
                  </a:moveTo>
                  <a:cubicBezTo>
                    <a:pt x="355" y="630"/>
                    <a:pt x="356" y="630"/>
                    <a:pt x="356" y="630"/>
                  </a:cubicBezTo>
                  <a:cubicBezTo>
                    <a:pt x="356" y="630"/>
                    <a:pt x="356" y="630"/>
                    <a:pt x="356" y="630"/>
                  </a:cubicBezTo>
                  <a:cubicBezTo>
                    <a:pt x="356" y="630"/>
                    <a:pt x="356" y="630"/>
                    <a:pt x="356" y="630"/>
                  </a:cubicBezTo>
                  <a:cubicBezTo>
                    <a:pt x="356" y="630"/>
                    <a:pt x="357" y="630"/>
                    <a:pt x="357" y="630"/>
                  </a:cubicBezTo>
                  <a:cubicBezTo>
                    <a:pt x="357" y="630"/>
                    <a:pt x="357" y="630"/>
                    <a:pt x="357" y="630"/>
                  </a:cubicBezTo>
                  <a:cubicBezTo>
                    <a:pt x="358" y="630"/>
                    <a:pt x="358" y="630"/>
                    <a:pt x="359" y="630"/>
                  </a:cubicBezTo>
                  <a:cubicBezTo>
                    <a:pt x="359" y="630"/>
                    <a:pt x="359" y="630"/>
                    <a:pt x="359" y="630"/>
                  </a:cubicBezTo>
                  <a:cubicBezTo>
                    <a:pt x="359" y="630"/>
                    <a:pt x="359" y="630"/>
                    <a:pt x="359" y="630"/>
                  </a:cubicBezTo>
                  <a:cubicBezTo>
                    <a:pt x="359" y="630"/>
                    <a:pt x="359" y="630"/>
                    <a:pt x="359" y="630"/>
                  </a:cubicBezTo>
                  <a:cubicBezTo>
                    <a:pt x="359" y="630"/>
                    <a:pt x="359" y="630"/>
                    <a:pt x="359" y="630"/>
                  </a:cubicBezTo>
                  <a:cubicBezTo>
                    <a:pt x="359" y="629"/>
                    <a:pt x="360" y="629"/>
                    <a:pt x="360" y="629"/>
                  </a:cubicBezTo>
                  <a:cubicBezTo>
                    <a:pt x="360" y="629"/>
                    <a:pt x="360" y="629"/>
                    <a:pt x="360" y="629"/>
                  </a:cubicBezTo>
                  <a:cubicBezTo>
                    <a:pt x="360" y="628"/>
                    <a:pt x="360" y="628"/>
                    <a:pt x="360" y="627"/>
                  </a:cubicBezTo>
                  <a:cubicBezTo>
                    <a:pt x="360" y="627"/>
                    <a:pt x="360" y="627"/>
                    <a:pt x="360" y="627"/>
                  </a:cubicBezTo>
                  <a:cubicBezTo>
                    <a:pt x="360" y="627"/>
                    <a:pt x="360" y="627"/>
                    <a:pt x="360" y="627"/>
                  </a:cubicBezTo>
                  <a:cubicBezTo>
                    <a:pt x="360" y="625"/>
                    <a:pt x="334" y="479"/>
                    <a:pt x="372" y="316"/>
                  </a:cubicBezTo>
                  <a:cubicBezTo>
                    <a:pt x="398" y="204"/>
                    <a:pt x="387" y="112"/>
                    <a:pt x="340" y="57"/>
                  </a:cubicBezTo>
                  <a:cubicBezTo>
                    <a:pt x="307" y="18"/>
                    <a:pt x="257" y="0"/>
                    <a:pt x="192" y="3"/>
                  </a:cubicBezTo>
                  <a:cubicBezTo>
                    <a:pt x="192" y="3"/>
                    <a:pt x="191" y="3"/>
                    <a:pt x="191" y="3"/>
                  </a:cubicBezTo>
                  <a:cubicBezTo>
                    <a:pt x="188" y="3"/>
                    <a:pt x="186" y="3"/>
                    <a:pt x="183" y="4"/>
                  </a:cubicBezTo>
                  <a:cubicBezTo>
                    <a:pt x="154" y="6"/>
                    <a:pt x="126" y="16"/>
                    <a:pt x="101" y="32"/>
                  </a:cubicBezTo>
                  <a:cubicBezTo>
                    <a:pt x="101" y="32"/>
                    <a:pt x="101" y="32"/>
                    <a:pt x="101" y="32"/>
                  </a:cubicBezTo>
                  <a:cubicBezTo>
                    <a:pt x="47" y="66"/>
                    <a:pt x="12" y="124"/>
                    <a:pt x="3" y="190"/>
                  </a:cubicBezTo>
                  <a:cubicBezTo>
                    <a:pt x="3" y="190"/>
                    <a:pt x="3" y="190"/>
                    <a:pt x="3" y="190"/>
                  </a:cubicBezTo>
                  <a:cubicBezTo>
                    <a:pt x="1" y="206"/>
                    <a:pt x="0" y="222"/>
                    <a:pt x="1" y="238"/>
                  </a:cubicBezTo>
                  <a:cubicBezTo>
                    <a:pt x="2" y="255"/>
                    <a:pt x="5" y="274"/>
                    <a:pt x="11" y="296"/>
                  </a:cubicBezTo>
                  <a:cubicBezTo>
                    <a:pt x="11" y="296"/>
                    <a:pt x="11" y="297"/>
                    <a:pt x="11" y="297"/>
                  </a:cubicBezTo>
                  <a:cubicBezTo>
                    <a:pt x="14" y="309"/>
                    <a:pt x="19" y="321"/>
                    <a:pt x="24" y="333"/>
                  </a:cubicBezTo>
                  <a:cubicBezTo>
                    <a:pt x="24" y="334"/>
                    <a:pt x="24" y="334"/>
                    <a:pt x="24" y="335"/>
                  </a:cubicBezTo>
                  <a:cubicBezTo>
                    <a:pt x="24" y="335"/>
                    <a:pt x="24" y="335"/>
                    <a:pt x="24" y="335"/>
                  </a:cubicBezTo>
                  <a:cubicBezTo>
                    <a:pt x="61" y="420"/>
                    <a:pt x="149" y="529"/>
                    <a:pt x="355" y="630"/>
                  </a:cubicBezTo>
                  <a:close/>
                  <a:moveTo>
                    <a:pt x="100" y="439"/>
                  </a:moveTo>
                  <a:cubicBezTo>
                    <a:pt x="107" y="418"/>
                    <a:pt x="179" y="349"/>
                    <a:pt x="200" y="343"/>
                  </a:cubicBezTo>
                  <a:cubicBezTo>
                    <a:pt x="206" y="361"/>
                    <a:pt x="212" y="378"/>
                    <a:pt x="219" y="395"/>
                  </a:cubicBezTo>
                  <a:cubicBezTo>
                    <a:pt x="213" y="394"/>
                    <a:pt x="206" y="395"/>
                    <a:pt x="198" y="398"/>
                  </a:cubicBezTo>
                  <a:cubicBezTo>
                    <a:pt x="190" y="401"/>
                    <a:pt x="181" y="406"/>
                    <a:pt x="173" y="412"/>
                  </a:cubicBezTo>
                  <a:cubicBezTo>
                    <a:pt x="150" y="426"/>
                    <a:pt x="127" y="448"/>
                    <a:pt x="121" y="462"/>
                  </a:cubicBezTo>
                  <a:cubicBezTo>
                    <a:pt x="113" y="454"/>
                    <a:pt x="106" y="447"/>
                    <a:pt x="100" y="439"/>
                  </a:cubicBezTo>
                  <a:close/>
                  <a:moveTo>
                    <a:pt x="240" y="557"/>
                  </a:moveTo>
                  <a:cubicBezTo>
                    <a:pt x="246" y="536"/>
                    <a:pt x="258" y="503"/>
                    <a:pt x="266" y="498"/>
                  </a:cubicBezTo>
                  <a:cubicBezTo>
                    <a:pt x="266" y="498"/>
                    <a:pt x="266" y="498"/>
                    <a:pt x="266" y="498"/>
                  </a:cubicBezTo>
                  <a:cubicBezTo>
                    <a:pt x="266" y="498"/>
                    <a:pt x="267" y="498"/>
                    <a:pt x="267" y="498"/>
                  </a:cubicBezTo>
                  <a:cubicBezTo>
                    <a:pt x="267" y="498"/>
                    <a:pt x="268" y="499"/>
                    <a:pt x="269" y="499"/>
                  </a:cubicBezTo>
                  <a:cubicBezTo>
                    <a:pt x="276" y="511"/>
                    <a:pt x="283" y="523"/>
                    <a:pt x="289" y="534"/>
                  </a:cubicBezTo>
                  <a:cubicBezTo>
                    <a:pt x="283" y="539"/>
                    <a:pt x="264" y="556"/>
                    <a:pt x="259" y="569"/>
                  </a:cubicBezTo>
                  <a:cubicBezTo>
                    <a:pt x="252" y="565"/>
                    <a:pt x="246" y="561"/>
                    <a:pt x="240" y="557"/>
                  </a:cubicBezTo>
                  <a:close/>
                  <a:moveTo>
                    <a:pt x="264" y="573"/>
                  </a:moveTo>
                  <a:cubicBezTo>
                    <a:pt x="268" y="562"/>
                    <a:pt x="284" y="547"/>
                    <a:pt x="293" y="540"/>
                  </a:cubicBezTo>
                  <a:cubicBezTo>
                    <a:pt x="315" y="576"/>
                    <a:pt x="335" y="603"/>
                    <a:pt x="346" y="618"/>
                  </a:cubicBezTo>
                  <a:cubicBezTo>
                    <a:pt x="316" y="603"/>
                    <a:pt x="289" y="588"/>
                    <a:pt x="264" y="573"/>
                  </a:cubicBezTo>
                  <a:close/>
                  <a:moveTo>
                    <a:pt x="265" y="492"/>
                  </a:moveTo>
                  <a:cubicBezTo>
                    <a:pt x="264" y="492"/>
                    <a:pt x="264" y="492"/>
                    <a:pt x="263" y="492"/>
                  </a:cubicBezTo>
                  <a:cubicBezTo>
                    <a:pt x="263" y="492"/>
                    <a:pt x="262" y="493"/>
                    <a:pt x="262" y="493"/>
                  </a:cubicBezTo>
                  <a:cubicBezTo>
                    <a:pt x="251" y="500"/>
                    <a:pt x="238" y="539"/>
                    <a:pt x="234" y="553"/>
                  </a:cubicBezTo>
                  <a:cubicBezTo>
                    <a:pt x="190" y="524"/>
                    <a:pt x="155" y="495"/>
                    <a:pt x="126" y="467"/>
                  </a:cubicBezTo>
                  <a:cubicBezTo>
                    <a:pt x="126" y="467"/>
                    <a:pt x="126" y="467"/>
                    <a:pt x="126" y="466"/>
                  </a:cubicBezTo>
                  <a:cubicBezTo>
                    <a:pt x="131" y="451"/>
                    <a:pt x="171" y="416"/>
                    <a:pt x="200" y="404"/>
                  </a:cubicBezTo>
                  <a:cubicBezTo>
                    <a:pt x="210" y="401"/>
                    <a:pt x="218" y="400"/>
                    <a:pt x="222" y="402"/>
                  </a:cubicBezTo>
                  <a:cubicBezTo>
                    <a:pt x="226" y="411"/>
                    <a:pt x="229" y="419"/>
                    <a:pt x="233" y="427"/>
                  </a:cubicBezTo>
                  <a:cubicBezTo>
                    <a:pt x="243" y="450"/>
                    <a:pt x="254" y="472"/>
                    <a:pt x="265" y="492"/>
                  </a:cubicBezTo>
                  <a:close/>
                  <a:moveTo>
                    <a:pt x="352" y="615"/>
                  </a:moveTo>
                  <a:cubicBezTo>
                    <a:pt x="342" y="602"/>
                    <a:pt x="323" y="576"/>
                    <a:pt x="302" y="541"/>
                  </a:cubicBezTo>
                  <a:cubicBezTo>
                    <a:pt x="346" y="557"/>
                    <a:pt x="346" y="557"/>
                    <a:pt x="346" y="557"/>
                  </a:cubicBezTo>
                  <a:cubicBezTo>
                    <a:pt x="348" y="583"/>
                    <a:pt x="350" y="603"/>
                    <a:pt x="352" y="615"/>
                  </a:cubicBezTo>
                  <a:close/>
                  <a:moveTo>
                    <a:pt x="346" y="550"/>
                  </a:moveTo>
                  <a:cubicBezTo>
                    <a:pt x="296" y="532"/>
                    <a:pt x="296" y="532"/>
                    <a:pt x="296" y="532"/>
                  </a:cubicBezTo>
                  <a:cubicBezTo>
                    <a:pt x="291" y="523"/>
                    <a:pt x="285" y="513"/>
                    <a:pt x="279" y="503"/>
                  </a:cubicBezTo>
                  <a:cubicBezTo>
                    <a:pt x="300" y="512"/>
                    <a:pt x="337" y="528"/>
                    <a:pt x="345" y="532"/>
                  </a:cubicBezTo>
                  <a:cubicBezTo>
                    <a:pt x="346" y="538"/>
                    <a:pt x="346" y="544"/>
                    <a:pt x="346" y="550"/>
                  </a:cubicBezTo>
                  <a:close/>
                  <a:moveTo>
                    <a:pt x="345" y="524"/>
                  </a:moveTo>
                  <a:cubicBezTo>
                    <a:pt x="331" y="518"/>
                    <a:pt x="290" y="500"/>
                    <a:pt x="274" y="494"/>
                  </a:cubicBezTo>
                  <a:cubicBezTo>
                    <a:pt x="262" y="472"/>
                    <a:pt x="250" y="449"/>
                    <a:pt x="239" y="424"/>
                  </a:cubicBezTo>
                  <a:cubicBezTo>
                    <a:pt x="236" y="419"/>
                    <a:pt x="234" y="413"/>
                    <a:pt x="231" y="408"/>
                  </a:cubicBezTo>
                  <a:cubicBezTo>
                    <a:pt x="261" y="422"/>
                    <a:pt x="333" y="447"/>
                    <a:pt x="346" y="452"/>
                  </a:cubicBezTo>
                  <a:cubicBezTo>
                    <a:pt x="345" y="478"/>
                    <a:pt x="345" y="502"/>
                    <a:pt x="345" y="524"/>
                  </a:cubicBezTo>
                  <a:close/>
                  <a:moveTo>
                    <a:pt x="347" y="445"/>
                  </a:moveTo>
                  <a:cubicBezTo>
                    <a:pt x="328" y="438"/>
                    <a:pt x="248" y="410"/>
                    <a:pt x="227" y="398"/>
                  </a:cubicBezTo>
                  <a:cubicBezTo>
                    <a:pt x="220" y="381"/>
                    <a:pt x="213" y="362"/>
                    <a:pt x="207" y="343"/>
                  </a:cubicBezTo>
                  <a:cubicBezTo>
                    <a:pt x="229" y="350"/>
                    <a:pt x="301" y="393"/>
                    <a:pt x="349" y="423"/>
                  </a:cubicBezTo>
                  <a:cubicBezTo>
                    <a:pt x="348" y="431"/>
                    <a:pt x="347" y="438"/>
                    <a:pt x="347" y="445"/>
                  </a:cubicBezTo>
                  <a:close/>
                  <a:moveTo>
                    <a:pt x="349" y="416"/>
                  </a:moveTo>
                  <a:cubicBezTo>
                    <a:pt x="325" y="401"/>
                    <a:pt x="228" y="341"/>
                    <a:pt x="204" y="336"/>
                  </a:cubicBezTo>
                  <a:cubicBezTo>
                    <a:pt x="195" y="309"/>
                    <a:pt x="188" y="280"/>
                    <a:pt x="182" y="250"/>
                  </a:cubicBezTo>
                  <a:cubicBezTo>
                    <a:pt x="216" y="261"/>
                    <a:pt x="343" y="324"/>
                    <a:pt x="362" y="333"/>
                  </a:cubicBezTo>
                  <a:cubicBezTo>
                    <a:pt x="356" y="362"/>
                    <a:pt x="352" y="389"/>
                    <a:pt x="349" y="416"/>
                  </a:cubicBezTo>
                  <a:close/>
                  <a:moveTo>
                    <a:pt x="366" y="315"/>
                  </a:moveTo>
                  <a:cubicBezTo>
                    <a:pt x="365" y="319"/>
                    <a:pt x="364" y="322"/>
                    <a:pt x="363" y="326"/>
                  </a:cubicBezTo>
                  <a:cubicBezTo>
                    <a:pt x="339" y="314"/>
                    <a:pt x="210" y="251"/>
                    <a:pt x="181" y="243"/>
                  </a:cubicBezTo>
                  <a:cubicBezTo>
                    <a:pt x="178" y="229"/>
                    <a:pt x="176" y="214"/>
                    <a:pt x="175" y="199"/>
                  </a:cubicBezTo>
                  <a:cubicBezTo>
                    <a:pt x="206" y="203"/>
                    <a:pt x="323" y="271"/>
                    <a:pt x="369" y="299"/>
                  </a:cubicBezTo>
                  <a:cubicBezTo>
                    <a:pt x="368" y="304"/>
                    <a:pt x="367" y="309"/>
                    <a:pt x="366" y="315"/>
                  </a:cubicBezTo>
                  <a:close/>
                  <a:moveTo>
                    <a:pt x="371" y="292"/>
                  </a:moveTo>
                  <a:cubicBezTo>
                    <a:pt x="345" y="277"/>
                    <a:pt x="210" y="196"/>
                    <a:pt x="174" y="192"/>
                  </a:cubicBezTo>
                  <a:cubicBezTo>
                    <a:pt x="171" y="158"/>
                    <a:pt x="171" y="123"/>
                    <a:pt x="176" y="88"/>
                  </a:cubicBezTo>
                  <a:cubicBezTo>
                    <a:pt x="212" y="103"/>
                    <a:pt x="362" y="213"/>
                    <a:pt x="379" y="225"/>
                  </a:cubicBezTo>
                  <a:cubicBezTo>
                    <a:pt x="378" y="246"/>
                    <a:pt x="375" y="269"/>
                    <a:pt x="371" y="292"/>
                  </a:cubicBezTo>
                  <a:close/>
                  <a:moveTo>
                    <a:pt x="379" y="217"/>
                  </a:moveTo>
                  <a:cubicBezTo>
                    <a:pt x="350" y="196"/>
                    <a:pt x="211" y="94"/>
                    <a:pt x="177" y="81"/>
                  </a:cubicBezTo>
                  <a:cubicBezTo>
                    <a:pt x="179" y="68"/>
                    <a:pt x="181" y="54"/>
                    <a:pt x="185" y="41"/>
                  </a:cubicBezTo>
                  <a:cubicBezTo>
                    <a:pt x="231" y="54"/>
                    <a:pt x="363" y="158"/>
                    <a:pt x="377" y="169"/>
                  </a:cubicBezTo>
                  <a:cubicBezTo>
                    <a:pt x="379" y="184"/>
                    <a:pt x="379" y="200"/>
                    <a:pt x="379" y="217"/>
                  </a:cubicBezTo>
                  <a:close/>
                  <a:moveTo>
                    <a:pt x="335" y="61"/>
                  </a:moveTo>
                  <a:cubicBezTo>
                    <a:pt x="357" y="86"/>
                    <a:pt x="370" y="120"/>
                    <a:pt x="376" y="160"/>
                  </a:cubicBezTo>
                  <a:cubicBezTo>
                    <a:pt x="347" y="137"/>
                    <a:pt x="231" y="47"/>
                    <a:pt x="186" y="35"/>
                  </a:cubicBezTo>
                  <a:cubicBezTo>
                    <a:pt x="189" y="26"/>
                    <a:pt x="191" y="18"/>
                    <a:pt x="194" y="10"/>
                  </a:cubicBezTo>
                  <a:cubicBezTo>
                    <a:pt x="256" y="7"/>
                    <a:pt x="304" y="25"/>
                    <a:pt x="335" y="61"/>
                  </a:cubicBezTo>
                  <a:close/>
                  <a:moveTo>
                    <a:pt x="104" y="37"/>
                  </a:moveTo>
                  <a:cubicBezTo>
                    <a:pt x="104" y="37"/>
                    <a:pt x="104" y="37"/>
                    <a:pt x="104" y="37"/>
                  </a:cubicBezTo>
                  <a:cubicBezTo>
                    <a:pt x="129" y="22"/>
                    <a:pt x="156" y="12"/>
                    <a:pt x="183" y="10"/>
                  </a:cubicBezTo>
                  <a:cubicBezTo>
                    <a:pt x="184" y="10"/>
                    <a:pt x="186" y="10"/>
                    <a:pt x="187" y="10"/>
                  </a:cubicBezTo>
                  <a:cubicBezTo>
                    <a:pt x="184" y="18"/>
                    <a:pt x="182" y="27"/>
                    <a:pt x="180" y="35"/>
                  </a:cubicBezTo>
                  <a:cubicBezTo>
                    <a:pt x="169" y="40"/>
                    <a:pt x="107" y="72"/>
                    <a:pt x="61" y="101"/>
                  </a:cubicBezTo>
                  <a:cubicBezTo>
                    <a:pt x="49" y="109"/>
                    <a:pt x="38" y="117"/>
                    <a:pt x="29" y="124"/>
                  </a:cubicBezTo>
                  <a:cubicBezTo>
                    <a:pt x="46" y="88"/>
                    <a:pt x="72" y="58"/>
                    <a:pt x="104" y="37"/>
                  </a:cubicBezTo>
                  <a:close/>
                  <a:moveTo>
                    <a:pt x="23" y="138"/>
                  </a:moveTo>
                  <a:cubicBezTo>
                    <a:pt x="49" y="110"/>
                    <a:pt x="151" y="57"/>
                    <a:pt x="177" y="43"/>
                  </a:cubicBezTo>
                  <a:cubicBezTo>
                    <a:pt x="174" y="56"/>
                    <a:pt x="172" y="68"/>
                    <a:pt x="170" y="80"/>
                  </a:cubicBezTo>
                  <a:cubicBezTo>
                    <a:pt x="161" y="83"/>
                    <a:pt x="142" y="94"/>
                    <a:pt x="118" y="109"/>
                  </a:cubicBezTo>
                  <a:cubicBezTo>
                    <a:pt x="81" y="133"/>
                    <a:pt x="35" y="166"/>
                    <a:pt x="11" y="183"/>
                  </a:cubicBezTo>
                  <a:cubicBezTo>
                    <a:pt x="13" y="168"/>
                    <a:pt x="17" y="153"/>
                    <a:pt x="23" y="138"/>
                  </a:cubicBezTo>
                  <a:close/>
                  <a:moveTo>
                    <a:pt x="7" y="238"/>
                  </a:moveTo>
                  <a:cubicBezTo>
                    <a:pt x="7" y="222"/>
                    <a:pt x="7" y="207"/>
                    <a:pt x="9" y="192"/>
                  </a:cubicBezTo>
                  <a:cubicBezTo>
                    <a:pt x="76" y="144"/>
                    <a:pt x="152" y="93"/>
                    <a:pt x="169" y="87"/>
                  </a:cubicBezTo>
                  <a:cubicBezTo>
                    <a:pt x="164" y="122"/>
                    <a:pt x="164" y="158"/>
                    <a:pt x="167" y="192"/>
                  </a:cubicBezTo>
                  <a:cubicBezTo>
                    <a:pt x="154" y="195"/>
                    <a:pt x="130" y="208"/>
                    <a:pt x="105" y="224"/>
                  </a:cubicBezTo>
                  <a:cubicBezTo>
                    <a:pt x="69" y="247"/>
                    <a:pt x="30" y="277"/>
                    <a:pt x="16" y="290"/>
                  </a:cubicBezTo>
                  <a:cubicBezTo>
                    <a:pt x="11" y="270"/>
                    <a:pt x="8" y="253"/>
                    <a:pt x="7" y="238"/>
                  </a:cubicBezTo>
                  <a:close/>
                  <a:moveTo>
                    <a:pt x="18" y="297"/>
                  </a:moveTo>
                  <a:cubicBezTo>
                    <a:pt x="35" y="280"/>
                    <a:pt x="136" y="205"/>
                    <a:pt x="168" y="199"/>
                  </a:cubicBezTo>
                  <a:cubicBezTo>
                    <a:pt x="169" y="214"/>
                    <a:pt x="171" y="228"/>
                    <a:pt x="174" y="243"/>
                  </a:cubicBezTo>
                  <a:cubicBezTo>
                    <a:pt x="158" y="244"/>
                    <a:pt x="124" y="264"/>
                    <a:pt x="93" y="284"/>
                  </a:cubicBezTo>
                  <a:cubicBezTo>
                    <a:pt x="65" y="302"/>
                    <a:pt x="39" y="320"/>
                    <a:pt x="29" y="328"/>
                  </a:cubicBezTo>
                  <a:cubicBezTo>
                    <a:pt x="24" y="317"/>
                    <a:pt x="21" y="307"/>
                    <a:pt x="18" y="297"/>
                  </a:cubicBezTo>
                  <a:close/>
                  <a:moveTo>
                    <a:pt x="31" y="334"/>
                  </a:moveTo>
                  <a:cubicBezTo>
                    <a:pt x="80" y="299"/>
                    <a:pt x="154" y="250"/>
                    <a:pt x="175" y="249"/>
                  </a:cubicBezTo>
                  <a:cubicBezTo>
                    <a:pt x="181" y="280"/>
                    <a:pt x="189" y="309"/>
                    <a:pt x="198" y="337"/>
                  </a:cubicBezTo>
                  <a:cubicBezTo>
                    <a:pt x="194" y="338"/>
                    <a:pt x="190" y="340"/>
                    <a:pt x="186" y="343"/>
                  </a:cubicBezTo>
                  <a:cubicBezTo>
                    <a:pt x="157" y="361"/>
                    <a:pt x="106" y="411"/>
                    <a:pt x="95" y="434"/>
                  </a:cubicBezTo>
                  <a:cubicBezTo>
                    <a:pt x="65" y="398"/>
                    <a:pt x="45" y="365"/>
                    <a:pt x="31" y="334"/>
                  </a:cubicBezTo>
                  <a:close/>
                </a:path>
              </a:pathLst>
            </a:custGeom>
            <a:solidFill>
              <a:srgbClr val="F15B44"/>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grpSp>
      <p:sp>
        <p:nvSpPr>
          <p:cNvPr id="656" name="PlaceHolder 1"/>
          <p:cNvSpPr>
            <a:spLocks noGrp="1"/>
          </p:cNvSpPr>
          <p:nvPr>
            <p:ph type="title" idx="4294967295"/>
          </p:nvPr>
        </p:nvSpPr>
        <p:spPr>
          <a:xfrm>
            <a:off x="0" y="0"/>
            <a:ext cx="10968480" cy="705240"/>
          </a:xfrm>
          <a:prstGeom prst="rect">
            <a:avLst/>
          </a:prstGeom>
          <a:noFill/>
          <a:ln w="0">
            <a:noFill/>
          </a:ln>
        </p:spPr>
        <p:txBody>
          <a:bodyPr lIns="90000" tIns="47160" rIns="90000" bIns="47160" anchor="ctr">
            <a:noAutofit/>
          </a:bodyPr>
          <a:lstStyle/>
          <a:p>
            <a:pPr marL="571680" indent="-571680" defTabSz="914400">
              <a:lnSpc>
                <a:spcPct val="100000"/>
              </a:lnSpc>
              <a:buClr>
                <a:srgbClr val="F2BA02"/>
              </a:buClr>
              <a:buFont typeface="Wingdings" charset="2"/>
              <a:buChar char=""/>
            </a:pPr>
            <a:r>
              <a:rPr lang="zh-CN" sz="3600" b="1" strike="noStrike" spc="299">
                <a:solidFill>
                  <a:schemeClr val="accent3"/>
                </a:solidFill>
                <a:latin typeface="微软雅黑"/>
                <a:ea typeface="微软雅黑"/>
              </a:rPr>
              <a:t>团队协作机制</a:t>
            </a:r>
            <a:endParaRPr lang="en-US" sz="3600" b="0" strike="noStrike" spc="-1">
              <a:solidFill>
                <a:schemeClr val="dk1"/>
              </a:solidFill>
              <a:latin typeface="Arial"/>
            </a:endParaRPr>
          </a:p>
        </p:txBody>
      </p:sp>
      <p:sp>
        <p:nvSpPr>
          <p:cNvPr id="657" name="content.1.subtitle"/>
          <p:cNvSpPr/>
          <p:nvPr/>
        </p:nvSpPr>
        <p:spPr>
          <a:xfrm>
            <a:off x="1266840" y="341136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accent3"/>
                </a:solidFill>
                <a:latin typeface="微软雅黑"/>
                <a:ea typeface="微软雅黑"/>
              </a:rPr>
              <a:t>定期安排讨论各项工作进展与问题</a:t>
            </a:r>
            <a:endParaRPr lang="en-US" sz="1600" b="0" strike="noStrike" spc="-1">
              <a:solidFill>
                <a:srgbClr val="000000"/>
              </a:solidFill>
              <a:latin typeface="Arial"/>
            </a:endParaRPr>
          </a:p>
        </p:txBody>
      </p:sp>
      <p:sp>
        <p:nvSpPr>
          <p:cNvPr id="658" name="content.1.title"/>
          <p:cNvSpPr/>
          <p:nvPr/>
        </p:nvSpPr>
        <p:spPr>
          <a:xfrm>
            <a:off x="1267560" y="240084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accent3"/>
                </a:solidFill>
                <a:latin typeface="微软雅黑"/>
                <a:ea typeface="微软雅黑"/>
              </a:rPr>
              <a:t>每周例会</a:t>
            </a:r>
            <a:endParaRPr lang="en-US" sz="2000" b="0" strike="noStrike" spc="-1">
              <a:solidFill>
                <a:srgbClr val="000000"/>
              </a:solidFill>
              <a:latin typeface="Arial"/>
            </a:endParaRPr>
          </a:p>
        </p:txBody>
      </p:sp>
      <p:sp>
        <p:nvSpPr>
          <p:cNvPr id="659" name="content.2.subtitle"/>
          <p:cNvSpPr/>
          <p:nvPr/>
        </p:nvSpPr>
        <p:spPr>
          <a:xfrm>
            <a:off x="9061920" y="341136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accent3"/>
                </a:solidFill>
                <a:latin typeface="微软雅黑"/>
                <a:ea typeface="微软雅黑"/>
              </a:rPr>
              <a:t>团队成员之间共享优质教学资源</a:t>
            </a:r>
            <a:endParaRPr lang="en-US" sz="1600" b="0" strike="noStrike" spc="-1">
              <a:solidFill>
                <a:srgbClr val="000000"/>
              </a:solidFill>
              <a:latin typeface="Arial"/>
            </a:endParaRPr>
          </a:p>
        </p:txBody>
      </p:sp>
      <p:sp>
        <p:nvSpPr>
          <p:cNvPr id="660" name="content.2.title"/>
          <p:cNvSpPr/>
          <p:nvPr/>
        </p:nvSpPr>
        <p:spPr>
          <a:xfrm>
            <a:off x="9061560" y="240084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accent3"/>
                </a:solidFill>
                <a:latin typeface="微软雅黑"/>
                <a:ea typeface="微软雅黑"/>
              </a:rPr>
              <a:t>资源共享</a:t>
            </a:r>
            <a:endParaRPr lang="en-US" sz="2000" b="0" strike="noStrike" spc="-1">
              <a:solidFill>
                <a:srgbClr val="000000"/>
              </a:solidFill>
              <a:latin typeface="Arial"/>
            </a:endParaRPr>
          </a:p>
        </p:txBody>
      </p:sp>
      <p:sp>
        <p:nvSpPr>
          <p:cNvPr id="661" name="content.3.subtitle"/>
          <p:cNvSpPr/>
          <p:nvPr/>
        </p:nvSpPr>
        <p:spPr>
          <a:xfrm>
            <a:off x="3865320" y="3411360"/>
            <a:ext cx="1457640" cy="176256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accent3"/>
                </a:solidFill>
                <a:latin typeface="微软雅黑"/>
                <a:ea typeface="微软雅黑"/>
              </a:rPr>
              <a:t>分享教学经验与心得体会，相互学习提高</a:t>
            </a:r>
            <a:endParaRPr lang="en-US" sz="1600" b="0" strike="noStrike" spc="-1">
              <a:solidFill>
                <a:srgbClr val="000000"/>
              </a:solidFill>
              <a:latin typeface="Arial"/>
            </a:endParaRPr>
          </a:p>
        </p:txBody>
      </p:sp>
      <p:sp>
        <p:nvSpPr>
          <p:cNvPr id="662" name="content.3.title"/>
          <p:cNvSpPr/>
          <p:nvPr/>
        </p:nvSpPr>
        <p:spPr>
          <a:xfrm>
            <a:off x="3866040" y="240264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accent3"/>
                </a:solidFill>
                <a:latin typeface="微软雅黑"/>
                <a:ea typeface="微软雅黑"/>
              </a:rPr>
              <a:t>经验交流</a:t>
            </a:r>
            <a:endParaRPr lang="en-US" sz="2000" b="0" strike="noStrike" spc="-1">
              <a:solidFill>
                <a:srgbClr val="000000"/>
              </a:solidFill>
              <a:latin typeface="Arial"/>
            </a:endParaRPr>
          </a:p>
        </p:txBody>
      </p:sp>
      <p:sp>
        <p:nvSpPr>
          <p:cNvPr id="663" name="content.4.subtitle"/>
          <p:cNvSpPr/>
          <p:nvPr/>
        </p:nvSpPr>
        <p:spPr>
          <a:xfrm>
            <a:off x="6463800" y="341136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600" b="0" strike="noStrike" spc="-1">
                <a:solidFill>
                  <a:schemeClr val="accent3"/>
                </a:solidFill>
                <a:latin typeface="微软雅黑"/>
                <a:ea typeface="微软雅黑"/>
              </a:rPr>
              <a:t> </a:t>
            </a:r>
            <a:endParaRPr lang="en-US" sz="1600" b="0" strike="noStrike" spc="-1">
              <a:solidFill>
                <a:srgbClr val="000000"/>
              </a:solidFill>
              <a:latin typeface="Arial"/>
            </a:endParaRPr>
          </a:p>
        </p:txBody>
      </p:sp>
      <p:sp>
        <p:nvSpPr>
          <p:cNvPr id="664" name="content.4.title"/>
          <p:cNvSpPr/>
          <p:nvPr/>
        </p:nvSpPr>
        <p:spPr>
          <a:xfrm>
            <a:off x="6464160" y="240264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000" b="1" strike="noStrike" spc="-1">
                <a:solidFill>
                  <a:schemeClr val="accent3"/>
                </a:solidFill>
                <a:latin typeface="微软雅黑"/>
                <a:ea typeface="微软雅黑"/>
              </a:rPr>
              <a:t> </a:t>
            </a:r>
            <a:endParaRPr lang="en-US" sz="2000" b="0" strike="noStrike" spc="-1">
              <a:solidFill>
                <a:srgbClr val="000000"/>
              </a:solidFill>
              <a:latin typeface="Aria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9" dur="3400" fill="hold" nodeType="withEffect">
                                  <p:stCondLst>
                                    <p:cond delay="0"/>
                                  </p:stCondLst>
                                  <p:childTnLst>
                                    <p:set>
                                      <p:cBhvr>
                                        <p:cTn id="6" dur="1" fill="hold">
                                          <p:stCondLst>
                                            <p:cond delay="0"/>
                                          </p:stCondLst>
                                        </p:cTn>
                                        <p:tgtEl>
                                          <p:spTgt spid="644"/>
                                        </p:tgtEl>
                                        <p:attrNameLst>
                                          <p:attrName>style.visibility</p:attrName>
                                        </p:attrNameLst>
                                      </p:cBhvr>
                                      <p:to>
                                        <p:strVal val="visible"/>
                                      </p:to>
                                    </p:set>
                                    <p:anim calcmode="lin" valueType="num">
                                      <p:cBhvr additive="repl">
                                        <p:cTn id="7" dur="3400" fill="hold"/>
                                        <p:tgtEl>
                                          <p:spTgt spid="644"/>
                                        </p:tgtEl>
                                        <p:attrNameLst>
                                          <p:attrName>ppt_x</p:attrName>
                                        </p:attrNameLst>
                                      </p:cBhvr>
                                      <p:tavLst>
                                        <p:tav tm="0">
                                          <p:val>
                                            <p:strVal val="0-#ppt_w/2"/>
                                          </p:val>
                                        </p:tav>
                                        <p:tav tm="100000">
                                          <p:val>
                                            <p:strVal val="#ppt_x"/>
                                          </p:val>
                                        </p:tav>
                                      </p:tavLst>
                                    </p:anim>
                                    <p:anim calcmode="lin" valueType="num">
                                      <p:cBhvr additive="repl">
                                        <p:cTn id="8" dur="3400" fill="hold"/>
                                        <p:tgtEl>
                                          <p:spTgt spid="644"/>
                                        </p:tgtEl>
                                        <p:attrNameLst>
                                          <p:attrName>ppt_y</p:attrName>
                                        </p:attrNameLst>
                                      </p:cBhvr>
                                      <p:tavLst>
                                        <p:tav tm="0">
                                          <p:val>
                                            <p:strVal val="0-#ppt_h/2"/>
                                          </p:val>
                                        </p:tav>
                                        <p:tav tm="100000">
                                          <p:val>
                                            <p:strVal val="#ppt_y"/>
                                          </p:val>
                                        </p:tav>
                                      </p:tavLst>
                                    </p:anim>
                                  </p:childTnLst>
                                </p:cTn>
                              </p:par>
                              <p:par>
                                <p:cTn id="9" presetID="2" presetClass="entr" presetSubtype="9" dur="4000" fill="hold" nodeType="withEffect">
                                  <p:stCondLst>
                                    <p:cond delay="0"/>
                                  </p:stCondLst>
                                  <p:childTnLst>
                                    <p:set>
                                      <p:cBhvr>
                                        <p:cTn id="10" dur="1" fill="hold">
                                          <p:stCondLst>
                                            <p:cond delay="0"/>
                                          </p:stCondLst>
                                        </p:cTn>
                                        <p:tgtEl>
                                          <p:spTgt spid="627"/>
                                        </p:tgtEl>
                                        <p:attrNameLst>
                                          <p:attrName>style.visibility</p:attrName>
                                        </p:attrNameLst>
                                      </p:cBhvr>
                                      <p:to>
                                        <p:strVal val="visible"/>
                                      </p:to>
                                    </p:set>
                                    <p:anim calcmode="lin" valueType="num">
                                      <p:cBhvr additive="repl">
                                        <p:cTn id="11" dur="4000" fill="hold"/>
                                        <p:tgtEl>
                                          <p:spTgt spid="627"/>
                                        </p:tgtEl>
                                        <p:attrNameLst>
                                          <p:attrName>ppt_x</p:attrName>
                                        </p:attrNameLst>
                                      </p:cBhvr>
                                      <p:tavLst>
                                        <p:tav tm="0">
                                          <p:val>
                                            <p:strVal val="0-#ppt_w/2"/>
                                          </p:val>
                                        </p:tav>
                                        <p:tav tm="100000">
                                          <p:val>
                                            <p:strVal val="#ppt_x"/>
                                          </p:val>
                                        </p:tav>
                                      </p:tavLst>
                                    </p:anim>
                                    <p:anim calcmode="lin" valueType="num">
                                      <p:cBhvr additive="repl">
                                        <p:cTn id="12" dur="4000" fill="hold"/>
                                        <p:tgtEl>
                                          <p:spTgt spid="62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665"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accent3"/>
              </a:solidFill>
              <a:latin typeface="Arial"/>
              <a:ea typeface="微软雅黑"/>
            </a:endParaRPr>
          </a:p>
        </p:txBody>
      </p:sp>
      <p:sp>
        <p:nvSpPr>
          <p:cNvPr id="666" name="title"/>
          <p:cNvSpPr/>
          <p:nvPr/>
        </p:nvSpPr>
        <p:spPr>
          <a:xfrm>
            <a:off x="8259480" y="741600"/>
            <a:ext cx="310284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2800" b="1" strike="noStrike" spc="299">
                <a:solidFill>
                  <a:schemeClr val="accent3"/>
                </a:solidFill>
                <a:latin typeface="Arial"/>
                <a:ea typeface="微软雅黑"/>
              </a:rPr>
              <a:t>师资培训</a:t>
            </a:r>
            <a:endParaRPr lang="en-US" sz="2800" b="0" strike="noStrike" spc="-1">
              <a:solidFill>
                <a:srgbClr val="000000"/>
              </a:solidFill>
              <a:latin typeface="Arial"/>
            </a:endParaRPr>
          </a:p>
        </p:txBody>
      </p:sp>
      <p:sp>
        <p:nvSpPr>
          <p:cNvPr id="667" name="content"/>
          <p:cNvSpPr/>
          <p:nvPr/>
        </p:nvSpPr>
        <p:spPr>
          <a:xfrm>
            <a:off x="8685360" y="2215440"/>
            <a:ext cx="2280600" cy="203940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1800" b="0" strike="noStrike" spc="148">
                <a:solidFill>
                  <a:schemeClr val="accent3"/>
                </a:solidFill>
                <a:latin typeface="Arial"/>
                <a:ea typeface="微软雅黑"/>
              </a:rPr>
              <a:t>为提高培训师教学水平和专业知识，除了提供外部专家讲座和内部培训讲座外，还鼓励培训师参与学术会议，不断学习和更新知识。</a:t>
            </a:r>
            <a:endParaRPr lang="en-US" sz="1800" b="0" strike="noStrike" spc="-1">
              <a:solidFill>
                <a:srgbClr val="000000"/>
              </a:solidFill>
              <a:latin typeface="Arial"/>
            </a:endParaRPr>
          </a:p>
        </p:txBody>
      </p:sp>
      <p:sp>
        <p:nvSpPr>
          <p:cNvPr id="668"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accent3"/>
                </a:solidFill>
                <a:latin typeface="Arial"/>
                <a:ea typeface="微软雅黑"/>
              </a:rPr>
              <a:t> </a:t>
            </a:r>
            <a:endParaRPr lang="en-US" sz="3600" b="0" strike="noStrike" spc="-1">
              <a:solidFill>
                <a:schemeClr val="dk1"/>
              </a:solidFill>
              <a:latin typeface="Arial"/>
            </a:endParaRPr>
          </a:p>
        </p:txBody>
      </p:sp>
      <p:pic>
        <p:nvPicPr>
          <p:cNvPr id="669" name="图片 4"/>
          <p:cNvPicPr/>
          <p:nvPr/>
        </p:nvPicPr>
        <p:blipFill>
          <a:blip r:embed="rId2"/>
          <a:stretch>
            <a:fillRect/>
          </a:stretch>
        </p:blipFill>
        <p:spPr>
          <a:xfrm>
            <a:off x="510840" y="700560"/>
            <a:ext cx="5381640" cy="5381640"/>
          </a:xfrm>
          <a:prstGeom prst="rect">
            <a:avLst/>
          </a:prstGeom>
          <a:ln w="0">
            <a:noFill/>
          </a:ln>
        </p:spPr>
      </p:pic>
    </p:spTree>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670" name="组合 64"/>
          <p:cNvGrpSpPr/>
          <p:nvPr/>
        </p:nvGrpSpPr>
        <p:grpSpPr>
          <a:xfrm>
            <a:off x="-119880" y="962280"/>
            <a:ext cx="1961640" cy="2948040"/>
            <a:chOff x="-119880" y="962280"/>
            <a:chExt cx="1961640" cy="2948040"/>
          </a:xfrm>
        </p:grpSpPr>
        <p:sp>
          <p:nvSpPr>
            <p:cNvPr id="671" name="Freeform 758"/>
            <p:cNvSpPr/>
            <p:nvPr/>
          </p:nvSpPr>
          <p:spPr>
            <a:xfrm>
              <a:off x="1761120" y="3724200"/>
              <a:ext cx="77760" cy="186120"/>
            </a:xfrm>
            <a:custGeom>
              <a:gdLst>
                <a:gd name="textAreaLeft" fmla="*/ 0 w 77760"/>
                <a:gd name="textAreaRight" fmla="*/ 78120 w 77760"/>
                <a:gd name="textAreaTop" fmla="*/ 0 h 186120"/>
                <a:gd name="textAreaBottom" fmla="*/ 186480 h 186120"/>
              </a:gdLst>
              <a:rect l="textAreaLeft" t="textAreaTop" r="textAreaRight" b="textAreaBottom"/>
              <a:pathLst>
                <a:path w="20" h="47">
                  <a:moveTo>
                    <a:pt x="12" y="0"/>
                  </a:moveTo>
                  <a:cubicBezTo>
                    <a:pt x="9" y="5"/>
                    <a:pt x="1" y="25"/>
                    <a:pt x="0" y="33"/>
                  </a:cubicBezTo>
                  <a:cubicBezTo>
                    <a:pt x="2" y="38"/>
                    <a:pt x="4" y="43"/>
                    <a:pt x="7" y="47"/>
                  </a:cubicBezTo>
                  <a:cubicBezTo>
                    <a:pt x="10" y="38"/>
                    <a:pt x="19" y="18"/>
                    <a:pt x="20" y="16"/>
                  </a:cubicBezTo>
                  <a:cubicBezTo>
                    <a:pt x="17" y="10"/>
                    <a:pt x="14" y="5"/>
                    <a:pt x="12" y="0"/>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672" name="Freeform 760"/>
            <p:cNvSpPr/>
            <p:nvPr/>
          </p:nvSpPr>
          <p:spPr>
            <a:xfrm>
              <a:off x="1720440" y="3548160"/>
              <a:ext cx="26640" cy="111600"/>
            </a:xfrm>
            <a:custGeom>
              <a:gdLst>
                <a:gd name="textAreaLeft" fmla="*/ 0 w 26640"/>
                <a:gd name="textAreaRight" fmla="*/ 27000 w 26640"/>
                <a:gd name="textAreaTop" fmla="*/ 0 h 111600"/>
                <a:gd name="textAreaBottom" fmla="*/ 111960 h 111600"/>
              </a:gdLst>
              <a:rect l="textAreaLeft" t="textAreaTop" r="textAreaRight" b="textAreaBottom"/>
              <a:pathLst>
                <a:path w="7" h="28">
                  <a:moveTo>
                    <a:pt x="1" y="0"/>
                  </a:moveTo>
                  <a:cubicBezTo>
                    <a:pt x="1" y="5"/>
                    <a:pt x="0" y="16"/>
                    <a:pt x="1" y="29"/>
                  </a:cubicBezTo>
                  <a:cubicBezTo>
                    <a:pt x="2" y="22"/>
                    <a:pt x="6" y="14"/>
                    <a:pt x="7" y="12"/>
                  </a:cubicBezTo>
                  <a:cubicBezTo>
                    <a:pt x="4" y="7"/>
                    <a:pt x="2" y="3"/>
                    <a:pt x="1" y="0"/>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673" name="Freeform 761"/>
            <p:cNvSpPr/>
            <p:nvPr/>
          </p:nvSpPr>
          <p:spPr>
            <a:xfrm>
              <a:off x="1737360" y="3653280"/>
              <a:ext cx="67320" cy="189360"/>
            </a:xfrm>
            <a:custGeom>
              <a:gdLst>
                <a:gd name="textAreaLeft" fmla="*/ 0 w 67320"/>
                <a:gd name="textAreaRight" fmla="*/ 67680 w 67320"/>
                <a:gd name="textAreaTop" fmla="*/ 0 h 189360"/>
                <a:gd name="textAreaBottom" fmla="*/ 189720 h 189360"/>
              </a:gdLst>
              <a:rect l="textAreaLeft" t="textAreaTop" r="textAreaRight" b="textAreaBottom"/>
              <a:pathLst>
                <a:path w="17" h="48">
                  <a:moveTo>
                    <a:pt x="10" y="0"/>
                  </a:moveTo>
                  <a:cubicBezTo>
                    <a:pt x="8" y="6"/>
                    <a:pt x="0" y="24"/>
                    <a:pt x="0" y="31"/>
                  </a:cubicBezTo>
                  <a:cubicBezTo>
                    <a:pt x="1" y="37"/>
                    <a:pt x="3" y="43"/>
                    <a:pt x="5" y="48"/>
                  </a:cubicBezTo>
                  <a:cubicBezTo>
                    <a:pt x="7" y="39"/>
                    <a:pt x="16" y="19"/>
                    <a:pt x="17" y="16"/>
                  </a:cubicBezTo>
                  <a:cubicBezTo>
                    <a:pt x="14" y="11"/>
                    <a:pt x="12" y="5"/>
                    <a:pt x="10" y="0"/>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674" name="Freeform 762"/>
            <p:cNvSpPr/>
            <p:nvPr/>
          </p:nvSpPr>
          <p:spPr>
            <a:xfrm>
              <a:off x="1723680" y="3602520"/>
              <a:ext cx="47160" cy="162360"/>
            </a:xfrm>
            <a:custGeom>
              <a:gdLst>
                <a:gd name="textAreaLeft" fmla="*/ 0 w 47160"/>
                <a:gd name="textAreaRight" fmla="*/ 47520 w 47160"/>
                <a:gd name="textAreaTop" fmla="*/ 0 h 162360"/>
                <a:gd name="textAreaBottom" fmla="*/ 162720 h 162360"/>
              </a:gdLst>
              <a:rect l="textAreaLeft" t="textAreaTop" r="textAreaRight" b="textAreaBottom"/>
              <a:pathLst>
                <a:path w="12" h="41">
                  <a:moveTo>
                    <a:pt x="6" y="0"/>
                  </a:moveTo>
                  <a:cubicBezTo>
                    <a:pt x="5" y="4"/>
                    <a:pt x="0" y="14"/>
                    <a:pt x="0" y="21"/>
                  </a:cubicBezTo>
                  <a:cubicBezTo>
                    <a:pt x="0" y="27"/>
                    <a:pt x="1" y="34"/>
                    <a:pt x="2" y="41"/>
                  </a:cubicBezTo>
                  <a:cubicBezTo>
                    <a:pt x="4" y="31"/>
                    <a:pt x="11" y="14"/>
                    <a:pt x="12" y="12"/>
                  </a:cubicBezTo>
                  <a:cubicBezTo>
                    <a:pt x="10" y="7"/>
                    <a:pt x="8" y="3"/>
                    <a:pt x="6" y="0"/>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675" name="Freeform 766"/>
            <p:cNvSpPr/>
            <p:nvPr/>
          </p:nvSpPr>
          <p:spPr>
            <a:xfrm>
              <a:off x="1733760" y="3551400"/>
              <a:ext cx="108000" cy="84240"/>
            </a:xfrm>
            <a:custGeom>
              <a:gdLst>
                <a:gd name="textAreaLeft" fmla="*/ 0 w 108000"/>
                <a:gd name="textAreaRight" fmla="*/ 108360 w 108000"/>
                <a:gd name="textAreaTop" fmla="*/ 0 h 84240"/>
                <a:gd name="textAreaBottom" fmla="*/ 84600 h 84240"/>
              </a:gdLst>
              <a:rect l="textAreaLeft" t="textAreaTop" r="textAreaRight" b="textAreaBottom"/>
              <a:pathLst>
                <a:path w="28" h="22">
                  <a:moveTo>
                    <a:pt x="0" y="0"/>
                  </a:moveTo>
                  <a:cubicBezTo>
                    <a:pt x="1" y="2"/>
                    <a:pt x="3" y="6"/>
                    <a:pt x="5" y="11"/>
                  </a:cubicBezTo>
                  <a:cubicBezTo>
                    <a:pt x="8" y="12"/>
                    <a:pt x="21" y="19"/>
                    <a:pt x="28" y="22"/>
                  </a:cubicBezTo>
                  <a:cubicBezTo>
                    <a:pt x="22" y="16"/>
                    <a:pt x="15" y="12"/>
                    <a:pt x="10" y="8"/>
                  </a:cubicBezTo>
                  <a:cubicBezTo>
                    <a:pt x="6" y="5"/>
                    <a:pt x="3" y="2"/>
                    <a:pt x="0" y="0"/>
                  </a:cubicBezTo>
                  <a:close/>
                </a:path>
              </a:pathLst>
            </a:custGeom>
            <a:solidFill>
              <a:srgbClr val="D2E8C5"/>
            </a:solidFill>
            <a:ln w="0">
              <a:noFill/>
            </a:ln>
          </p:spPr>
          <p:style>
            <a:lnRef idx="0"/>
            <a:fillRef idx="0"/>
            <a:effectRef idx="0"/>
            <a:fontRef idx="minor"/>
          </p:style>
          <p:txBody>
            <a:bodyPr tIns="42120" bIns="42120"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676" name="Freeform 787"/>
            <p:cNvSpPr/>
            <p:nvPr/>
          </p:nvSpPr>
          <p:spPr>
            <a:xfrm>
              <a:off x="547920" y="3585240"/>
              <a:ext cx="196200" cy="196200"/>
            </a:xfrm>
            <a:custGeom>
              <a:gdLst>
                <a:gd name="textAreaLeft" fmla="*/ 0 w 196200"/>
                <a:gd name="textAreaRight" fmla="*/ 196560 w 196200"/>
                <a:gd name="textAreaTop" fmla="*/ 0 h 196200"/>
                <a:gd name="textAreaBottom" fmla="*/ 196560 h 196200"/>
              </a:gdLst>
              <a:rect l="textAreaLeft" t="textAreaTop" r="textAreaRight" b="textAreaBottom"/>
              <a:pathLst>
                <a:path w="50" h="50">
                  <a:moveTo>
                    <a:pt x="41" y="8"/>
                  </a:moveTo>
                  <a:cubicBezTo>
                    <a:pt x="38" y="5"/>
                    <a:pt x="34" y="3"/>
                    <a:pt x="30" y="2"/>
                  </a:cubicBezTo>
                  <a:cubicBezTo>
                    <a:pt x="25" y="0"/>
                    <a:pt x="17" y="1"/>
                    <a:pt x="12" y="4"/>
                  </a:cubicBezTo>
                  <a:cubicBezTo>
                    <a:pt x="7" y="8"/>
                    <a:pt x="7" y="8"/>
                    <a:pt x="3" y="13"/>
                  </a:cubicBezTo>
                  <a:cubicBezTo>
                    <a:pt x="1" y="17"/>
                    <a:pt x="0" y="21"/>
                    <a:pt x="0" y="25"/>
                  </a:cubicBezTo>
                  <a:cubicBezTo>
                    <a:pt x="0" y="29"/>
                    <a:pt x="1" y="33"/>
                    <a:pt x="3" y="37"/>
                  </a:cubicBezTo>
                  <a:cubicBezTo>
                    <a:pt x="5" y="41"/>
                    <a:pt x="8" y="44"/>
                    <a:pt x="12" y="46"/>
                  </a:cubicBezTo>
                  <a:cubicBezTo>
                    <a:pt x="17" y="49"/>
                    <a:pt x="25" y="50"/>
                    <a:pt x="30" y="48"/>
                  </a:cubicBezTo>
                  <a:cubicBezTo>
                    <a:pt x="33" y="47"/>
                    <a:pt x="35" y="47"/>
                    <a:pt x="37" y="46"/>
                  </a:cubicBezTo>
                  <a:cubicBezTo>
                    <a:pt x="42" y="43"/>
                    <a:pt x="45" y="38"/>
                    <a:pt x="47" y="33"/>
                  </a:cubicBezTo>
                  <a:cubicBezTo>
                    <a:pt x="47" y="32"/>
                    <a:pt x="47" y="32"/>
                    <a:pt x="47" y="31"/>
                  </a:cubicBezTo>
                  <a:cubicBezTo>
                    <a:pt x="50" y="23"/>
                    <a:pt x="47" y="14"/>
                    <a:pt x="41" y="8"/>
                  </a:cubicBezTo>
                  <a:close/>
                </a:path>
              </a:pathLst>
            </a:custGeom>
            <a:solidFill>
              <a:srgbClr val="FFF687"/>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677" name="Freeform 844"/>
            <p:cNvSpPr/>
            <p:nvPr/>
          </p:nvSpPr>
          <p:spPr>
            <a:xfrm>
              <a:off x="-52200" y="974160"/>
              <a:ext cx="1687320" cy="2639520"/>
            </a:xfrm>
            <a:custGeom>
              <a:gdLst>
                <a:gd name="textAreaLeft" fmla="*/ 0 w 1687320"/>
                <a:gd name="textAreaRight" fmla="*/ 1687680 w 1687320"/>
                <a:gd name="textAreaTop" fmla="*/ 0 h 2639520"/>
                <a:gd name="textAreaBottom" fmla="*/ 2639880 h 2639520"/>
              </a:gdLst>
              <a:rect l="textAreaLeft" t="textAreaTop" r="textAreaRight" b="textAreaBottom"/>
              <a:pathLst>
                <a:path w="428" h="670">
                  <a:moveTo>
                    <a:pt x="386" y="670"/>
                  </a:moveTo>
                  <a:cubicBezTo>
                    <a:pt x="386" y="670"/>
                    <a:pt x="357" y="546"/>
                    <a:pt x="376" y="427"/>
                  </a:cubicBezTo>
                  <a:cubicBezTo>
                    <a:pt x="396" y="308"/>
                    <a:pt x="428" y="233"/>
                    <a:pt x="365" y="117"/>
                  </a:cubicBezTo>
                  <a:cubicBezTo>
                    <a:pt x="302" y="0"/>
                    <a:pt x="156" y="28"/>
                    <a:pt x="78" y="109"/>
                  </a:cubicBezTo>
                  <a:cubicBezTo>
                    <a:pt x="0" y="191"/>
                    <a:pt x="11" y="318"/>
                    <a:pt x="75" y="434"/>
                  </a:cubicBezTo>
                  <a:cubicBezTo>
                    <a:pt x="139" y="549"/>
                    <a:pt x="301" y="668"/>
                    <a:pt x="386" y="670"/>
                  </a:cubicBezTo>
                  <a:close/>
                </a:path>
              </a:pathLst>
            </a:custGeom>
            <a:solidFill>
              <a:srgbClr val="F6977C">
                <a:alpha val="78000"/>
              </a:srgbClr>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678" name="Freeform 845"/>
            <p:cNvSpPr/>
            <p:nvPr/>
          </p:nvSpPr>
          <p:spPr>
            <a:xfrm>
              <a:off x="-119880" y="962280"/>
              <a:ext cx="1490760" cy="2636280"/>
            </a:xfrm>
            <a:custGeom>
              <a:gdLst>
                <a:gd name="textAreaLeft" fmla="*/ 0 w 1490760"/>
                <a:gd name="textAreaRight" fmla="*/ 1491120 w 1490760"/>
                <a:gd name="textAreaTop" fmla="*/ 0 h 2636280"/>
                <a:gd name="textAreaBottom" fmla="*/ 2636640 h 2636280"/>
              </a:gdLst>
              <a:rect l="textAreaLeft" t="textAreaTop" r="textAreaRight" b="textAreaBottom"/>
              <a:pathLst>
                <a:path w="378" h="669">
                  <a:moveTo>
                    <a:pt x="378" y="669"/>
                  </a:moveTo>
                  <a:cubicBezTo>
                    <a:pt x="259" y="567"/>
                    <a:pt x="169" y="431"/>
                    <a:pt x="123" y="281"/>
                  </a:cubicBezTo>
                  <a:cubicBezTo>
                    <a:pt x="111" y="240"/>
                    <a:pt x="102" y="192"/>
                    <a:pt x="129" y="159"/>
                  </a:cubicBezTo>
                  <a:cubicBezTo>
                    <a:pt x="136" y="150"/>
                    <a:pt x="145" y="143"/>
                    <a:pt x="154" y="136"/>
                  </a:cubicBezTo>
                  <a:cubicBezTo>
                    <a:pt x="192" y="108"/>
                    <a:pt x="237" y="82"/>
                    <a:pt x="284" y="88"/>
                  </a:cubicBezTo>
                  <a:cubicBezTo>
                    <a:pt x="318" y="93"/>
                    <a:pt x="348" y="114"/>
                    <a:pt x="374" y="137"/>
                  </a:cubicBezTo>
                  <a:cubicBezTo>
                    <a:pt x="374" y="138"/>
                    <a:pt x="375" y="139"/>
                    <a:pt x="376" y="139"/>
                  </a:cubicBezTo>
                  <a:cubicBezTo>
                    <a:pt x="373" y="132"/>
                    <a:pt x="369" y="125"/>
                    <a:pt x="365" y="117"/>
                  </a:cubicBezTo>
                  <a:cubicBezTo>
                    <a:pt x="302" y="0"/>
                    <a:pt x="156" y="28"/>
                    <a:pt x="78" y="109"/>
                  </a:cubicBezTo>
                  <a:cubicBezTo>
                    <a:pt x="0" y="191"/>
                    <a:pt x="11" y="318"/>
                    <a:pt x="75" y="434"/>
                  </a:cubicBezTo>
                  <a:cubicBezTo>
                    <a:pt x="137" y="546"/>
                    <a:pt x="292" y="661"/>
                    <a:pt x="378" y="669"/>
                  </a:cubicBezTo>
                  <a:close/>
                </a:path>
              </a:pathLst>
            </a:custGeom>
            <a:solidFill>
              <a:srgbClr val="F48067">
                <a:alpha val="78000"/>
              </a:srgbClr>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679" name="Freeform 846"/>
            <p:cNvSpPr/>
            <p:nvPr/>
          </p:nvSpPr>
          <p:spPr>
            <a:xfrm>
              <a:off x="1235880" y="2592360"/>
              <a:ext cx="70920" cy="419760"/>
            </a:xfrm>
            <a:custGeom>
              <a:gdLst>
                <a:gd name="textAreaLeft" fmla="*/ 0 w 70920"/>
                <a:gd name="textAreaRight" fmla="*/ 71280 w 70920"/>
                <a:gd name="textAreaTop" fmla="*/ 0 h 419760"/>
                <a:gd name="textAreaBottom" fmla="*/ 420120 h 419760"/>
              </a:gdLst>
              <a:rect l="textAreaLeft" t="textAreaTop" r="textAreaRight" b="textAreaBottom"/>
              <a:pathLst>
                <a:path w="18" h="105">
                  <a:moveTo>
                    <a:pt x="12" y="101"/>
                  </a:moveTo>
                  <a:cubicBezTo>
                    <a:pt x="18" y="69"/>
                    <a:pt x="16" y="35"/>
                    <a:pt x="18" y="3"/>
                  </a:cubicBezTo>
                  <a:cubicBezTo>
                    <a:pt x="18" y="0"/>
                    <a:pt x="13" y="0"/>
                    <a:pt x="13" y="2"/>
                  </a:cubicBezTo>
                  <a:cubicBezTo>
                    <a:pt x="7" y="34"/>
                    <a:pt x="0" y="68"/>
                    <a:pt x="4" y="100"/>
                  </a:cubicBezTo>
                  <a:cubicBezTo>
                    <a:pt x="4" y="105"/>
                    <a:pt x="12" y="106"/>
                    <a:pt x="12" y="101"/>
                  </a:cubicBezTo>
                  <a:close/>
                </a:path>
              </a:pathLst>
            </a:custGeom>
            <a:solidFill>
              <a:srgbClr val="FFFFFF"/>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680" name="Freeform 847"/>
            <p:cNvSpPr/>
            <p:nvPr/>
          </p:nvSpPr>
          <p:spPr>
            <a:xfrm>
              <a:off x="1272960" y="3066840"/>
              <a:ext cx="50400" cy="148680"/>
            </a:xfrm>
            <a:custGeom>
              <a:gdLst>
                <a:gd name="textAreaLeft" fmla="*/ 0 w 50400"/>
                <a:gd name="textAreaRight" fmla="*/ 50760 w 50400"/>
                <a:gd name="textAreaTop" fmla="*/ 0 h 148680"/>
                <a:gd name="textAreaBottom" fmla="*/ 149040 h 148680"/>
              </a:gdLst>
              <a:rect l="textAreaLeft" t="textAreaTop" r="textAreaRight" b="textAreaBottom"/>
              <a:pathLst>
                <a:path w="13" h="38">
                  <a:moveTo>
                    <a:pt x="9" y="33"/>
                  </a:moveTo>
                  <a:cubicBezTo>
                    <a:pt x="13" y="25"/>
                    <a:pt x="11" y="11"/>
                    <a:pt x="6" y="3"/>
                  </a:cubicBezTo>
                  <a:cubicBezTo>
                    <a:pt x="4" y="0"/>
                    <a:pt x="0" y="2"/>
                    <a:pt x="0" y="5"/>
                  </a:cubicBezTo>
                  <a:cubicBezTo>
                    <a:pt x="0" y="9"/>
                    <a:pt x="1" y="13"/>
                    <a:pt x="1" y="17"/>
                  </a:cubicBezTo>
                  <a:cubicBezTo>
                    <a:pt x="1" y="22"/>
                    <a:pt x="0" y="27"/>
                    <a:pt x="1" y="31"/>
                  </a:cubicBezTo>
                  <a:cubicBezTo>
                    <a:pt x="2" y="35"/>
                    <a:pt x="7" y="38"/>
                    <a:pt x="9" y="33"/>
                  </a:cubicBezTo>
                  <a:close/>
                </a:path>
              </a:pathLst>
            </a:custGeom>
            <a:solidFill>
              <a:srgbClr val="FFFFFF"/>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sp>
          <p:nvSpPr>
            <p:cNvPr id="681" name="Freeform 848"/>
            <p:cNvSpPr/>
            <p:nvPr/>
          </p:nvSpPr>
          <p:spPr>
            <a:xfrm>
              <a:off x="9000" y="1148760"/>
              <a:ext cx="1565280" cy="2480400"/>
            </a:xfrm>
            <a:custGeom>
              <a:gdLst>
                <a:gd name="textAreaLeft" fmla="*/ 0 w 1565280"/>
                <a:gd name="textAreaRight" fmla="*/ 1565640 w 1565280"/>
                <a:gd name="textAreaTop" fmla="*/ 0 h 2480400"/>
                <a:gd name="textAreaBottom" fmla="*/ 2480760 h 2480400"/>
              </a:gdLst>
              <a:rect l="textAreaLeft" t="textAreaTop" r="textAreaRight" b="textAreaBottom"/>
              <a:pathLst>
                <a:path w="398" h="630">
                  <a:moveTo>
                    <a:pt x="355" y="630"/>
                  </a:moveTo>
                  <a:cubicBezTo>
                    <a:pt x="355" y="630"/>
                    <a:pt x="356" y="630"/>
                    <a:pt x="356" y="630"/>
                  </a:cubicBezTo>
                  <a:cubicBezTo>
                    <a:pt x="356" y="630"/>
                    <a:pt x="356" y="630"/>
                    <a:pt x="356" y="630"/>
                  </a:cubicBezTo>
                  <a:cubicBezTo>
                    <a:pt x="356" y="630"/>
                    <a:pt x="356" y="630"/>
                    <a:pt x="356" y="630"/>
                  </a:cubicBezTo>
                  <a:cubicBezTo>
                    <a:pt x="356" y="630"/>
                    <a:pt x="357" y="630"/>
                    <a:pt x="357" y="630"/>
                  </a:cubicBezTo>
                  <a:cubicBezTo>
                    <a:pt x="357" y="630"/>
                    <a:pt x="357" y="630"/>
                    <a:pt x="357" y="630"/>
                  </a:cubicBezTo>
                  <a:cubicBezTo>
                    <a:pt x="358" y="630"/>
                    <a:pt x="358" y="630"/>
                    <a:pt x="359" y="630"/>
                  </a:cubicBezTo>
                  <a:cubicBezTo>
                    <a:pt x="359" y="630"/>
                    <a:pt x="359" y="630"/>
                    <a:pt x="359" y="630"/>
                  </a:cubicBezTo>
                  <a:cubicBezTo>
                    <a:pt x="359" y="630"/>
                    <a:pt x="359" y="630"/>
                    <a:pt x="359" y="630"/>
                  </a:cubicBezTo>
                  <a:cubicBezTo>
                    <a:pt x="359" y="630"/>
                    <a:pt x="359" y="630"/>
                    <a:pt x="359" y="630"/>
                  </a:cubicBezTo>
                  <a:cubicBezTo>
                    <a:pt x="359" y="630"/>
                    <a:pt x="359" y="630"/>
                    <a:pt x="359" y="630"/>
                  </a:cubicBezTo>
                  <a:cubicBezTo>
                    <a:pt x="359" y="629"/>
                    <a:pt x="360" y="629"/>
                    <a:pt x="360" y="629"/>
                  </a:cubicBezTo>
                  <a:cubicBezTo>
                    <a:pt x="360" y="629"/>
                    <a:pt x="360" y="629"/>
                    <a:pt x="360" y="629"/>
                  </a:cubicBezTo>
                  <a:cubicBezTo>
                    <a:pt x="360" y="628"/>
                    <a:pt x="360" y="628"/>
                    <a:pt x="360" y="627"/>
                  </a:cubicBezTo>
                  <a:cubicBezTo>
                    <a:pt x="360" y="627"/>
                    <a:pt x="360" y="627"/>
                    <a:pt x="360" y="627"/>
                  </a:cubicBezTo>
                  <a:cubicBezTo>
                    <a:pt x="360" y="627"/>
                    <a:pt x="360" y="627"/>
                    <a:pt x="360" y="627"/>
                  </a:cubicBezTo>
                  <a:cubicBezTo>
                    <a:pt x="360" y="625"/>
                    <a:pt x="334" y="479"/>
                    <a:pt x="372" y="316"/>
                  </a:cubicBezTo>
                  <a:cubicBezTo>
                    <a:pt x="398" y="204"/>
                    <a:pt x="387" y="112"/>
                    <a:pt x="340" y="57"/>
                  </a:cubicBezTo>
                  <a:cubicBezTo>
                    <a:pt x="307" y="18"/>
                    <a:pt x="257" y="0"/>
                    <a:pt x="192" y="3"/>
                  </a:cubicBezTo>
                  <a:cubicBezTo>
                    <a:pt x="192" y="3"/>
                    <a:pt x="191" y="3"/>
                    <a:pt x="191" y="3"/>
                  </a:cubicBezTo>
                  <a:cubicBezTo>
                    <a:pt x="188" y="3"/>
                    <a:pt x="186" y="3"/>
                    <a:pt x="183" y="4"/>
                  </a:cubicBezTo>
                  <a:cubicBezTo>
                    <a:pt x="154" y="6"/>
                    <a:pt x="126" y="16"/>
                    <a:pt x="101" y="32"/>
                  </a:cubicBezTo>
                  <a:cubicBezTo>
                    <a:pt x="101" y="32"/>
                    <a:pt x="101" y="32"/>
                    <a:pt x="101" y="32"/>
                  </a:cubicBezTo>
                  <a:cubicBezTo>
                    <a:pt x="47" y="66"/>
                    <a:pt x="12" y="124"/>
                    <a:pt x="3" y="190"/>
                  </a:cubicBezTo>
                  <a:cubicBezTo>
                    <a:pt x="3" y="190"/>
                    <a:pt x="3" y="190"/>
                    <a:pt x="3" y="190"/>
                  </a:cubicBezTo>
                  <a:cubicBezTo>
                    <a:pt x="1" y="206"/>
                    <a:pt x="0" y="222"/>
                    <a:pt x="1" y="238"/>
                  </a:cubicBezTo>
                  <a:cubicBezTo>
                    <a:pt x="2" y="255"/>
                    <a:pt x="5" y="274"/>
                    <a:pt x="11" y="296"/>
                  </a:cubicBezTo>
                  <a:cubicBezTo>
                    <a:pt x="11" y="296"/>
                    <a:pt x="11" y="297"/>
                    <a:pt x="11" y="297"/>
                  </a:cubicBezTo>
                  <a:cubicBezTo>
                    <a:pt x="14" y="309"/>
                    <a:pt x="19" y="321"/>
                    <a:pt x="24" y="333"/>
                  </a:cubicBezTo>
                  <a:cubicBezTo>
                    <a:pt x="24" y="334"/>
                    <a:pt x="24" y="334"/>
                    <a:pt x="24" y="335"/>
                  </a:cubicBezTo>
                  <a:cubicBezTo>
                    <a:pt x="24" y="335"/>
                    <a:pt x="24" y="335"/>
                    <a:pt x="24" y="335"/>
                  </a:cubicBezTo>
                  <a:cubicBezTo>
                    <a:pt x="61" y="420"/>
                    <a:pt x="149" y="529"/>
                    <a:pt x="355" y="630"/>
                  </a:cubicBezTo>
                  <a:close/>
                  <a:moveTo>
                    <a:pt x="100" y="439"/>
                  </a:moveTo>
                  <a:cubicBezTo>
                    <a:pt x="107" y="418"/>
                    <a:pt x="179" y="349"/>
                    <a:pt x="200" y="343"/>
                  </a:cubicBezTo>
                  <a:cubicBezTo>
                    <a:pt x="206" y="361"/>
                    <a:pt x="212" y="378"/>
                    <a:pt x="219" y="395"/>
                  </a:cubicBezTo>
                  <a:cubicBezTo>
                    <a:pt x="213" y="394"/>
                    <a:pt x="206" y="395"/>
                    <a:pt x="198" y="398"/>
                  </a:cubicBezTo>
                  <a:cubicBezTo>
                    <a:pt x="190" y="401"/>
                    <a:pt x="181" y="406"/>
                    <a:pt x="173" y="412"/>
                  </a:cubicBezTo>
                  <a:cubicBezTo>
                    <a:pt x="150" y="426"/>
                    <a:pt x="127" y="448"/>
                    <a:pt x="121" y="462"/>
                  </a:cubicBezTo>
                  <a:cubicBezTo>
                    <a:pt x="113" y="454"/>
                    <a:pt x="106" y="447"/>
                    <a:pt x="100" y="439"/>
                  </a:cubicBezTo>
                  <a:close/>
                  <a:moveTo>
                    <a:pt x="240" y="557"/>
                  </a:moveTo>
                  <a:cubicBezTo>
                    <a:pt x="246" y="536"/>
                    <a:pt x="258" y="503"/>
                    <a:pt x="266" y="498"/>
                  </a:cubicBezTo>
                  <a:cubicBezTo>
                    <a:pt x="266" y="498"/>
                    <a:pt x="266" y="498"/>
                    <a:pt x="266" y="498"/>
                  </a:cubicBezTo>
                  <a:cubicBezTo>
                    <a:pt x="266" y="498"/>
                    <a:pt x="267" y="498"/>
                    <a:pt x="267" y="498"/>
                  </a:cubicBezTo>
                  <a:cubicBezTo>
                    <a:pt x="267" y="498"/>
                    <a:pt x="268" y="499"/>
                    <a:pt x="269" y="499"/>
                  </a:cubicBezTo>
                  <a:cubicBezTo>
                    <a:pt x="276" y="511"/>
                    <a:pt x="283" y="523"/>
                    <a:pt x="289" y="534"/>
                  </a:cubicBezTo>
                  <a:cubicBezTo>
                    <a:pt x="283" y="539"/>
                    <a:pt x="264" y="556"/>
                    <a:pt x="259" y="569"/>
                  </a:cubicBezTo>
                  <a:cubicBezTo>
                    <a:pt x="252" y="565"/>
                    <a:pt x="246" y="561"/>
                    <a:pt x="240" y="557"/>
                  </a:cubicBezTo>
                  <a:close/>
                  <a:moveTo>
                    <a:pt x="264" y="573"/>
                  </a:moveTo>
                  <a:cubicBezTo>
                    <a:pt x="268" y="562"/>
                    <a:pt x="284" y="547"/>
                    <a:pt x="293" y="540"/>
                  </a:cubicBezTo>
                  <a:cubicBezTo>
                    <a:pt x="315" y="576"/>
                    <a:pt x="335" y="603"/>
                    <a:pt x="346" y="618"/>
                  </a:cubicBezTo>
                  <a:cubicBezTo>
                    <a:pt x="316" y="603"/>
                    <a:pt x="289" y="588"/>
                    <a:pt x="264" y="573"/>
                  </a:cubicBezTo>
                  <a:close/>
                  <a:moveTo>
                    <a:pt x="265" y="492"/>
                  </a:moveTo>
                  <a:cubicBezTo>
                    <a:pt x="264" y="492"/>
                    <a:pt x="264" y="492"/>
                    <a:pt x="263" y="492"/>
                  </a:cubicBezTo>
                  <a:cubicBezTo>
                    <a:pt x="263" y="492"/>
                    <a:pt x="262" y="493"/>
                    <a:pt x="262" y="493"/>
                  </a:cubicBezTo>
                  <a:cubicBezTo>
                    <a:pt x="251" y="500"/>
                    <a:pt x="238" y="539"/>
                    <a:pt x="234" y="553"/>
                  </a:cubicBezTo>
                  <a:cubicBezTo>
                    <a:pt x="190" y="524"/>
                    <a:pt x="155" y="495"/>
                    <a:pt x="126" y="467"/>
                  </a:cubicBezTo>
                  <a:cubicBezTo>
                    <a:pt x="126" y="467"/>
                    <a:pt x="126" y="467"/>
                    <a:pt x="126" y="466"/>
                  </a:cubicBezTo>
                  <a:cubicBezTo>
                    <a:pt x="131" y="451"/>
                    <a:pt x="171" y="416"/>
                    <a:pt x="200" y="404"/>
                  </a:cubicBezTo>
                  <a:cubicBezTo>
                    <a:pt x="210" y="401"/>
                    <a:pt x="218" y="400"/>
                    <a:pt x="222" y="402"/>
                  </a:cubicBezTo>
                  <a:cubicBezTo>
                    <a:pt x="226" y="411"/>
                    <a:pt x="229" y="419"/>
                    <a:pt x="233" y="427"/>
                  </a:cubicBezTo>
                  <a:cubicBezTo>
                    <a:pt x="243" y="450"/>
                    <a:pt x="254" y="472"/>
                    <a:pt x="265" y="492"/>
                  </a:cubicBezTo>
                  <a:close/>
                  <a:moveTo>
                    <a:pt x="352" y="615"/>
                  </a:moveTo>
                  <a:cubicBezTo>
                    <a:pt x="342" y="602"/>
                    <a:pt x="323" y="576"/>
                    <a:pt x="302" y="541"/>
                  </a:cubicBezTo>
                  <a:cubicBezTo>
                    <a:pt x="346" y="557"/>
                    <a:pt x="346" y="557"/>
                    <a:pt x="346" y="557"/>
                  </a:cubicBezTo>
                  <a:cubicBezTo>
                    <a:pt x="348" y="583"/>
                    <a:pt x="350" y="603"/>
                    <a:pt x="352" y="615"/>
                  </a:cubicBezTo>
                  <a:close/>
                  <a:moveTo>
                    <a:pt x="346" y="550"/>
                  </a:moveTo>
                  <a:cubicBezTo>
                    <a:pt x="296" y="532"/>
                    <a:pt x="296" y="532"/>
                    <a:pt x="296" y="532"/>
                  </a:cubicBezTo>
                  <a:cubicBezTo>
                    <a:pt x="291" y="523"/>
                    <a:pt x="285" y="513"/>
                    <a:pt x="279" y="503"/>
                  </a:cubicBezTo>
                  <a:cubicBezTo>
                    <a:pt x="300" y="512"/>
                    <a:pt x="337" y="528"/>
                    <a:pt x="345" y="532"/>
                  </a:cubicBezTo>
                  <a:cubicBezTo>
                    <a:pt x="346" y="538"/>
                    <a:pt x="346" y="544"/>
                    <a:pt x="346" y="550"/>
                  </a:cubicBezTo>
                  <a:close/>
                  <a:moveTo>
                    <a:pt x="345" y="524"/>
                  </a:moveTo>
                  <a:cubicBezTo>
                    <a:pt x="331" y="518"/>
                    <a:pt x="290" y="500"/>
                    <a:pt x="274" y="494"/>
                  </a:cubicBezTo>
                  <a:cubicBezTo>
                    <a:pt x="262" y="472"/>
                    <a:pt x="250" y="449"/>
                    <a:pt x="239" y="424"/>
                  </a:cubicBezTo>
                  <a:cubicBezTo>
                    <a:pt x="236" y="419"/>
                    <a:pt x="234" y="413"/>
                    <a:pt x="231" y="408"/>
                  </a:cubicBezTo>
                  <a:cubicBezTo>
                    <a:pt x="261" y="422"/>
                    <a:pt x="333" y="447"/>
                    <a:pt x="346" y="452"/>
                  </a:cubicBezTo>
                  <a:cubicBezTo>
                    <a:pt x="345" y="478"/>
                    <a:pt x="345" y="502"/>
                    <a:pt x="345" y="524"/>
                  </a:cubicBezTo>
                  <a:close/>
                  <a:moveTo>
                    <a:pt x="347" y="445"/>
                  </a:moveTo>
                  <a:cubicBezTo>
                    <a:pt x="328" y="438"/>
                    <a:pt x="248" y="410"/>
                    <a:pt x="227" y="398"/>
                  </a:cubicBezTo>
                  <a:cubicBezTo>
                    <a:pt x="220" y="381"/>
                    <a:pt x="213" y="362"/>
                    <a:pt x="207" y="343"/>
                  </a:cubicBezTo>
                  <a:cubicBezTo>
                    <a:pt x="229" y="350"/>
                    <a:pt x="301" y="393"/>
                    <a:pt x="349" y="423"/>
                  </a:cubicBezTo>
                  <a:cubicBezTo>
                    <a:pt x="348" y="431"/>
                    <a:pt x="347" y="438"/>
                    <a:pt x="347" y="445"/>
                  </a:cubicBezTo>
                  <a:close/>
                  <a:moveTo>
                    <a:pt x="349" y="416"/>
                  </a:moveTo>
                  <a:cubicBezTo>
                    <a:pt x="325" y="401"/>
                    <a:pt x="228" y="341"/>
                    <a:pt x="204" y="336"/>
                  </a:cubicBezTo>
                  <a:cubicBezTo>
                    <a:pt x="195" y="309"/>
                    <a:pt x="188" y="280"/>
                    <a:pt x="182" y="250"/>
                  </a:cubicBezTo>
                  <a:cubicBezTo>
                    <a:pt x="216" y="261"/>
                    <a:pt x="343" y="324"/>
                    <a:pt x="362" y="333"/>
                  </a:cubicBezTo>
                  <a:cubicBezTo>
                    <a:pt x="356" y="362"/>
                    <a:pt x="352" y="389"/>
                    <a:pt x="349" y="416"/>
                  </a:cubicBezTo>
                  <a:close/>
                  <a:moveTo>
                    <a:pt x="366" y="315"/>
                  </a:moveTo>
                  <a:cubicBezTo>
                    <a:pt x="365" y="319"/>
                    <a:pt x="364" y="322"/>
                    <a:pt x="363" y="326"/>
                  </a:cubicBezTo>
                  <a:cubicBezTo>
                    <a:pt x="339" y="314"/>
                    <a:pt x="210" y="251"/>
                    <a:pt x="181" y="243"/>
                  </a:cubicBezTo>
                  <a:cubicBezTo>
                    <a:pt x="178" y="229"/>
                    <a:pt x="176" y="214"/>
                    <a:pt x="175" y="199"/>
                  </a:cubicBezTo>
                  <a:cubicBezTo>
                    <a:pt x="206" y="203"/>
                    <a:pt x="323" y="271"/>
                    <a:pt x="369" y="299"/>
                  </a:cubicBezTo>
                  <a:cubicBezTo>
                    <a:pt x="368" y="304"/>
                    <a:pt x="367" y="309"/>
                    <a:pt x="366" y="315"/>
                  </a:cubicBezTo>
                  <a:close/>
                  <a:moveTo>
                    <a:pt x="371" y="292"/>
                  </a:moveTo>
                  <a:cubicBezTo>
                    <a:pt x="345" y="277"/>
                    <a:pt x="210" y="196"/>
                    <a:pt x="174" y="192"/>
                  </a:cubicBezTo>
                  <a:cubicBezTo>
                    <a:pt x="171" y="158"/>
                    <a:pt x="171" y="123"/>
                    <a:pt x="176" y="88"/>
                  </a:cubicBezTo>
                  <a:cubicBezTo>
                    <a:pt x="212" y="103"/>
                    <a:pt x="362" y="213"/>
                    <a:pt x="379" y="225"/>
                  </a:cubicBezTo>
                  <a:cubicBezTo>
                    <a:pt x="378" y="246"/>
                    <a:pt x="375" y="269"/>
                    <a:pt x="371" y="292"/>
                  </a:cubicBezTo>
                  <a:close/>
                  <a:moveTo>
                    <a:pt x="379" y="217"/>
                  </a:moveTo>
                  <a:cubicBezTo>
                    <a:pt x="350" y="196"/>
                    <a:pt x="211" y="94"/>
                    <a:pt x="177" y="81"/>
                  </a:cubicBezTo>
                  <a:cubicBezTo>
                    <a:pt x="179" y="68"/>
                    <a:pt x="181" y="54"/>
                    <a:pt x="185" y="41"/>
                  </a:cubicBezTo>
                  <a:cubicBezTo>
                    <a:pt x="231" y="54"/>
                    <a:pt x="363" y="158"/>
                    <a:pt x="377" y="169"/>
                  </a:cubicBezTo>
                  <a:cubicBezTo>
                    <a:pt x="379" y="184"/>
                    <a:pt x="379" y="200"/>
                    <a:pt x="379" y="217"/>
                  </a:cubicBezTo>
                  <a:close/>
                  <a:moveTo>
                    <a:pt x="335" y="61"/>
                  </a:moveTo>
                  <a:cubicBezTo>
                    <a:pt x="357" y="86"/>
                    <a:pt x="370" y="120"/>
                    <a:pt x="376" y="160"/>
                  </a:cubicBezTo>
                  <a:cubicBezTo>
                    <a:pt x="347" y="137"/>
                    <a:pt x="231" y="47"/>
                    <a:pt x="186" y="35"/>
                  </a:cubicBezTo>
                  <a:cubicBezTo>
                    <a:pt x="189" y="26"/>
                    <a:pt x="191" y="18"/>
                    <a:pt x="194" y="10"/>
                  </a:cubicBezTo>
                  <a:cubicBezTo>
                    <a:pt x="256" y="7"/>
                    <a:pt x="304" y="25"/>
                    <a:pt x="335" y="61"/>
                  </a:cubicBezTo>
                  <a:close/>
                  <a:moveTo>
                    <a:pt x="104" y="37"/>
                  </a:moveTo>
                  <a:cubicBezTo>
                    <a:pt x="104" y="37"/>
                    <a:pt x="104" y="37"/>
                    <a:pt x="104" y="37"/>
                  </a:cubicBezTo>
                  <a:cubicBezTo>
                    <a:pt x="129" y="22"/>
                    <a:pt x="156" y="12"/>
                    <a:pt x="183" y="10"/>
                  </a:cubicBezTo>
                  <a:cubicBezTo>
                    <a:pt x="184" y="10"/>
                    <a:pt x="186" y="10"/>
                    <a:pt x="187" y="10"/>
                  </a:cubicBezTo>
                  <a:cubicBezTo>
                    <a:pt x="184" y="18"/>
                    <a:pt x="182" y="27"/>
                    <a:pt x="180" y="35"/>
                  </a:cubicBezTo>
                  <a:cubicBezTo>
                    <a:pt x="169" y="40"/>
                    <a:pt x="107" y="72"/>
                    <a:pt x="61" y="101"/>
                  </a:cubicBezTo>
                  <a:cubicBezTo>
                    <a:pt x="49" y="109"/>
                    <a:pt x="38" y="117"/>
                    <a:pt x="29" y="124"/>
                  </a:cubicBezTo>
                  <a:cubicBezTo>
                    <a:pt x="46" y="88"/>
                    <a:pt x="72" y="58"/>
                    <a:pt x="104" y="37"/>
                  </a:cubicBezTo>
                  <a:close/>
                  <a:moveTo>
                    <a:pt x="23" y="138"/>
                  </a:moveTo>
                  <a:cubicBezTo>
                    <a:pt x="49" y="110"/>
                    <a:pt x="151" y="57"/>
                    <a:pt x="177" y="43"/>
                  </a:cubicBezTo>
                  <a:cubicBezTo>
                    <a:pt x="174" y="56"/>
                    <a:pt x="172" y="68"/>
                    <a:pt x="170" y="80"/>
                  </a:cubicBezTo>
                  <a:cubicBezTo>
                    <a:pt x="161" y="83"/>
                    <a:pt x="142" y="94"/>
                    <a:pt x="118" y="109"/>
                  </a:cubicBezTo>
                  <a:cubicBezTo>
                    <a:pt x="81" y="133"/>
                    <a:pt x="35" y="166"/>
                    <a:pt x="11" y="183"/>
                  </a:cubicBezTo>
                  <a:cubicBezTo>
                    <a:pt x="13" y="168"/>
                    <a:pt x="17" y="153"/>
                    <a:pt x="23" y="138"/>
                  </a:cubicBezTo>
                  <a:close/>
                  <a:moveTo>
                    <a:pt x="7" y="238"/>
                  </a:moveTo>
                  <a:cubicBezTo>
                    <a:pt x="7" y="222"/>
                    <a:pt x="7" y="207"/>
                    <a:pt x="9" y="192"/>
                  </a:cubicBezTo>
                  <a:cubicBezTo>
                    <a:pt x="76" y="144"/>
                    <a:pt x="152" y="93"/>
                    <a:pt x="169" y="87"/>
                  </a:cubicBezTo>
                  <a:cubicBezTo>
                    <a:pt x="164" y="122"/>
                    <a:pt x="164" y="158"/>
                    <a:pt x="167" y="192"/>
                  </a:cubicBezTo>
                  <a:cubicBezTo>
                    <a:pt x="154" y="195"/>
                    <a:pt x="130" y="208"/>
                    <a:pt x="105" y="224"/>
                  </a:cubicBezTo>
                  <a:cubicBezTo>
                    <a:pt x="69" y="247"/>
                    <a:pt x="30" y="277"/>
                    <a:pt x="16" y="290"/>
                  </a:cubicBezTo>
                  <a:cubicBezTo>
                    <a:pt x="11" y="270"/>
                    <a:pt x="8" y="253"/>
                    <a:pt x="7" y="238"/>
                  </a:cubicBezTo>
                  <a:close/>
                  <a:moveTo>
                    <a:pt x="18" y="297"/>
                  </a:moveTo>
                  <a:cubicBezTo>
                    <a:pt x="35" y="280"/>
                    <a:pt x="136" y="205"/>
                    <a:pt x="168" y="199"/>
                  </a:cubicBezTo>
                  <a:cubicBezTo>
                    <a:pt x="169" y="214"/>
                    <a:pt x="171" y="228"/>
                    <a:pt x="174" y="243"/>
                  </a:cubicBezTo>
                  <a:cubicBezTo>
                    <a:pt x="158" y="244"/>
                    <a:pt x="124" y="264"/>
                    <a:pt x="93" y="284"/>
                  </a:cubicBezTo>
                  <a:cubicBezTo>
                    <a:pt x="65" y="302"/>
                    <a:pt x="39" y="320"/>
                    <a:pt x="29" y="328"/>
                  </a:cubicBezTo>
                  <a:cubicBezTo>
                    <a:pt x="24" y="317"/>
                    <a:pt x="21" y="307"/>
                    <a:pt x="18" y="297"/>
                  </a:cubicBezTo>
                  <a:close/>
                  <a:moveTo>
                    <a:pt x="31" y="334"/>
                  </a:moveTo>
                  <a:cubicBezTo>
                    <a:pt x="80" y="299"/>
                    <a:pt x="154" y="250"/>
                    <a:pt x="175" y="249"/>
                  </a:cubicBezTo>
                  <a:cubicBezTo>
                    <a:pt x="181" y="280"/>
                    <a:pt x="189" y="309"/>
                    <a:pt x="198" y="337"/>
                  </a:cubicBezTo>
                  <a:cubicBezTo>
                    <a:pt x="194" y="338"/>
                    <a:pt x="190" y="340"/>
                    <a:pt x="186" y="343"/>
                  </a:cubicBezTo>
                  <a:cubicBezTo>
                    <a:pt x="157" y="361"/>
                    <a:pt x="106" y="411"/>
                    <a:pt x="95" y="434"/>
                  </a:cubicBezTo>
                  <a:cubicBezTo>
                    <a:pt x="65" y="398"/>
                    <a:pt x="45" y="365"/>
                    <a:pt x="31" y="334"/>
                  </a:cubicBezTo>
                  <a:close/>
                </a:path>
              </a:pathLst>
            </a:custGeom>
            <a:solidFill>
              <a:srgbClr val="F15B44"/>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dk1"/>
                </a:solidFill>
                <a:latin typeface="字魂105号-简雅黑"/>
                <a:ea typeface="字魂105号-简雅黑"/>
              </a:endParaRPr>
            </a:p>
          </p:txBody>
        </p:sp>
      </p:grpSp>
      <p:sp>
        <p:nvSpPr>
          <p:cNvPr id="682" name="矩形 28"/>
          <p:cNvSpPr/>
          <p:nvPr/>
        </p:nvSpPr>
        <p:spPr>
          <a:xfrm>
            <a:off x="347328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accent3"/>
              </a:solidFill>
              <a:latin typeface="Arial"/>
              <a:ea typeface="微软雅黑"/>
            </a:endParaRPr>
          </a:p>
        </p:txBody>
      </p:sp>
      <p:sp>
        <p:nvSpPr>
          <p:cNvPr id="683" name="content.2.title"/>
          <p:cNvSpPr/>
          <p:nvPr/>
        </p:nvSpPr>
        <p:spPr>
          <a:xfrm>
            <a:off x="2794680" y="4236120"/>
            <a:ext cx="342216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accent3"/>
                </a:solidFill>
                <a:latin typeface="微软雅黑"/>
                <a:ea typeface="微软雅黑"/>
              </a:rPr>
              <a:t>专家评审</a:t>
            </a:r>
            <a:endParaRPr lang="en-US" sz="1800" b="0" strike="noStrike" spc="-1">
              <a:solidFill>
                <a:srgbClr val="000000"/>
              </a:solidFill>
              <a:latin typeface="Arial"/>
            </a:endParaRPr>
          </a:p>
        </p:txBody>
      </p:sp>
      <p:sp>
        <p:nvSpPr>
          <p:cNvPr id="684" name="content.2.content"/>
          <p:cNvSpPr/>
          <p:nvPr/>
        </p:nvSpPr>
        <p:spPr>
          <a:xfrm>
            <a:off x="2793240" y="4528080"/>
            <a:ext cx="3364560" cy="232992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en-US" sz="1400" b="0" strike="noStrike" spc="-1">
                <a:solidFill>
                  <a:schemeClr val="accent3"/>
                </a:solidFill>
                <a:latin typeface="微软雅黑"/>
                <a:ea typeface="微软雅黑"/>
              </a:rPr>
              <a:t> </a:t>
            </a:r>
            <a:endParaRPr lang="en-US" sz="1400" b="0" strike="noStrike" spc="-1">
              <a:solidFill>
                <a:srgbClr val="000000"/>
              </a:solidFill>
              <a:latin typeface="Arial"/>
            </a:endParaRPr>
          </a:p>
        </p:txBody>
      </p:sp>
      <p:sp>
        <p:nvSpPr>
          <p:cNvPr id="685" name="矩形 33"/>
          <p:cNvSpPr/>
          <p:nvPr/>
        </p:nvSpPr>
        <p:spPr>
          <a:xfrm>
            <a:off x="620856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accent3"/>
              </a:solidFill>
              <a:latin typeface="Arial"/>
              <a:ea typeface="微软雅黑"/>
            </a:endParaRPr>
          </a:p>
        </p:txBody>
      </p:sp>
      <p:sp>
        <p:nvSpPr>
          <p:cNvPr id="686" name="content.3.title"/>
          <p:cNvSpPr/>
          <p:nvPr/>
        </p:nvSpPr>
        <p:spPr>
          <a:xfrm>
            <a:off x="7593840" y="2768040"/>
            <a:ext cx="338616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accent3"/>
                </a:solidFill>
                <a:latin typeface="微软雅黑"/>
                <a:ea typeface="微软雅黑"/>
              </a:rPr>
              <a:t>自我评估</a:t>
            </a:r>
            <a:endParaRPr lang="en-US" sz="1800" b="0" strike="noStrike" spc="-1">
              <a:solidFill>
                <a:srgbClr val="000000"/>
              </a:solidFill>
              <a:latin typeface="Arial"/>
            </a:endParaRPr>
          </a:p>
        </p:txBody>
      </p:sp>
      <p:sp>
        <p:nvSpPr>
          <p:cNvPr id="687" name="content.3.content"/>
          <p:cNvSpPr/>
          <p:nvPr/>
        </p:nvSpPr>
        <p:spPr>
          <a:xfrm>
            <a:off x="7593840" y="3060000"/>
            <a:ext cx="3662280" cy="79344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en-US" sz="1400" b="0" strike="noStrike" spc="-1">
                <a:solidFill>
                  <a:schemeClr val="accent3"/>
                </a:solidFill>
                <a:latin typeface="微软雅黑"/>
                <a:ea typeface="微软雅黑"/>
              </a:rPr>
              <a:t> </a:t>
            </a:r>
            <a:endParaRPr lang="en-US" sz="1400" b="0" strike="noStrike" spc="-1">
              <a:solidFill>
                <a:srgbClr val="000000"/>
              </a:solidFill>
              <a:latin typeface="Arial"/>
            </a:endParaRPr>
          </a:p>
        </p:txBody>
      </p:sp>
      <p:sp>
        <p:nvSpPr>
          <p:cNvPr id="688" name="矩形 38"/>
          <p:cNvSpPr/>
          <p:nvPr/>
        </p:nvSpPr>
        <p:spPr>
          <a:xfrm>
            <a:off x="894204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accent3"/>
              </a:solidFill>
              <a:latin typeface="Arial"/>
              <a:ea typeface="微软雅黑"/>
            </a:endParaRPr>
          </a:p>
        </p:txBody>
      </p:sp>
      <p:sp>
        <p:nvSpPr>
          <p:cNvPr id="689" name="content.4.title"/>
          <p:cNvSpPr/>
          <p:nvPr/>
        </p:nvSpPr>
        <p:spPr>
          <a:xfrm>
            <a:off x="7593840" y="4269600"/>
            <a:ext cx="393912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en-US" sz="1800" b="1" strike="noStrike" spc="-1">
                <a:solidFill>
                  <a:schemeClr val="accent3"/>
                </a:solidFill>
                <a:latin typeface="微软雅黑"/>
                <a:ea typeface="微软雅黑"/>
              </a:rPr>
              <a:t> </a:t>
            </a:r>
            <a:endParaRPr lang="en-US" sz="1800" b="0" strike="noStrike" spc="-1">
              <a:solidFill>
                <a:srgbClr val="000000"/>
              </a:solidFill>
              <a:latin typeface="Arial"/>
            </a:endParaRPr>
          </a:p>
        </p:txBody>
      </p:sp>
      <p:sp>
        <p:nvSpPr>
          <p:cNvPr id="690" name="content.4.content"/>
          <p:cNvSpPr/>
          <p:nvPr/>
        </p:nvSpPr>
        <p:spPr>
          <a:xfrm>
            <a:off x="7593840" y="4641120"/>
            <a:ext cx="3876480" cy="175104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en-US" sz="1400" b="0" strike="noStrike" spc="-1">
                <a:solidFill>
                  <a:schemeClr val="accent3"/>
                </a:solidFill>
                <a:latin typeface="微软雅黑"/>
                <a:ea typeface="微软雅黑"/>
              </a:rPr>
              <a:t> </a:t>
            </a:r>
            <a:endParaRPr lang="en-US" sz="1400" b="0" strike="noStrike" spc="-1">
              <a:solidFill>
                <a:srgbClr val="000000"/>
              </a:solidFill>
              <a:latin typeface="Arial"/>
            </a:endParaRPr>
          </a:p>
        </p:txBody>
      </p:sp>
      <p:sp>
        <p:nvSpPr>
          <p:cNvPr id="691" name="PlaceHolder 1"/>
          <p:cNvSpPr>
            <a:spLocks noGrp="1"/>
          </p:cNvSpPr>
          <p:nvPr>
            <p:ph type="title" idx="4294967295"/>
          </p:nvPr>
        </p:nvSpPr>
        <p:spPr>
          <a:xfrm>
            <a:off x="0" y="0"/>
            <a:ext cx="10799640" cy="719640"/>
          </a:xfrm>
          <a:prstGeom prst="rect">
            <a:avLst/>
          </a:prstGeom>
          <a:noFill/>
          <a:ln w="0">
            <a:noFill/>
          </a:ln>
        </p:spPr>
        <p:txBody>
          <a:bodyPr lIns="90000" tIns="47160" rIns="90000" bIns="47160" anchor="ctr">
            <a:noAutofit/>
          </a:bodyPr>
          <a:lstStyle/>
          <a:p>
            <a:pPr marL="571680" indent="-571680" defTabSz="914400">
              <a:lnSpc>
                <a:spcPct val="100000"/>
              </a:lnSpc>
              <a:buClr>
                <a:srgbClr val="F2BA02"/>
              </a:buClr>
              <a:buFont typeface="Wingdings" charset="2"/>
              <a:buChar char=""/>
            </a:pPr>
            <a:r>
              <a:rPr lang="zh-CN" sz="3600" b="1" strike="noStrike" spc="299">
                <a:solidFill>
                  <a:schemeClr val="accent3"/>
                </a:solidFill>
                <a:latin typeface="Arial"/>
                <a:ea typeface="微软雅黑"/>
              </a:rPr>
              <a:t>培训师质量评估</a:t>
            </a:r>
            <a:endParaRPr lang="en-US" sz="3600" b="0" strike="noStrike" spc="-1">
              <a:solidFill>
                <a:schemeClr val="dk1"/>
              </a:solidFill>
              <a:latin typeface="Arial"/>
            </a:endParaRPr>
          </a:p>
        </p:txBody>
      </p:sp>
      <p:sp>
        <p:nvSpPr>
          <p:cNvPr id="692" name="矩形 19"/>
          <p:cNvSpPr/>
          <p:nvPr/>
        </p:nvSpPr>
        <p:spPr>
          <a:xfrm>
            <a:off x="72972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accent3"/>
              </a:solidFill>
              <a:latin typeface="Arial"/>
              <a:ea typeface="微软雅黑"/>
            </a:endParaRPr>
          </a:p>
        </p:txBody>
      </p:sp>
      <p:sp>
        <p:nvSpPr>
          <p:cNvPr id="693" name="content.1.title"/>
          <p:cNvSpPr/>
          <p:nvPr/>
        </p:nvSpPr>
        <p:spPr>
          <a:xfrm>
            <a:off x="2802240" y="2827800"/>
            <a:ext cx="340524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accent3"/>
                </a:solidFill>
                <a:latin typeface="微软雅黑"/>
                <a:ea typeface="微软雅黑"/>
              </a:rPr>
              <a:t>学员评价</a:t>
            </a:r>
            <a:endParaRPr lang="en-US" sz="1800" b="0" strike="noStrike" spc="-1">
              <a:solidFill>
                <a:srgbClr val="000000"/>
              </a:solidFill>
              <a:latin typeface="Arial"/>
            </a:endParaRPr>
          </a:p>
        </p:txBody>
      </p:sp>
      <p:sp>
        <p:nvSpPr>
          <p:cNvPr id="694" name="content.1.content"/>
          <p:cNvSpPr/>
          <p:nvPr/>
        </p:nvSpPr>
        <p:spPr>
          <a:xfrm>
            <a:off x="2794680" y="3134520"/>
            <a:ext cx="3344760" cy="95400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en-US" sz="1400" b="0" strike="noStrike" spc="-1">
                <a:solidFill>
                  <a:schemeClr val="accent3"/>
                </a:solidFill>
                <a:latin typeface="微软雅黑"/>
                <a:ea typeface="微软雅黑"/>
              </a:rPr>
              <a:t> </a:t>
            </a:r>
            <a:endParaRPr lang="en-US" sz="1400" b="0" strike="noStrike" spc="-1">
              <a:solidFill>
                <a:srgbClr val="000000"/>
              </a:solidFill>
              <a:latin typeface="Arial"/>
            </a:endParaRPr>
          </a:p>
        </p:txBody>
      </p:sp>
      <p:sp>
        <p:nvSpPr>
          <p:cNvPr id="695" name="Freeform 5"/>
          <p:cNvSpPr/>
          <p:nvPr/>
        </p:nvSpPr>
        <p:spPr>
          <a:xfrm>
            <a:off x="1904760" y="2747880"/>
            <a:ext cx="526680" cy="596880"/>
          </a:xfrm>
          <a:custGeom>
            <a:gdLst>
              <a:gd name="textAreaLeft" fmla="*/ 0 w 526680"/>
              <a:gd name="textAreaRight" fmla="*/ 527040 w 526680"/>
              <a:gd name="textAreaTop" fmla="*/ 0 h 596880"/>
              <a:gd name="textAreaBottom" fmla="*/ 597240 h 596880"/>
            </a:gdLst>
            <a:rect l="textAreaLeft" t="textAreaTop" r="textAreaRight" b="textAreaBottom"/>
            <a:pathLst>
              <a:path w="285" h="127">
                <a:moveTo>
                  <a:pt x="33" y="15"/>
                </a:moveTo>
                <a:cubicBezTo>
                  <a:pt x="0" y="28"/>
                  <a:pt x="3" y="95"/>
                  <a:pt x="25" y="109"/>
                </a:cubicBezTo>
                <a:cubicBezTo>
                  <a:pt x="47" y="123"/>
                  <a:pt x="229" y="127"/>
                  <a:pt x="257" y="114"/>
                </a:cubicBezTo>
                <a:cubicBezTo>
                  <a:pt x="285" y="101"/>
                  <a:pt x="282" y="28"/>
                  <a:pt x="259" y="14"/>
                </a:cubicBezTo>
                <a:cubicBezTo>
                  <a:pt x="236" y="0"/>
                  <a:pt x="70" y="0"/>
                  <a:pt x="33" y="15"/>
                </a:cubicBezTo>
                <a:close/>
              </a:path>
            </a:pathLst>
          </a:custGeom>
          <a:solidFill>
            <a:srgbClr val="F48067"/>
          </a:solidFill>
          <a:ln w="0">
            <a:noFill/>
          </a:ln>
        </p:spPr>
        <p:style>
          <a:lnRef idx="0"/>
          <a:fillRef idx="0"/>
          <a:effectRef idx="0"/>
          <a:fontRef idx="minor"/>
        </p:style>
        <p:txBody>
          <a:bodyPr numCol="1" spcCol="0" anchor="t">
            <a:noAutofit/>
          </a:bodyPr>
          <a:lstStyle/>
          <a:p>
            <a:pPr defTabSz="914400">
              <a:lnSpc>
                <a:spcPct val="100000"/>
              </a:lnSpc>
            </a:pPr>
            <a:r>
              <a:rPr lang="en-US" sz="2000" b="1" strike="noStrike" spc="-1">
                <a:solidFill>
                  <a:schemeClr val="lt1"/>
                </a:solidFill>
                <a:latin typeface="字魂105号-简雅黑"/>
                <a:ea typeface="字魂105号-简雅黑"/>
              </a:rPr>
              <a:t>01</a:t>
            </a:r>
            <a:r>
              <a:rPr lang="zh-CN" sz="2000" b="1" strike="noStrike" spc="-1">
                <a:solidFill>
                  <a:schemeClr val="lt1"/>
                </a:solidFill>
                <a:latin typeface="字魂105号-简雅黑"/>
                <a:ea typeface="字魂105号-简雅黑"/>
              </a:rPr>
              <a:t>、</a:t>
            </a:r>
            <a:endParaRPr lang="en-US" sz="2000" b="0" strike="noStrike" spc="-1">
              <a:solidFill>
                <a:srgbClr val="000000"/>
              </a:solidFill>
              <a:latin typeface="Arial"/>
            </a:endParaRPr>
          </a:p>
        </p:txBody>
      </p:sp>
      <p:sp>
        <p:nvSpPr>
          <p:cNvPr id="696" name="Freeform 14"/>
          <p:cNvSpPr/>
          <p:nvPr/>
        </p:nvSpPr>
        <p:spPr>
          <a:xfrm>
            <a:off x="6604200" y="2767680"/>
            <a:ext cx="525240" cy="542880"/>
          </a:xfrm>
          <a:custGeom>
            <a:gdLst>
              <a:gd name="textAreaLeft" fmla="*/ 0 w 525240"/>
              <a:gd name="textAreaRight" fmla="*/ 525600 w 525240"/>
              <a:gd name="textAreaTop" fmla="*/ 0 h 542880"/>
              <a:gd name="textAreaBottom" fmla="*/ 543240 h 542880"/>
            </a:gdLst>
            <a:rect l="textAreaLeft" t="textAreaTop" r="textAreaRight" b="textAreaBottom"/>
            <a:pathLst>
              <a:path w="285" h="127">
                <a:moveTo>
                  <a:pt x="33" y="15"/>
                </a:moveTo>
                <a:cubicBezTo>
                  <a:pt x="0" y="28"/>
                  <a:pt x="3" y="95"/>
                  <a:pt x="25" y="109"/>
                </a:cubicBezTo>
                <a:cubicBezTo>
                  <a:pt x="47" y="123"/>
                  <a:pt x="229" y="127"/>
                  <a:pt x="257" y="114"/>
                </a:cubicBezTo>
                <a:cubicBezTo>
                  <a:pt x="285" y="101"/>
                  <a:pt x="282" y="28"/>
                  <a:pt x="259" y="14"/>
                </a:cubicBezTo>
                <a:cubicBezTo>
                  <a:pt x="236" y="0"/>
                  <a:pt x="70" y="0"/>
                  <a:pt x="33" y="15"/>
                </a:cubicBezTo>
                <a:close/>
              </a:path>
            </a:pathLst>
          </a:custGeom>
          <a:solidFill>
            <a:srgbClr val="F89E5B"/>
          </a:solidFill>
          <a:ln w="0">
            <a:noFill/>
          </a:ln>
        </p:spPr>
        <p:style>
          <a:lnRef idx="0"/>
          <a:fillRef idx="0"/>
          <a:effectRef idx="0"/>
          <a:fontRef idx="minor"/>
        </p:style>
        <p:txBody>
          <a:bodyPr numCol="1" spcCol="0" anchor="t">
            <a:noAutofit/>
          </a:bodyPr>
          <a:lstStyle/>
          <a:p>
            <a:pPr defTabSz="914400">
              <a:lnSpc>
                <a:spcPct val="100000"/>
              </a:lnSpc>
            </a:pPr>
            <a:r>
              <a:rPr lang="en-US" sz="2000" b="1" strike="noStrike" spc="-1">
                <a:solidFill>
                  <a:schemeClr val="lt1"/>
                </a:solidFill>
                <a:latin typeface="字魂105号-简雅黑"/>
                <a:ea typeface="字魂105号-简雅黑"/>
              </a:rPr>
              <a:t>03</a:t>
            </a:r>
            <a:r>
              <a:rPr lang="zh-CN" sz="2000" b="1" strike="noStrike" spc="-1">
                <a:solidFill>
                  <a:schemeClr val="lt1"/>
                </a:solidFill>
                <a:latin typeface="字魂105号-简雅黑"/>
                <a:ea typeface="字魂105号-简雅黑"/>
              </a:rPr>
              <a:t>、</a:t>
            </a:r>
            <a:endParaRPr lang="en-US" sz="2000" b="0" strike="noStrike" spc="-1">
              <a:solidFill>
                <a:srgbClr val="000000"/>
              </a:solidFill>
              <a:latin typeface="Arial"/>
            </a:endParaRPr>
          </a:p>
        </p:txBody>
      </p:sp>
      <p:sp>
        <p:nvSpPr>
          <p:cNvPr id="697" name="Freeform 15"/>
          <p:cNvSpPr/>
          <p:nvPr/>
        </p:nvSpPr>
        <p:spPr>
          <a:xfrm>
            <a:off x="1935000" y="4236480"/>
            <a:ext cx="526680" cy="511560"/>
          </a:xfrm>
          <a:custGeom>
            <a:gdLst>
              <a:gd name="textAreaLeft" fmla="*/ 0 w 526680"/>
              <a:gd name="textAreaRight" fmla="*/ 527040 w 526680"/>
              <a:gd name="textAreaTop" fmla="*/ 0 h 511560"/>
              <a:gd name="textAreaBottom" fmla="*/ 511920 h 511560"/>
            </a:gdLst>
            <a:rect l="textAreaLeft" t="textAreaTop" r="textAreaRight" b="textAreaBottom"/>
            <a:pathLst>
              <a:path w="228" h="127">
                <a:moveTo>
                  <a:pt x="26" y="15"/>
                </a:moveTo>
                <a:cubicBezTo>
                  <a:pt x="0" y="28"/>
                  <a:pt x="2" y="95"/>
                  <a:pt x="20" y="109"/>
                </a:cubicBezTo>
                <a:cubicBezTo>
                  <a:pt x="38" y="123"/>
                  <a:pt x="184" y="127"/>
                  <a:pt x="206" y="114"/>
                </a:cubicBezTo>
                <a:cubicBezTo>
                  <a:pt x="228" y="101"/>
                  <a:pt x="226" y="28"/>
                  <a:pt x="208" y="14"/>
                </a:cubicBezTo>
                <a:cubicBezTo>
                  <a:pt x="189" y="0"/>
                  <a:pt x="56" y="0"/>
                  <a:pt x="26" y="15"/>
                </a:cubicBezTo>
                <a:close/>
              </a:path>
            </a:pathLst>
          </a:custGeom>
          <a:solidFill>
            <a:srgbClr val="FDBE62"/>
          </a:solidFill>
          <a:ln w="0">
            <a:noFill/>
          </a:ln>
        </p:spPr>
        <p:style>
          <a:lnRef idx="0"/>
          <a:fillRef idx="0"/>
          <a:effectRef idx="0"/>
          <a:fontRef idx="minor"/>
        </p:style>
        <p:txBody>
          <a:bodyPr numCol="1" spcCol="0" anchor="t">
            <a:noAutofit/>
          </a:bodyPr>
          <a:lstStyle/>
          <a:p>
            <a:pPr defTabSz="914400">
              <a:lnSpc>
                <a:spcPct val="100000"/>
              </a:lnSpc>
            </a:pPr>
            <a:r>
              <a:rPr lang="en-US" sz="2000" b="1" strike="noStrike" spc="-1">
                <a:solidFill>
                  <a:schemeClr val="lt1"/>
                </a:solidFill>
                <a:latin typeface="字魂105号-简雅黑"/>
                <a:ea typeface="字魂105号-简雅黑"/>
              </a:rPr>
              <a:t>02</a:t>
            </a:r>
            <a:r>
              <a:rPr lang="zh-CN" sz="2000" b="1" strike="noStrike" spc="-1">
                <a:solidFill>
                  <a:schemeClr val="lt1"/>
                </a:solidFill>
                <a:latin typeface="字魂105号-简雅黑"/>
                <a:ea typeface="字魂105号-简雅黑"/>
              </a:rPr>
              <a:t>、</a:t>
            </a:r>
            <a:endParaRPr lang="en-US" sz="2000" b="0" strike="noStrike" spc="-1">
              <a:solidFill>
                <a:srgbClr val="000000"/>
              </a:solidFill>
              <a:latin typeface="Arial"/>
            </a:endParaRPr>
          </a:p>
        </p:txBody>
      </p:sp>
      <p:sp>
        <p:nvSpPr>
          <p:cNvPr id="698" name="Freeform 10"/>
          <p:cNvSpPr/>
          <p:nvPr/>
        </p:nvSpPr>
        <p:spPr>
          <a:xfrm>
            <a:off x="6588360" y="4236480"/>
            <a:ext cx="576000" cy="542880"/>
          </a:xfrm>
          <a:custGeom>
            <a:gdLst>
              <a:gd name="textAreaLeft" fmla="*/ 0 w 576000"/>
              <a:gd name="textAreaRight" fmla="*/ 576360 w 576000"/>
              <a:gd name="textAreaTop" fmla="*/ 0 h 542880"/>
              <a:gd name="textAreaBottom" fmla="*/ 543240 h 542880"/>
            </a:gdLst>
            <a:rect l="textAreaLeft" t="textAreaTop" r="textAreaRight" b="textAreaBottom"/>
            <a:pathLst>
              <a:path w="313" h="127">
                <a:moveTo>
                  <a:pt x="36" y="15"/>
                </a:moveTo>
                <a:cubicBezTo>
                  <a:pt x="0" y="29"/>
                  <a:pt x="3" y="95"/>
                  <a:pt x="28" y="109"/>
                </a:cubicBezTo>
                <a:cubicBezTo>
                  <a:pt x="52" y="123"/>
                  <a:pt x="252" y="127"/>
                  <a:pt x="283" y="114"/>
                </a:cubicBezTo>
                <a:cubicBezTo>
                  <a:pt x="313" y="101"/>
                  <a:pt x="310" y="28"/>
                  <a:pt x="285" y="14"/>
                </a:cubicBezTo>
                <a:cubicBezTo>
                  <a:pt x="260" y="0"/>
                  <a:pt x="77" y="0"/>
                  <a:pt x="36" y="15"/>
                </a:cubicBezTo>
                <a:close/>
              </a:path>
            </a:pathLst>
          </a:custGeom>
          <a:solidFill>
            <a:srgbClr val="90CFAE"/>
          </a:solidFill>
          <a:ln w="0">
            <a:noFill/>
          </a:ln>
        </p:spPr>
        <p:style>
          <a:lnRef idx="0"/>
          <a:fillRef idx="0"/>
          <a:effectRef idx="0"/>
          <a:fontRef idx="minor"/>
        </p:style>
        <p:txBody>
          <a:bodyPr numCol="1" spcCol="0" anchor="t">
            <a:noAutofit/>
          </a:bodyPr>
          <a:lstStyle/>
          <a:p>
            <a:pPr defTabSz="914400">
              <a:lnSpc>
                <a:spcPct val="100000"/>
              </a:lnSpc>
            </a:pPr>
            <a:r>
              <a:rPr lang="en-US" sz="2000" b="1" strike="noStrike" spc="-1">
                <a:solidFill>
                  <a:schemeClr val="lt1"/>
                </a:solidFill>
                <a:latin typeface="字魂105号-简雅黑"/>
                <a:ea typeface="字魂105号-简雅黑"/>
              </a:rPr>
              <a:t>04</a:t>
            </a:r>
            <a:r>
              <a:rPr lang="zh-CN" sz="2000" b="1" strike="noStrike" spc="-1">
                <a:solidFill>
                  <a:schemeClr val="lt1"/>
                </a:solidFill>
                <a:latin typeface="字魂105号-简雅黑"/>
                <a:ea typeface="字魂105号-简雅黑"/>
              </a:rPr>
              <a:t>、</a:t>
            </a:r>
            <a:endParaRPr lang="en-US" sz="2000" b="0" strike="noStrike" spc="-1">
              <a:solidFill>
                <a:srgbClr val="000000"/>
              </a:solidFill>
              <a:latin typeface="Arial"/>
            </a:endParaRPr>
          </a:p>
        </p:txBody>
      </p:sp>
      <p:grpSp>
        <p:nvGrpSpPr>
          <p:cNvPr id="699" name="组合 81"/>
          <p:cNvGrpSpPr/>
          <p:nvPr/>
        </p:nvGrpSpPr>
        <p:grpSpPr>
          <a:xfrm>
            <a:off x="381960" y="5287680"/>
            <a:ext cx="988200" cy="1001880"/>
            <a:chOff x="381960" y="5287680"/>
            <a:chExt cx="988200" cy="1001880"/>
          </a:xfrm>
        </p:grpSpPr>
        <p:sp>
          <p:nvSpPr>
            <p:cNvPr id="700" name="Freeform 723"/>
            <p:cNvSpPr/>
            <p:nvPr/>
          </p:nvSpPr>
          <p:spPr>
            <a:xfrm rot="19051800">
              <a:off x="975960" y="6191640"/>
              <a:ext cx="52560" cy="90720"/>
            </a:xfrm>
            <a:custGeom>
              <a:gdLst>
                <a:gd name="textAreaLeft" fmla="*/ 0 w 52560"/>
                <a:gd name="textAreaRight" fmla="*/ 52920 w 52560"/>
                <a:gd name="textAreaTop" fmla="*/ 0 h 90720"/>
                <a:gd name="textAreaBottom" fmla="*/ 91080 h 90720"/>
              </a:gdLst>
              <a:rect l="textAreaLeft" t="textAreaTop" r="textAreaRight" b="textAreaBottom"/>
              <a:pathLst>
                <a:path w="40" h="69">
                  <a:moveTo>
                    <a:pt x="35" y="0"/>
                  </a:moveTo>
                  <a:cubicBezTo>
                    <a:pt x="29" y="6"/>
                    <a:pt x="7" y="30"/>
                    <a:pt x="0" y="41"/>
                  </a:cubicBezTo>
                  <a:cubicBezTo>
                    <a:pt x="0" y="43"/>
                    <a:pt x="1" y="46"/>
                    <a:pt x="2" y="48"/>
                  </a:cubicBezTo>
                  <a:cubicBezTo>
                    <a:pt x="4" y="56"/>
                    <a:pt x="7" y="62"/>
                    <a:pt x="11" y="69"/>
                  </a:cubicBezTo>
                  <a:cubicBezTo>
                    <a:pt x="18" y="58"/>
                    <a:pt x="37" y="36"/>
                    <a:pt x="40" y="33"/>
                  </a:cubicBezTo>
                  <a:cubicBezTo>
                    <a:pt x="38" y="22"/>
                    <a:pt x="36" y="11"/>
                    <a:pt x="35" y="0"/>
                  </a:cubicBezTo>
                  <a:close/>
                </a:path>
              </a:pathLst>
            </a:custGeom>
            <a:solidFill>
              <a:srgbClr val="D2E8C5"/>
            </a:solidFill>
            <a:ln w="0">
              <a:noFill/>
            </a:ln>
          </p:spPr>
          <p:style>
            <a:lnRef idx="0"/>
            <a:fillRef idx="0"/>
            <a:effectRef idx="0"/>
            <a:fontRef idx="minor"/>
          </p:style>
          <p:txBody>
            <a:bodyPr tIns="45360" bIns="45360"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701" name="Freeform 726"/>
            <p:cNvSpPr/>
            <p:nvPr/>
          </p:nvSpPr>
          <p:spPr>
            <a:xfrm rot="19051800">
              <a:off x="945360" y="6166080"/>
              <a:ext cx="50400" cy="89640"/>
            </a:xfrm>
            <a:custGeom>
              <a:gdLst>
                <a:gd name="textAreaLeft" fmla="*/ 0 w 50400"/>
                <a:gd name="textAreaRight" fmla="*/ 50760 w 50400"/>
                <a:gd name="textAreaTop" fmla="*/ 0 h 89640"/>
                <a:gd name="textAreaBottom" fmla="*/ 90000 h 89640"/>
              </a:gdLst>
              <a:rect l="textAreaLeft" t="textAreaTop" r="textAreaRight" b="textAreaBottom"/>
              <a:pathLst>
                <a:path w="39" h="69">
                  <a:moveTo>
                    <a:pt x="35" y="0"/>
                  </a:moveTo>
                  <a:cubicBezTo>
                    <a:pt x="29" y="7"/>
                    <a:pt x="5" y="32"/>
                    <a:pt x="0" y="43"/>
                  </a:cubicBezTo>
                  <a:cubicBezTo>
                    <a:pt x="0" y="52"/>
                    <a:pt x="1" y="61"/>
                    <a:pt x="3" y="69"/>
                  </a:cubicBezTo>
                  <a:cubicBezTo>
                    <a:pt x="12" y="57"/>
                    <a:pt x="36" y="32"/>
                    <a:pt x="39" y="29"/>
                  </a:cubicBezTo>
                  <a:cubicBezTo>
                    <a:pt x="37" y="19"/>
                    <a:pt x="36" y="9"/>
                    <a:pt x="35" y="0"/>
                  </a:cubicBezTo>
                  <a:close/>
                </a:path>
              </a:pathLst>
            </a:custGeom>
            <a:solidFill>
              <a:srgbClr val="D2E8C5"/>
            </a:solidFill>
            <a:ln w="0">
              <a:noFill/>
            </a:ln>
          </p:spPr>
          <p:style>
            <a:lnRef idx="0"/>
            <a:fillRef idx="0"/>
            <a:effectRef idx="0"/>
            <a:fontRef idx="minor"/>
          </p:style>
          <p:txBody>
            <a:bodyPr tIns="45000" bIns="45000"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702" name="Freeform 728"/>
            <p:cNvSpPr/>
            <p:nvPr/>
          </p:nvSpPr>
          <p:spPr>
            <a:xfrm rot="19051800">
              <a:off x="881640" y="6096240"/>
              <a:ext cx="22320" cy="53640"/>
            </a:xfrm>
            <a:custGeom>
              <a:gdLst>
                <a:gd name="textAreaLeft" fmla="*/ 0 w 22320"/>
                <a:gd name="textAreaRight" fmla="*/ 22680 w 22320"/>
                <a:gd name="textAreaTop" fmla="*/ 0 h 53640"/>
                <a:gd name="textAreaBottom" fmla="*/ 54000 h 53640"/>
              </a:gdLst>
              <a:rect l="textAreaLeft" t="textAreaTop" r="textAreaRight" b="textAreaBottom"/>
              <a:pathLst>
                <a:path w="18" h="41">
                  <a:moveTo>
                    <a:pt x="17" y="0"/>
                  </a:moveTo>
                  <a:cubicBezTo>
                    <a:pt x="13" y="6"/>
                    <a:pt x="6" y="21"/>
                    <a:pt x="0" y="41"/>
                  </a:cubicBezTo>
                  <a:cubicBezTo>
                    <a:pt x="6" y="32"/>
                    <a:pt x="16" y="22"/>
                    <a:pt x="18" y="20"/>
                  </a:cubicBezTo>
                  <a:cubicBezTo>
                    <a:pt x="17" y="11"/>
                    <a:pt x="17" y="4"/>
                    <a:pt x="17" y="0"/>
                  </a:cubicBezTo>
                  <a:close/>
                </a:path>
              </a:pathLst>
            </a:custGeom>
            <a:solidFill>
              <a:srgbClr val="D2E8C5"/>
            </a:solidFill>
            <a:ln w="0">
              <a:noFill/>
            </a:ln>
          </p:spPr>
          <p:style>
            <a:lnRef idx="0"/>
            <a:fillRef idx="0"/>
            <a:effectRef idx="0"/>
            <a:fontRef idx="minor"/>
          </p:style>
          <p:txBody>
            <a:bodyPr tIns="27000" bIns="27000"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703" name="Freeform 729"/>
            <p:cNvSpPr/>
            <p:nvPr/>
          </p:nvSpPr>
          <p:spPr>
            <a:xfrm rot="19051800">
              <a:off x="919800" y="6138720"/>
              <a:ext cx="44640" cy="90720"/>
            </a:xfrm>
            <a:custGeom>
              <a:gdLst>
                <a:gd name="textAreaLeft" fmla="*/ 0 w 44640"/>
                <a:gd name="textAreaRight" fmla="*/ 45000 w 44640"/>
                <a:gd name="textAreaTop" fmla="*/ 0 h 90720"/>
                <a:gd name="textAreaBottom" fmla="*/ 91080 h 90720"/>
              </a:gdLst>
              <a:rect l="textAreaLeft" t="textAreaTop" r="textAreaRight" b="textAreaBottom"/>
              <a:pathLst>
                <a:path w="35" h="69">
                  <a:moveTo>
                    <a:pt x="32" y="0"/>
                  </a:moveTo>
                  <a:cubicBezTo>
                    <a:pt x="26" y="7"/>
                    <a:pt x="6" y="30"/>
                    <a:pt x="1" y="41"/>
                  </a:cubicBezTo>
                  <a:cubicBezTo>
                    <a:pt x="0" y="51"/>
                    <a:pt x="0" y="60"/>
                    <a:pt x="0" y="69"/>
                  </a:cubicBezTo>
                  <a:cubicBezTo>
                    <a:pt x="8" y="56"/>
                    <a:pt x="32" y="31"/>
                    <a:pt x="35" y="28"/>
                  </a:cubicBezTo>
                  <a:cubicBezTo>
                    <a:pt x="34" y="18"/>
                    <a:pt x="33" y="9"/>
                    <a:pt x="32" y="0"/>
                  </a:cubicBezTo>
                  <a:close/>
                </a:path>
              </a:pathLst>
            </a:custGeom>
            <a:solidFill>
              <a:srgbClr val="D2E8C5"/>
            </a:solidFill>
            <a:ln w="0">
              <a:noFill/>
            </a:ln>
          </p:spPr>
          <p:style>
            <a:lnRef idx="0"/>
            <a:fillRef idx="0"/>
            <a:effectRef idx="0"/>
            <a:fontRef idx="minor"/>
          </p:style>
          <p:txBody>
            <a:bodyPr tIns="45360" bIns="45360"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704" name="Freeform 730"/>
            <p:cNvSpPr/>
            <p:nvPr/>
          </p:nvSpPr>
          <p:spPr>
            <a:xfrm rot="19051800">
              <a:off x="897480" y="6119280"/>
              <a:ext cx="39240" cy="75240"/>
            </a:xfrm>
            <a:custGeom>
              <a:gdLst>
                <a:gd name="textAreaLeft" fmla="*/ 0 w 39240"/>
                <a:gd name="textAreaRight" fmla="*/ 39600 w 39240"/>
                <a:gd name="textAreaTop" fmla="*/ 0 h 75240"/>
                <a:gd name="textAreaBottom" fmla="*/ 75600 h 75240"/>
              </a:gdLst>
              <a:rect l="textAreaLeft" t="textAreaTop" r="textAreaRight" b="textAreaBottom"/>
              <a:pathLst>
                <a:path w="30" h="57">
                  <a:moveTo>
                    <a:pt x="28" y="0"/>
                  </a:moveTo>
                  <a:cubicBezTo>
                    <a:pt x="24" y="4"/>
                    <a:pt x="11" y="18"/>
                    <a:pt x="7" y="27"/>
                  </a:cubicBezTo>
                  <a:cubicBezTo>
                    <a:pt x="4" y="37"/>
                    <a:pt x="2" y="47"/>
                    <a:pt x="0" y="58"/>
                  </a:cubicBezTo>
                  <a:cubicBezTo>
                    <a:pt x="8" y="44"/>
                    <a:pt x="27" y="23"/>
                    <a:pt x="30" y="21"/>
                  </a:cubicBezTo>
                  <a:cubicBezTo>
                    <a:pt x="29" y="13"/>
                    <a:pt x="29" y="6"/>
                    <a:pt x="28" y="0"/>
                  </a:cubicBezTo>
                  <a:close/>
                </a:path>
              </a:pathLst>
            </a:custGeom>
            <a:solidFill>
              <a:srgbClr val="D2E8C5"/>
            </a:solidFill>
            <a:ln w="0">
              <a:noFill/>
            </a:ln>
          </p:spPr>
          <p:style>
            <a:lnRef idx="0"/>
            <a:fillRef idx="0"/>
            <a:effectRef idx="0"/>
            <a:fontRef idx="minor"/>
          </p:style>
          <p:txBody>
            <a:bodyPr tIns="37800" bIns="37800"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705" name="Freeform 732"/>
            <p:cNvSpPr/>
            <p:nvPr/>
          </p:nvSpPr>
          <p:spPr>
            <a:xfrm rot="19051800">
              <a:off x="954720" y="6098040"/>
              <a:ext cx="70560" cy="107640"/>
            </a:xfrm>
            <a:custGeom>
              <a:gdLst>
                <a:gd name="textAreaLeft" fmla="*/ 0 w 70560"/>
                <a:gd name="textAreaRight" fmla="*/ 70920 w 70560"/>
                <a:gd name="textAreaTop" fmla="*/ 0 h 107640"/>
                <a:gd name="textAreaBottom" fmla="*/ 108000 h 107640"/>
              </a:gdLst>
              <a:rect l="textAreaLeft" t="textAreaTop" r="textAreaRight" b="textAreaBottom"/>
              <a:pathLst>
                <a:path w="54" h="82">
                  <a:moveTo>
                    <a:pt x="3" y="27"/>
                  </a:moveTo>
                  <a:cubicBezTo>
                    <a:pt x="13" y="33"/>
                    <a:pt x="45" y="71"/>
                    <a:pt x="54" y="82"/>
                  </a:cubicBezTo>
                  <a:cubicBezTo>
                    <a:pt x="53" y="76"/>
                    <a:pt x="52" y="71"/>
                    <a:pt x="51" y="65"/>
                  </a:cubicBezTo>
                  <a:cubicBezTo>
                    <a:pt x="50" y="61"/>
                    <a:pt x="49" y="57"/>
                    <a:pt x="48" y="54"/>
                  </a:cubicBezTo>
                  <a:cubicBezTo>
                    <a:pt x="34" y="37"/>
                    <a:pt x="8" y="8"/>
                    <a:pt x="0" y="0"/>
                  </a:cubicBezTo>
                  <a:cubicBezTo>
                    <a:pt x="1" y="9"/>
                    <a:pt x="2" y="18"/>
                    <a:pt x="3" y="27"/>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706" name="Freeform 733"/>
            <p:cNvSpPr/>
            <p:nvPr/>
          </p:nvSpPr>
          <p:spPr>
            <a:xfrm rot="19051800">
              <a:off x="929520" y="6082560"/>
              <a:ext cx="62640" cy="93240"/>
            </a:xfrm>
            <a:custGeom>
              <a:gdLst>
                <a:gd name="textAreaLeft" fmla="*/ 0 w 62640"/>
                <a:gd name="textAreaRight" fmla="*/ 63000 w 62640"/>
                <a:gd name="textAreaTop" fmla="*/ 0 h 93240"/>
                <a:gd name="textAreaBottom" fmla="*/ 93600 h 93240"/>
              </a:gdLst>
              <a:rect l="textAreaLeft" t="textAreaTop" r="textAreaRight" b="textAreaBottom"/>
              <a:pathLst>
                <a:path w="48" h="72">
                  <a:moveTo>
                    <a:pt x="2" y="20"/>
                  </a:moveTo>
                  <a:cubicBezTo>
                    <a:pt x="8" y="25"/>
                    <a:pt x="38" y="60"/>
                    <a:pt x="48" y="72"/>
                  </a:cubicBezTo>
                  <a:cubicBezTo>
                    <a:pt x="43" y="57"/>
                    <a:pt x="38" y="45"/>
                    <a:pt x="32" y="34"/>
                  </a:cubicBezTo>
                  <a:cubicBezTo>
                    <a:pt x="28" y="29"/>
                    <a:pt x="8" y="7"/>
                    <a:pt x="0" y="0"/>
                  </a:cubicBezTo>
                  <a:cubicBezTo>
                    <a:pt x="1" y="6"/>
                    <a:pt x="1" y="13"/>
                    <a:pt x="2" y="20"/>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707" name="Freeform 734"/>
            <p:cNvSpPr/>
            <p:nvPr/>
          </p:nvSpPr>
          <p:spPr>
            <a:xfrm rot="19051800">
              <a:off x="902160" y="6074280"/>
              <a:ext cx="36720" cy="63720"/>
            </a:xfrm>
            <a:custGeom>
              <a:gdLst>
                <a:gd name="textAreaLeft" fmla="*/ 0 w 36720"/>
                <a:gd name="textAreaRight" fmla="*/ 37080 w 36720"/>
                <a:gd name="textAreaTop" fmla="*/ 0 h 63720"/>
                <a:gd name="textAreaBottom" fmla="*/ 64080 h 63720"/>
              </a:gdLst>
              <a:rect l="textAreaLeft" t="textAreaTop" r="textAreaRight" b="textAreaBottom"/>
              <a:pathLst>
                <a:path w="28" h="49">
                  <a:moveTo>
                    <a:pt x="0" y="0"/>
                  </a:moveTo>
                  <a:cubicBezTo>
                    <a:pt x="0" y="4"/>
                    <a:pt x="0" y="11"/>
                    <a:pt x="1" y="19"/>
                  </a:cubicBezTo>
                  <a:cubicBezTo>
                    <a:pt x="5" y="23"/>
                    <a:pt x="21" y="39"/>
                    <a:pt x="29" y="49"/>
                  </a:cubicBezTo>
                  <a:cubicBezTo>
                    <a:pt x="23" y="36"/>
                    <a:pt x="16" y="26"/>
                    <a:pt x="11" y="18"/>
                  </a:cubicBezTo>
                  <a:cubicBezTo>
                    <a:pt x="6" y="11"/>
                    <a:pt x="2" y="5"/>
                    <a:pt x="0" y="0"/>
                  </a:cubicBezTo>
                  <a:close/>
                </a:path>
              </a:pathLst>
            </a:custGeom>
            <a:solidFill>
              <a:srgbClr val="D2E8C5"/>
            </a:solidFill>
            <a:ln w="0">
              <a:noFill/>
            </a:ln>
          </p:spPr>
          <p:style>
            <a:lnRef idx="0"/>
            <a:fillRef idx="0"/>
            <a:effectRef idx="0"/>
            <a:fontRef idx="minor"/>
          </p:style>
          <p:txBody>
            <a:bodyPr tIns="32040" bIns="32040"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708" name="Freeform 737"/>
            <p:cNvSpPr/>
            <p:nvPr/>
          </p:nvSpPr>
          <p:spPr>
            <a:xfrm rot="19051800">
              <a:off x="984240" y="6125400"/>
              <a:ext cx="67320" cy="105480"/>
            </a:xfrm>
            <a:custGeom>
              <a:gdLst>
                <a:gd name="textAreaLeft" fmla="*/ 0 w 67320"/>
                <a:gd name="textAreaRight" fmla="*/ 67680 w 67320"/>
                <a:gd name="textAreaTop" fmla="*/ 0 h 105480"/>
                <a:gd name="textAreaBottom" fmla="*/ 105840 h 105480"/>
              </a:gdLst>
              <a:rect l="textAreaLeft" t="textAreaTop" r="textAreaRight" b="textAreaBottom"/>
              <a:pathLst>
                <a:path w="52" h="81">
                  <a:moveTo>
                    <a:pt x="4" y="29"/>
                  </a:moveTo>
                  <a:cubicBezTo>
                    <a:pt x="13" y="36"/>
                    <a:pt x="44" y="72"/>
                    <a:pt x="51" y="81"/>
                  </a:cubicBezTo>
                  <a:cubicBezTo>
                    <a:pt x="52" y="73"/>
                    <a:pt x="52" y="65"/>
                    <a:pt x="51" y="56"/>
                  </a:cubicBezTo>
                  <a:cubicBezTo>
                    <a:pt x="48" y="52"/>
                    <a:pt x="12" y="9"/>
                    <a:pt x="0" y="0"/>
                  </a:cubicBezTo>
                  <a:cubicBezTo>
                    <a:pt x="1" y="9"/>
                    <a:pt x="2" y="19"/>
                    <a:pt x="4" y="29"/>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709" name="Freeform 738"/>
            <p:cNvSpPr/>
            <p:nvPr/>
          </p:nvSpPr>
          <p:spPr>
            <a:xfrm rot="19051800">
              <a:off x="1013040" y="6156360"/>
              <a:ext cx="61560" cy="94320"/>
            </a:xfrm>
            <a:custGeom>
              <a:gdLst>
                <a:gd name="textAreaLeft" fmla="*/ 0 w 61560"/>
                <a:gd name="textAreaRight" fmla="*/ 61920 w 61560"/>
                <a:gd name="textAreaTop" fmla="*/ 0 h 94320"/>
                <a:gd name="textAreaBottom" fmla="*/ 94680 h 94320"/>
              </a:gdLst>
              <a:rect l="textAreaLeft" t="textAreaTop" r="textAreaRight" b="textAreaBottom"/>
              <a:pathLst>
                <a:path w="47" h="72">
                  <a:moveTo>
                    <a:pt x="5" y="32"/>
                  </a:moveTo>
                  <a:cubicBezTo>
                    <a:pt x="14" y="37"/>
                    <a:pt x="38" y="65"/>
                    <a:pt x="44" y="72"/>
                  </a:cubicBezTo>
                  <a:cubicBezTo>
                    <a:pt x="45" y="66"/>
                    <a:pt x="46" y="59"/>
                    <a:pt x="47" y="52"/>
                  </a:cubicBezTo>
                  <a:cubicBezTo>
                    <a:pt x="43" y="48"/>
                    <a:pt x="12" y="10"/>
                    <a:pt x="0" y="0"/>
                  </a:cubicBezTo>
                  <a:cubicBezTo>
                    <a:pt x="1" y="10"/>
                    <a:pt x="3" y="21"/>
                    <a:pt x="5" y="32"/>
                  </a:cubicBezTo>
                  <a:close/>
                </a:path>
              </a:pathLst>
            </a:custGeom>
            <a:solidFill>
              <a:srgbClr val="D2E8C5"/>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710" name="Freeform 813"/>
            <p:cNvSpPr/>
            <p:nvPr/>
          </p:nvSpPr>
          <p:spPr>
            <a:xfrm rot="19051800">
              <a:off x="1250640" y="5990400"/>
              <a:ext cx="36720" cy="28800"/>
            </a:xfrm>
            <a:custGeom>
              <a:gdLst>
                <a:gd name="textAreaLeft" fmla="*/ 0 w 36720"/>
                <a:gd name="textAreaRight" fmla="*/ 37080 w 36720"/>
                <a:gd name="textAreaTop" fmla="*/ 0 h 28800"/>
                <a:gd name="textAreaBottom" fmla="*/ 29160 h 28800"/>
              </a:gdLst>
              <a:rect l="textAreaLeft" t="textAreaTop" r="textAreaRight" b="textAreaBottom"/>
              <a:pathLst>
                <a:path w="28" h="22">
                  <a:moveTo>
                    <a:pt x="14" y="0"/>
                  </a:moveTo>
                  <a:cubicBezTo>
                    <a:pt x="0" y="0"/>
                    <a:pt x="0" y="22"/>
                    <a:pt x="14" y="22"/>
                  </a:cubicBezTo>
                  <a:cubicBezTo>
                    <a:pt x="28" y="22"/>
                    <a:pt x="28" y="0"/>
                    <a:pt x="14" y="0"/>
                  </a:cubicBezTo>
                  <a:close/>
                </a:path>
              </a:pathLst>
            </a:custGeom>
            <a:solidFill>
              <a:srgbClr val="FFF687"/>
            </a:solidFill>
            <a:ln w="0">
              <a:noFill/>
            </a:ln>
          </p:spPr>
          <p:style>
            <a:lnRef idx="0"/>
            <a:fillRef idx="0"/>
            <a:effectRef idx="0"/>
            <a:fontRef idx="minor"/>
          </p:style>
          <p:txBody>
            <a:bodyPr tIns="14400" bIns="14400"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711" name="Freeform 824"/>
            <p:cNvSpPr/>
            <p:nvPr/>
          </p:nvSpPr>
          <p:spPr>
            <a:xfrm rot="19051800">
              <a:off x="583200" y="5369760"/>
              <a:ext cx="550440" cy="789480"/>
            </a:xfrm>
            <a:custGeom>
              <a:gdLst>
                <a:gd name="textAreaLeft" fmla="*/ 0 w 550440"/>
                <a:gd name="textAreaRight" fmla="*/ 550800 w 550440"/>
                <a:gd name="textAreaTop" fmla="*/ 0 h 789480"/>
                <a:gd name="textAreaBottom" fmla="*/ 789840 h 789480"/>
              </a:gdLst>
              <a:rect l="textAreaLeft" t="textAreaTop" r="textAreaRight" b="textAreaBottom"/>
              <a:pathLst>
                <a:path w="421" h="603">
                  <a:moveTo>
                    <a:pt x="223" y="603"/>
                  </a:moveTo>
                  <a:cubicBezTo>
                    <a:pt x="223" y="603"/>
                    <a:pt x="280" y="493"/>
                    <a:pt x="342" y="419"/>
                  </a:cubicBezTo>
                  <a:cubicBezTo>
                    <a:pt x="403" y="346"/>
                    <a:pt x="421" y="245"/>
                    <a:pt x="394" y="157"/>
                  </a:cubicBezTo>
                  <a:cubicBezTo>
                    <a:pt x="368" y="69"/>
                    <a:pt x="295" y="42"/>
                    <a:pt x="259" y="50"/>
                  </a:cubicBezTo>
                  <a:cubicBezTo>
                    <a:pt x="259" y="50"/>
                    <a:pt x="239" y="0"/>
                    <a:pt x="152" y="23"/>
                  </a:cubicBezTo>
                  <a:cubicBezTo>
                    <a:pt x="66" y="47"/>
                    <a:pt x="0" y="138"/>
                    <a:pt x="6" y="270"/>
                  </a:cubicBezTo>
                  <a:cubicBezTo>
                    <a:pt x="12" y="402"/>
                    <a:pt x="163" y="520"/>
                    <a:pt x="223" y="603"/>
                  </a:cubicBezTo>
                  <a:close/>
                </a:path>
              </a:pathLst>
            </a:custGeom>
            <a:solidFill>
              <a:srgbClr val="CCECFC"/>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712" name="Freeform 825"/>
            <p:cNvSpPr/>
            <p:nvPr/>
          </p:nvSpPr>
          <p:spPr>
            <a:xfrm rot="19051800">
              <a:off x="583920" y="5375880"/>
              <a:ext cx="533520" cy="784800"/>
            </a:xfrm>
            <a:custGeom>
              <a:gdLst>
                <a:gd name="textAreaLeft" fmla="*/ 0 w 533520"/>
                <a:gd name="textAreaRight" fmla="*/ 533880 w 533520"/>
                <a:gd name="textAreaTop" fmla="*/ 0 h 784800"/>
                <a:gd name="textAreaBottom" fmla="*/ 785160 h 784800"/>
              </a:gdLst>
              <a:rect l="textAreaLeft" t="textAreaTop" r="textAreaRight" b="textAreaBottom"/>
              <a:pathLst>
                <a:path w="408" h="600">
                  <a:moveTo>
                    <a:pt x="221" y="600"/>
                  </a:moveTo>
                  <a:cubicBezTo>
                    <a:pt x="224" y="585"/>
                    <a:pt x="224" y="569"/>
                    <a:pt x="221" y="554"/>
                  </a:cubicBezTo>
                  <a:cubicBezTo>
                    <a:pt x="216" y="529"/>
                    <a:pt x="203" y="506"/>
                    <a:pt x="191" y="484"/>
                  </a:cubicBezTo>
                  <a:cubicBezTo>
                    <a:pt x="170" y="445"/>
                    <a:pt x="149" y="407"/>
                    <a:pt x="128" y="369"/>
                  </a:cubicBezTo>
                  <a:cubicBezTo>
                    <a:pt x="116" y="347"/>
                    <a:pt x="105" y="326"/>
                    <a:pt x="98" y="303"/>
                  </a:cubicBezTo>
                  <a:cubicBezTo>
                    <a:pt x="86" y="261"/>
                    <a:pt x="92" y="215"/>
                    <a:pt x="110" y="176"/>
                  </a:cubicBezTo>
                  <a:cubicBezTo>
                    <a:pt x="122" y="152"/>
                    <a:pt x="138" y="129"/>
                    <a:pt x="162" y="115"/>
                  </a:cubicBezTo>
                  <a:cubicBezTo>
                    <a:pt x="185" y="100"/>
                    <a:pt x="215" y="96"/>
                    <a:pt x="239" y="108"/>
                  </a:cubicBezTo>
                  <a:cubicBezTo>
                    <a:pt x="256" y="102"/>
                    <a:pt x="274" y="108"/>
                    <a:pt x="290" y="115"/>
                  </a:cubicBezTo>
                  <a:cubicBezTo>
                    <a:pt x="335" y="138"/>
                    <a:pt x="370" y="177"/>
                    <a:pt x="392" y="223"/>
                  </a:cubicBezTo>
                  <a:cubicBezTo>
                    <a:pt x="397" y="234"/>
                    <a:pt x="402" y="247"/>
                    <a:pt x="405" y="259"/>
                  </a:cubicBezTo>
                  <a:cubicBezTo>
                    <a:pt x="408" y="225"/>
                    <a:pt x="404" y="190"/>
                    <a:pt x="394" y="157"/>
                  </a:cubicBezTo>
                  <a:cubicBezTo>
                    <a:pt x="368" y="69"/>
                    <a:pt x="295" y="42"/>
                    <a:pt x="259" y="50"/>
                  </a:cubicBezTo>
                  <a:cubicBezTo>
                    <a:pt x="259" y="50"/>
                    <a:pt x="239" y="0"/>
                    <a:pt x="152" y="23"/>
                  </a:cubicBezTo>
                  <a:cubicBezTo>
                    <a:pt x="66" y="47"/>
                    <a:pt x="0" y="138"/>
                    <a:pt x="6" y="270"/>
                  </a:cubicBezTo>
                  <a:cubicBezTo>
                    <a:pt x="12" y="400"/>
                    <a:pt x="160" y="518"/>
                    <a:pt x="221" y="600"/>
                  </a:cubicBezTo>
                  <a:close/>
                </a:path>
              </a:pathLst>
            </a:custGeom>
            <a:solidFill>
              <a:srgbClr val="A2DEF9"/>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713" name="Freeform 826"/>
            <p:cNvSpPr/>
            <p:nvPr/>
          </p:nvSpPr>
          <p:spPr>
            <a:xfrm rot="19051800">
              <a:off x="1020240" y="5734080"/>
              <a:ext cx="102240" cy="121320"/>
            </a:xfrm>
            <a:custGeom>
              <a:gdLst>
                <a:gd name="textAreaLeft" fmla="*/ 0 w 102240"/>
                <a:gd name="textAreaRight" fmla="*/ 102600 w 102240"/>
                <a:gd name="textAreaTop" fmla="*/ 0 h 121320"/>
                <a:gd name="textAreaBottom" fmla="*/ 121680 h 121320"/>
              </a:gdLst>
              <a:rect l="textAreaLeft" t="textAreaTop" r="textAreaRight" b="textAreaBottom"/>
              <a:pathLst>
                <a:path w="78" h="93">
                  <a:moveTo>
                    <a:pt x="10" y="90"/>
                  </a:moveTo>
                  <a:cubicBezTo>
                    <a:pt x="22" y="80"/>
                    <a:pt x="31" y="66"/>
                    <a:pt x="41" y="54"/>
                  </a:cubicBezTo>
                  <a:cubicBezTo>
                    <a:pt x="52" y="40"/>
                    <a:pt x="63" y="25"/>
                    <a:pt x="74" y="11"/>
                  </a:cubicBezTo>
                  <a:cubicBezTo>
                    <a:pt x="78" y="6"/>
                    <a:pt x="72" y="0"/>
                    <a:pt x="68" y="5"/>
                  </a:cubicBezTo>
                  <a:cubicBezTo>
                    <a:pt x="56" y="18"/>
                    <a:pt x="45" y="32"/>
                    <a:pt x="33" y="45"/>
                  </a:cubicBezTo>
                  <a:cubicBezTo>
                    <a:pt x="22" y="58"/>
                    <a:pt x="10" y="70"/>
                    <a:pt x="3" y="84"/>
                  </a:cubicBezTo>
                  <a:cubicBezTo>
                    <a:pt x="0" y="89"/>
                    <a:pt x="6" y="93"/>
                    <a:pt x="10" y="90"/>
                  </a:cubicBezTo>
                  <a:close/>
                </a:path>
              </a:pathLst>
            </a:custGeom>
            <a:solidFill>
              <a:srgbClr val="FFFFFF"/>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714" name="Freeform 827"/>
            <p:cNvSpPr/>
            <p:nvPr/>
          </p:nvSpPr>
          <p:spPr>
            <a:xfrm rot="19051800">
              <a:off x="1073520" y="5887080"/>
              <a:ext cx="22320" cy="36720"/>
            </a:xfrm>
            <a:custGeom>
              <a:gdLst>
                <a:gd name="textAreaLeft" fmla="*/ 0 w 22320"/>
                <a:gd name="textAreaRight" fmla="*/ 22680 w 22320"/>
                <a:gd name="textAreaTop" fmla="*/ 0 h 36720"/>
                <a:gd name="textAreaBottom" fmla="*/ 37080 h 36720"/>
              </a:gdLst>
              <a:rect l="textAreaLeft" t="textAreaTop" r="textAreaRight" b="textAreaBottom"/>
              <a:pathLst>
                <a:path w="17" h="28">
                  <a:moveTo>
                    <a:pt x="6" y="26"/>
                  </a:moveTo>
                  <a:cubicBezTo>
                    <a:pt x="12" y="21"/>
                    <a:pt x="17" y="12"/>
                    <a:pt x="16" y="3"/>
                  </a:cubicBezTo>
                  <a:cubicBezTo>
                    <a:pt x="15" y="1"/>
                    <a:pt x="11" y="0"/>
                    <a:pt x="10" y="3"/>
                  </a:cubicBezTo>
                  <a:cubicBezTo>
                    <a:pt x="8" y="5"/>
                    <a:pt x="8" y="9"/>
                    <a:pt x="6" y="12"/>
                  </a:cubicBezTo>
                  <a:cubicBezTo>
                    <a:pt x="4" y="15"/>
                    <a:pt x="3" y="18"/>
                    <a:pt x="1" y="22"/>
                  </a:cubicBezTo>
                  <a:cubicBezTo>
                    <a:pt x="0" y="24"/>
                    <a:pt x="3" y="28"/>
                    <a:pt x="6" y="26"/>
                  </a:cubicBezTo>
                  <a:close/>
                </a:path>
              </a:pathLst>
            </a:custGeom>
            <a:solidFill>
              <a:srgbClr val="FFFFFF"/>
            </a:solidFill>
            <a:ln w="0">
              <a:noFill/>
            </a:ln>
          </p:spPr>
          <p:style>
            <a:lnRef idx="0"/>
            <a:fillRef idx="0"/>
            <a:effectRef idx="0"/>
            <a:fontRef idx="minor"/>
          </p:style>
          <p:txBody>
            <a:bodyPr tIns="18360" bIns="18360"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sp>
          <p:nvSpPr>
            <p:cNvPr id="715" name="Freeform 828"/>
            <p:cNvSpPr/>
            <p:nvPr/>
          </p:nvSpPr>
          <p:spPr>
            <a:xfrm rot="19051800">
              <a:off x="565560" y="5397120"/>
              <a:ext cx="620280" cy="785880"/>
            </a:xfrm>
            <a:custGeom>
              <a:gdLst>
                <a:gd name="textAreaLeft" fmla="*/ 0 w 620280"/>
                <a:gd name="textAreaRight" fmla="*/ 620640 w 620280"/>
                <a:gd name="textAreaTop" fmla="*/ 0 h 785880"/>
                <a:gd name="textAreaBottom" fmla="*/ 786240 h 785880"/>
              </a:gdLst>
              <a:rect l="textAreaLeft" t="textAreaTop" r="textAreaRight" b="textAreaBottom"/>
              <a:pathLst>
                <a:path w="472" h="601">
                  <a:moveTo>
                    <a:pt x="177" y="484"/>
                  </a:moveTo>
                  <a:cubicBezTo>
                    <a:pt x="210" y="518"/>
                    <a:pt x="241" y="550"/>
                    <a:pt x="250" y="598"/>
                  </a:cubicBezTo>
                  <a:cubicBezTo>
                    <a:pt x="250" y="598"/>
                    <a:pt x="250" y="598"/>
                    <a:pt x="250" y="598"/>
                  </a:cubicBezTo>
                  <a:cubicBezTo>
                    <a:pt x="250" y="598"/>
                    <a:pt x="250" y="598"/>
                    <a:pt x="250" y="598"/>
                  </a:cubicBezTo>
                  <a:cubicBezTo>
                    <a:pt x="250" y="599"/>
                    <a:pt x="250" y="599"/>
                    <a:pt x="251" y="599"/>
                  </a:cubicBezTo>
                  <a:cubicBezTo>
                    <a:pt x="251" y="599"/>
                    <a:pt x="251" y="599"/>
                    <a:pt x="251" y="599"/>
                  </a:cubicBezTo>
                  <a:cubicBezTo>
                    <a:pt x="251" y="600"/>
                    <a:pt x="251" y="600"/>
                    <a:pt x="251" y="600"/>
                  </a:cubicBezTo>
                  <a:cubicBezTo>
                    <a:pt x="251" y="600"/>
                    <a:pt x="252" y="600"/>
                    <a:pt x="252" y="600"/>
                  </a:cubicBezTo>
                  <a:cubicBezTo>
                    <a:pt x="252" y="600"/>
                    <a:pt x="252" y="600"/>
                    <a:pt x="252" y="600"/>
                  </a:cubicBezTo>
                  <a:cubicBezTo>
                    <a:pt x="253" y="600"/>
                    <a:pt x="253" y="601"/>
                    <a:pt x="253" y="601"/>
                  </a:cubicBezTo>
                  <a:cubicBezTo>
                    <a:pt x="253" y="601"/>
                    <a:pt x="253" y="601"/>
                    <a:pt x="253" y="601"/>
                  </a:cubicBezTo>
                  <a:cubicBezTo>
                    <a:pt x="253" y="601"/>
                    <a:pt x="253" y="601"/>
                    <a:pt x="253" y="601"/>
                  </a:cubicBezTo>
                  <a:cubicBezTo>
                    <a:pt x="254" y="601"/>
                    <a:pt x="254" y="600"/>
                    <a:pt x="255" y="600"/>
                  </a:cubicBezTo>
                  <a:cubicBezTo>
                    <a:pt x="255" y="600"/>
                    <a:pt x="255" y="600"/>
                    <a:pt x="255" y="600"/>
                  </a:cubicBezTo>
                  <a:cubicBezTo>
                    <a:pt x="256" y="600"/>
                    <a:pt x="256" y="600"/>
                    <a:pt x="256" y="599"/>
                  </a:cubicBezTo>
                  <a:cubicBezTo>
                    <a:pt x="256" y="599"/>
                    <a:pt x="256" y="599"/>
                    <a:pt x="256" y="599"/>
                  </a:cubicBezTo>
                  <a:cubicBezTo>
                    <a:pt x="256" y="599"/>
                    <a:pt x="256" y="599"/>
                    <a:pt x="256" y="599"/>
                  </a:cubicBezTo>
                  <a:cubicBezTo>
                    <a:pt x="257" y="598"/>
                    <a:pt x="296" y="506"/>
                    <a:pt x="392" y="395"/>
                  </a:cubicBezTo>
                  <a:cubicBezTo>
                    <a:pt x="445" y="332"/>
                    <a:pt x="474" y="195"/>
                    <a:pt x="432" y="105"/>
                  </a:cubicBezTo>
                  <a:cubicBezTo>
                    <a:pt x="406" y="48"/>
                    <a:pt x="357" y="20"/>
                    <a:pt x="289" y="23"/>
                  </a:cubicBezTo>
                  <a:cubicBezTo>
                    <a:pt x="284" y="19"/>
                    <a:pt x="262" y="0"/>
                    <a:pt x="227" y="0"/>
                  </a:cubicBezTo>
                  <a:cubicBezTo>
                    <a:pt x="227" y="0"/>
                    <a:pt x="227" y="0"/>
                    <a:pt x="227" y="0"/>
                  </a:cubicBezTo>
                  <a:cubicBezTo>
                    <a:pt x="188" y="0"/>
                    <a:pt x="148" y="24"/>
                    <a:pt x="108" y="71"/>
                  </a:cubicBezTo>
                  <a:cubicBezTo>
                    <a:pt x="0" y="198"/>
                    <a:pt x="68" y="326"/>
                    <a:pt x="105" y="394"/>
                  </a:cubicBezTo>
                  <a:cubicBezTo>
                    <a:pt x="125" y="431"/>
                    <a:pt x="151" y="458"/>
                    <a:pt x="177" y="484"/>
                  </a:cubicBezTo>
                  <a:close/>
                  <a:moveTo>
                    <a:pt x="242" y="309"/>
                  </a:moveTo>
                  <a:cubicBezTo>
                    <a:pt x="215" y="285"/>
                    <a:pt x="201" y="231"/>
                    <a:pt x="203" y="192"/>
                  </a:cubicBezTo>
                  <a:cubicBezTo>
                    <a:pt x="205" y="168"/>
                    <a:pt x="213" y="151"/>
                    <a:pt x="225" y="146"/>
                  </a:cubicBezTo>
                  <a:cubicBezTo>
                    <a:pt x="234" y="141"/>
                    <a:pt x="244" y="139"/>
                    <a:pt x="252" y="139"/>
                  </a:cubicBezTo>
                  <a:cubicBezTo>
                    <a:pt x="242" y="190"/>
                    <a:pt x="235" y="252"/>
                    <a:pt x="242" y="309"/>
                  </a:cubicBezTo>
                  <a:close/>
                  <a:moveTo>
                    <a:pt x="259" y="140"/>
                  </a:moveTo>
                  <a:cubicBezTo>
                    <a:pt x="268" y="141"/>
                    <a:pt x="275" y="145"/>
                    <a:pt x="282" y="152"/>
                  </a:cubicBezTo>
                  <a:cubicBezTo>
                    <a:pt x="293" y="164"/>
                    <a:pt x="298" y="183"/>
                    <a:pt x="296" y="208"/>
                  </a:cubicBezTo>
                  <a:cubicBezTo>
                    <a:pt x="292" y="256"/>
                    <a:pt x="261" y="296"/>
                    <a:pt x="249" y="309"/>
                  </a:cubicBezTo>
                  <a:cubicBezTo>
                    <a:pt x="241" y="253"/>
                    <a:pt x="248" y="191"/>
                    <a:pt x="259" y="140"/>
                  </a:cubicBezTo>
                  <a:close/>
                  <a:moveTo>
                    <a:pt x="254" y="133"/>
                  </a:moveTo>
                  <a:cubicBezTo>
                    <a:pt x="253" y="132"/>
                    <a:pt x="252" y="132"/>
                    <a:pt x="251" y="132"/>
                  </a:cubicBezTo>
                  <a:cubicBezTo>
                    <a:pt x="251" y="132"/>
                    <a:pt x="251" y="132"/>
                    <a:pt x="251" y="132"/>
                  </a:cubicBezTo>
                  <a:cubicBezTo>
                    <a:pt x="242" y="132"/>
                    <a:pt x="232" y="135"/>
                    <a:pt x="222" y="140"/>
                  </a:cubicBezTo>
                  <a:cubicBezTo>
                    <a:pt x="208" y="146"/>
                    <a:pt x="199" y="165"/>
                    <a:pt x="197" y="191"/>
                  </a:cubicBezTo>
                  <a:cubicBezTo>
                    <a:pt x="194" y="235"/>
                    <a:pt x="211" y="295"/>
                    <a:pt x="243" y="318"/>
                  </a:cubicBezTo>
                  <a:cubicBezTo>
                    <a:pt x="247" y="343"/>
                    <a:pt x="250" y="367"/>
                    <a:pt x="252" y="391"/>
                  </a:cubicBezTo>
                  <a:cubicBezTo>
                    <a:pt x="234" y="376"/>
                    <a:pt x="173" y="318"/>
                    <a:pt x="167" y="228"/>
                  </a:cubicBezTo>
                  <a:cubicBezTo>
                    <a:pt x="163" y="172"/>
                    <a:pt x="168" y="143"/>
                    <a:pt x="183" y="126"/>
                  </a:cubicBezTo>
                  <a:cubicBezTo>
                    <a:pt x="197" y="110"/>
                    <a:pt x="224" y="105"/>
                    <a:pt x="261" y="103"/>
                  </a:cubicBezTo>
                  <a:cubicBezTo>
                    <a:pt x="258" y="112"/>
                    <a:pt x="256" y="122"/>
                    <a:pt x="254" y="133"/>
                  </a:cubicBezTo>
                  <a:close/>
                  <a:moveTo>
                    <a:pt x="178" y="122"/>
                  </a:moveTo>
                  <a:cubicBezTo>
                    <a:pt x="161" y="140"/>
                    <a:pt x="156" y="170"/>
                    <a:pt x="160" y="229"/>
                  </a:cubicBezTo>
                  <a:cubicBezTo>
                    <a:pt x="167" y="335"/>
                    <a:pt x="251" y="398"/>
                    <a:pt x="253" y="400"/>
                  </a:cubicBezTo>
                  <a:cubicBezTo>
                    <a:pt x="255" y="431"/>
                    <a:pt x="256" y="461"/>
                    <a:pt x="256" y="488"/>
                  </a:cubicBezTo>
                  <a:cubicBezTo>
                    <a:pt x="239" y="476"/>
                    <a:pt x="179" y="431"/>
                    <a:pt x="139" y="328"/>
                  </a:cubicBezTo>
                  <a:cubicBezTo>
                    <a:pt x="108" y="250"/>
                    <a:pt x="114" y="150"/>
                    <a:pt x="151" y="94"/>
                  </a:cubicBezTo>
                  <a:cubicBezTo>
                    <a:pt x="171" y="65"/>
                    <a:pt x="198" y="51"/>
                    <a:pt x="230" y="51"/>
                  </a:cubicBezTo>
                  <a:cubicBezTo>
                    <a:pt x="244" y="51"/>
                    <a:pt x="258" y="53"/>
                    <a:pt x="273" y="58"/>
                  </a:cubicBezTo>
                  <a:cubicBezTo>
                    <a:pt x="270" y="69"/>
                    <a:pt x="266" y="82"/>
                    <a:pt x="263" y="96"/>
                  </a:cubicBezTo>
                  <a:cubicBezTo>
                    <a:pt x="222" y="98"/>
                    <a:pt x="194" y="103"/>
                    <a:pt x="178" y="122"/>
                  </a:cubicBezTo>
                  <a:close/>
                  <a:moveTo>
                    <a:pt x="250" y="318"/>
                  </a:moveTo>
                  <a:cubicBezTo>
                    <a:pt x="258" y="310"/>
                    <a:pt x="298" y="266"/>
                    <a:pt x="303" y="208"/>
                  </a:cubicBezTo>
                  <a:cubicBezTo>
                    <a:pt x="305" y="182"/>
                    <a:pt x="299" y="161"/>
                    <a:pt x="286" y="147"/>
                  </a:cubicBezTo>
                  <a:cubicBezTo>
                    <a:pt x="279" y="140"/>
                    <a:pt x="270" y="135"/>
                    <a:pt x="260" y="133"/>
                  </a:cubicBezTo>
                  <a:cubicBezTo>
                    <a:pt x="263" y="123"/>
                    <a:pt x="265" y="112"/>
                    <a:pt x="268" y="103"/>
                  </a:cubicBezTo>
                  <a:cubicBezTo>
                    <a:pt x="294" y="102"/>
                    <a:pt x="313" y="115"/>
                    <a:pt x="327" y="139"/>
                  </a:cubicBezTo>
                  <a:cubicBezTo>
                    <a:pt x="349" y="178"/>
                    <a:pt x="347" y="242"/>
                    <a:pt x="331" y="269"/>
                  </a:cubicBezTo>
                  <a:cubicBezTo>
                    <a:pt x="323" y="283"/>
                    <a:pt x="311" y="296"/>
                    <a:pt x="301" y="310"/>
                  </a:cubicBezTo>
                  <a:cubicBezTo>
                    <a:pt x="284" y="331"/>
                    <a:pt x="267" y="352"/>
                    <a:pt x="257" y="376"/>
                  </a:cubicBezTo>
                  <a:cubicBezTo>
                    <a:pt x="255" y="357"/>
                    <a:pt x="253" y="337"/>
                    <a:pt x="250" y="318"/>
                  </a:cubicBezTo>
                  <a:close/>
                  <a:moveTo>
                    <a:pt x="306" y="314"/>
                  </a:moveTo>
                  <a:cubicBezTo>
                    <a:pt x="317" y="300"/>
                    <a:pt x="328" y="287"/>
                    <a:pt x="337" y="272"/>
                  </a:cubicBezTo>
                  <a:cubicBezTo>
                    <a:pt x="354" y="244"/>
                    <a:pt x="356" y="178"/>
                    <a:pt x="333" y="135"/>
                  </a:cubicBezTo>
                  <a:cubicBezTo>
                    <a:pt x="318" y="110"/>
                    <a:pt x="297" y="96"/>
                    <a:pt x="269" y="96"/>
                  </a:cubicBezTo>
                  <a:cubicBezTo>
                    <a:pt x="273" y="83"/>
                    <a:pt x="277" y="71"/>
                    <a:pt x="280" y="61"/>
                  </a:cubicBezTo>
                  <a:cubicBezTo>
                    <a:pt x="368" y="92"/>
                    <a:pt x="399" y="139"/>
                    <a:pt x="388" y="228"/>
                  </a:cubicBezTo>
                  <a:cubicBezTo>
                    <a:pt x="382" y="282"/>
                    <a:pt x="345" y="337"/>
                    <a:pt x="313" y="386"/>
                  </a:cubicBezTo>
                  <a:cubicBezTo>
                    <a:pt x="293" y="417"/>
                    <a:pt x="273" y="446"/>
                    <a:pt x="263" y="473"/>
                  </a:cubicBezTo>
                  <a:cubicBezTo>
                    <a:pt x="262" y="448"/>
                    <a:pt x="261" y="422"/>
                    <a:pt x="259" y="394"/>
                  </a:cubicBezTo>
                  <a:cubicBezTo>
                    <a:pt x="265" y="364"/>
                    <a:pt x="286" y="339"/>
                    <a:pt x="306" y="314"/>
                  </a:cubicBezTo>
                  <a:close/>
                  <a:moveTo>
                    <a:pt x="290" y="30"/>
                  </a:moveTo>
                  <a:cubicBezTo>
                    <a:pt x="354" y="27"/>
                    <a:pt x="401" y="54"/>
                    <a:pt x="426" y="107"/>
                  </a:cubicBezTo>
                  <a:cubicBezTo>
                    <a:pt x="466" y="194"/>
                    <a:pt x="438" y="331"/>
                    <a:pt x="387" y="390"/>
                  </a:cubicBezTo>
                  <a:cubicBezTo>
                    <a:pt x="316" y="473"/>
                    <a:pt x="276" y="545"/>
                    <a:pt x="259" y="578"/>
                  </a:cubicBezTo>
                  <a:cubicBezTo>
                    <a:pt x="261" y="558"/>
                    <a:pt x="263" y="529"/>
                    <a:pt x="263" y="494"/>
                  </a:cubicBezTo>
                  <a:cubicBezTo>
                    <a:pt x="270" y="463"/>
                    <a:pt x="293" y="427"/>
                    <a:pt x="318" y="389"/>
                  </a:cubicBezTo>
                  <a:cubicBezTo>
                    <a:pt x="351" y="340"/>
                    <a:pt x="388" y="284"/>
                    <a:pt x="395" y="229"/>
                  </a:cubicBezTo>
                  <a:cubicBezTo>
                    <a:pt x="406" y="136"/>
                    <a:pt x="374" y="87"/>
                    <a:pt x="282" y="54"/>
                  </a:cubicBezTo>
                  <a:cubicBezTo>
                    <a:pt x="286" y="42"/>
                    <a:pt x="289" y="34"/>
                    <a:pt x="290" y="30"/>
                  </a:cubicBezTo>
                  <a:close/>
                  <a:moveTo>
                    <a:pt x="113" y="75"/>
                  </a:moveTo>
                  <a:cubicBezTo>
                    <a:pt x="152" y="30"/>
                    <a:pt x="190" y="7"/>
                    <a:pt x="227" y="7"/>
                  </a:cubicBezTo>
                  <a:cubicBezTo>
                    <a:pt x="227" y="7"/>
                    <a:pt x="227" y="7"/>
                    <a:pt x="227" y="7"/>
                  </a:cubicBezTo>
                  <a:cubicBezTo>
                    <a:pt x="258" y="7"/>
                    <a:pt x="278" y="23"/>
                    <a:pt x="284" y="28"/>
                  </a:cubicBezTo>
                  <a:cubicBezTo>
                    <a:pt x="283" y="31"/>
                    <a:pt x="279" y="40"/>
                    <a:pt x="275" y="52"/>
                  </a:cubicBezTo>
                  <a:cubicBezTo>
                    <a:pt x="260" y="47"/>
                    <a:pt x="245" y="44"/>
                    <a:pt x="230" y="44"/>
                  </a:cubicBezTo>
                  <a:cubicBezTo>
                    <a:pt x="196" y="44"/>
                    <a:pt x="167" y="60"/>
                    <a:pt x="146" y="91"/>
                  </a:cubicBezTo>
                  <a:cubicBezTo>
                    <a:pt x="107" y="147"/>
                    <a:pt x="102" y="251"/>
                    <a:pt x="133" y="331"/>
                  </a:cubicBezTo>
                  <a:cubicBezTo>
                    <a:pt x="177" y="444"/>
                    <a:pt x="245" y="489"/>
                    <a:pt x="256" y="496"/>
                  </a:cubicBezTo>
                  <a:cubicBezTo>
                    <a:pt x="256" y="532"/>
                    <a:pt x="254" y="561"/>
                    <a:pt x="252" y="580"/>
                  </a:cubicBezTo>
                  <a:cubicBezTo>
                    <a:pt x="240" y="539"/>
                    <a:pt x="211" y="510"/>
                    <a:pt x="182" y="479"/>
                  </a:cubicBezTo>
                  <a:cubicBezTo>
                    <a:pt x="157" y="453"/>
                    <a:pt x="131" y="427"/>
                    <a:pt x="111" y="391"/>
                  </a:cubicBezTo>
                  <a:cubicBezTo>
                    <a:pt x="75" y="324"/>
                    <a:pt x="8" y="199"/>
                    <a:pt x="113" y="75"/>
                  </a:cubicBezTo>
                  <a:close/>
                </a:path>
              </a:pathLst>
            </a:custGeom>
            <a:solidFill>
              <a:srgbClr val="66C0E4"/>
            </a:solidFill>
            <a:ln w="0">
              <a:noFill/>
            </a:ln>
          </p:spPr>
          <p:style>
            <a:lnRef idx="0"/>
            <a:fillRef idx="0"/>
            <a:effectRef idx="0"/>
            <a:fontRef idx="minor"/>
          </p:style>
          <p:txBody>
            <a:bodyPr numCol="1" spcCol="0" anchor="t">
              <a:noAutofit/>
            </a:bodyPr>
            <a:lstStyle/>
            <a:p>
              <a:pPr defTabSz="914400">
                <a:lnSpc>
                  <a:spcPct val="100000"/>
                </a:lnSpc>
              </a:pPr>
              <a:endParaRPr lang="en-US" sz="2000" b="0" strike="noStrike" spc="-1">
                <a:solidFill>
                  <a:srgbClr val="6CB154"/>
                </a:solidFill>
                <a:latin typeface="字魂105号-简雅黑"/>
                <a:ea typeface="字魂105号-简雅黑"/>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9" dur="3400" fill="hold" nodeType="withEffect">
                                  <p:stCondLst>
                                    <p:cond delay="0"/>
                                  </p:stCondLst>
                                  <p:childTnLst>
                                    <p:set>
                                      <p:cBhvr>
                                        <p:cTn id="6" dur="1" fill="hold">
                                          <p:stCondLst>
                                            <p:cond delay="0"/>
                                          </p:stCondLst>
                                        </p:cTn>
                                        <p:tgtEl>
                                          <p:spTgt spid="670"/>
                                        </p:tgtEl>
                                        <p:attrNameLst>
                                          <p:attrName>style.visibility</p:attrName>
                                        </p:attrNameLst>
                                      </p:cBhvr>
                                      <p:to>
                                        <p:strVal val="visible"/>
                                      </p:to>
                                    </p:set>
                                    <p:anim calcmode="lin" valueType="num">
                                      <p:cBhvr additive="repl">
                                        <p:cTn id="7" dur="3400" fill="hold"/>
                                        <p:tgtEl>
                                          <p:spTgt spid="670"/>
                                        </p:tgtEl>
                                        <p:attrNameLst>
                                          <p:attrName>ppt_x</p:attrName>
                                        </p:attrNameLst>
                                      </p:cBhvr>
                                      <p:tavLst>
                                        <p:tav tm="0">
                                          <p:val>
                                            <p:strVal val="0-#ppt_w/2"/>
                                          </p:val>
                                        </p:tav>
                                        <p:tav tm="100000">
                                          <p:val>
                                            <p:strVal val="#ppt_x"/>
                                          </p:val>
                                        </p:tav>
                                      </p:tavLst>
                                    </p:anim>
                                    <p:anim calcmode="lin" valueType="num">
                                      <p:cBhvr additive="repl">
                                        <p:cTn id="8" dur="3400" fill="hold"/>
                                        <p:tgtEl>
                                          <p:spTgt spid="670"/>
                                        </p:tgtEl>
                                        <p:attrNameLst>
                                          <p:attrName>ppt_y</p:attrName>
                                        </p:attrNameLst>
                                      </p:cBhvr>
                                      <p:tavLst>
                                        <p:tav tm="0">
                                          <p:val>
                                            <p:strVal val="0-#ppt_h/2"/>
                                          </p:val>
                                        </p:tav>
                                        <p:tav tm="100000">
                                          <p:val>
                                            <p:strVal val="#ppt_y"/>
                                          </p:val>
                                        </p:tav>
                                      </p:tavLst>
                                    </p:anim>
                                  </p:childTnLst>
                                </p:cTn>
                              </p:par>
                              <p:par>
                                <p:cTn id="9" presetID="2" presetClass="entr" presetSubtype="9" dur="4000" fill="hold" nodeType="withEffect">
                                  <p:stCondLst>
                                    <p:cond delay="0"/>
                                  </p:stCondLst>
                                  <p:childTnLst>
                                    <p:set>
                                      <p:cBhvr>
                                        <p:cTn id="10" dur="1" fill="hold">
                                          <p:stCondLst>
                                            <p:cond delay="0"/>
                                          </p:stCondLst>
                                        </p:cTn>
                                        <p:tgtEl>
                                          <p:spTgt spid="699"/>
                                        </p:tgtEl>
                                        <p:attrNameLst>
                                          <p:attrName>style.visibility</p:attrName>
                                        </p:attrNameLst>
                                      </p:cBhvr>
                                      <p:to>
                                        <p:strVal val="visible"/>
                                      </p:to>
                                    </p:set>
                                    <p:anim calcmode="lin" valueType="num">
                                      <p:cBhvr additive="repl">
                                        <p:cTn id="11" dur="4000" fill="hold"/>
                                        <p:tgtEl>
                                          <p:spTgt spid="699"/>
                                        </p:tgtEl>
                                        <p:attrNameLst>
                                          <p:attrName>ppt_x</p:attrName>
                                        </p:attrNameLst>
                                      </p:cBhvr>
                                      <p:tavLst>
                                        <p:tav tm="0">
                                          <p:val>
                                            <p:strVal val="0-#ppt_w/2"/>
                                          </p:val>
                                        </p:tav>
                                        <p:tav tm="100000">
                                          <p:val>
                                            <p:strVal val="#ppt_x"/>
                                          </p:val>
                                        </p:tav>
                                      </p:tavLst>
                                    </p:anim>
                                    <p:anim calcmode="lin" valueType="num">
                                      <p:cBhvr additive="repl">
                                        <p:cTn id="12" dur="4000" fill="hold"/>
                                        <p:tgtEl>
                                          <p:spTgt spid="69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https://d.book118.com/715123313014011130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WPS">
  <a:themeElements>
    <a:clrScheme name="WPS">
      <a:dk1>
        <a:srgbClr val="000000"/>
      </a:dk1>
      <a:lt1>
        <a:srgbClr val="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Arial"/>
      </a:majorFont>
      <a:minorFont>
        <a:latin typeface="Arial"/>
        <a:ea typeface="微软雅黑"/>
        <a:cs typeface="Arial"/>
      </a:minorFont>
    </a:fontScheme>
    <a:fmtScheme>
      <a:fillStyleLst>
        <a:solidFill>
          <a:schemeClr val="phClr"/>
        </a:solidFill>
        <a:gradFill>
          <a:gsLst>
            <a:gs pos="0">
              <a:schemeClr val="phClr">
                <a:lumOff val="17500"/>
              </a:schemeClr>
            </a:gs>
            <a:gs pos="100000">
              <a:schemeClr val="phClr"/>
            </a:gs>
          </a:gsLst>
          <a:lin ang="2700000" scaled="0"/>
        </a:gradFill>
        <a:gradFill>
          <a:gsLst>
            <a:gs pos="0">
              <a:schemeClr val="phClr"/>
            </a:gs>
            <a:gs pos="100000">
              <a:schemeClr val="phClr"/>
            </a:gs>
          </a:gsLst>
          <a:lin ang="2700000" scaled="0"/>
        </a:gradFill>
      </a:fillStyleLst>
      <a:lnStyleLst>
        <a:ln w="12700" cap="flat" cmpd="sng" algn="ctr">
          <a:prstDash val="solid"/>
          <a:miter lim="800000"/>
        </a:ln>
        <a:ln w="12700" cap="flat" cmpd="sng" algn="ctr">
          <a:prstDash val="solid"/>
          <a:miter lim="800000"/>
        </a:ln>
        <a:ln w="127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gradFill>
      </a:bgFillStyleLst>
    </a:fmtScheme>
  </a:themeElements>
</a:theme>
</file>

<file path=ppt/theme/theme3.xml><?xml version="1.0" encoding="utf-8"?>
<a:theme xmlns:r="http://schemas.openxmlformats.org/officeDocument/2006/relationships" xmlns:a="http://schemas.openxmlformats.org/drawingml/2006/main" name="WPS">
  <a:themeElements>
    <a:clrScheme name="WPS">
      <a:dk1>
        <a:srgbClr val="000000"/>
      </a:dk1>
      <a:lt1>
        <a:srgbClr val="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Arial"/>
      </a:majorFont>
      <a:minorFont>
        <a:latin typeface="Arial"/>
        <a:ea typeface="微软雅黑"/>
        <a:cs typeface="Arial"/>
      </a:minorFont>
    </a:fontScheme>
    <a:fmtScheme>
      <a:fillStyleLst>
        <a:solidFill>
          <a:schemeClr val="phClr"/>
        </a:solidFill>
        <a:gradFill>
          <a:gsLst>
            <a:gs pos="0">
              <a:schemeClr val="phClr">
                <a:lumOff val="17500"/>
              </a:schemeClr>
            </a:gs>
            <a:gs pos="100000">
              <a:schemeClr val="phClr"/>
            </a:gs>
          </a:gsLst>
          <a:lin ang="2700000" scaled="0"/>
        </a:gradFill>
        <a:gradFill>
          <a:gsLst>
            <a:gs pos="0">
              <a:schemeClr val="phClr"/>
            </a:gs>
            <a:gs pos="100000">
              <a:schemeClr val="phClr"/>
            </a:gs>
          </a:gsLst>
          <a:lin ang="2700000" scaled="0"/>
        </a:gradFill>
      </a:fillStyleLst>
      <a:lnStyleLst>
        <a:ln w="12700" cap="flat" cmpd="sng" algn="ctr">
          <a:prstDash val="solid"/>
          <a:miter lim="800000"/>
        </a:ln>
        <a:ln w="12700" cap="flat" cmpd="sng" algn="ctr">
          <a:prstDash val="solid"/>
          <a:miter lim="800000"/>
        </a:ln>
        <a:ln w="127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gradFill>
      </a:bgFillStyleLst>
    </a:fmtScheme>
  </a:themeElements>
</a:theme>
</file>

<file path=ppt/theme/theme4.xml><?xml version="1.0" encoding="utf-8"?>
<a:theme xmlns:r="http://schemas.openxmlformats.org/officeDocument/2006/relationships" xmlns:a="http://schemas.openxmlformats.org/drawingml/2006/main"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143</Paragraphs>
  <Slides>20</Slides>
  <Notes>5</Notes>
  <TotalTime>1</TotalTime>
  <HiddenSlides>0</HiddenSlides>
  <MMClips>0</MMClips>
  <ScaleCrop>0</ScaleCrop>
  <HeadingPairs>
    <vt:vector baseType="variant" size="6">
      <vt:variant>
        <vt:lpstr>Fonts used</vt:lpstr>
      </vt:variant>
      <vt:variant>
        <vt:i4>8</vt:i4>
      </vt:variant>
      <vt:variant>
        <vt:lpstr>Theme</vt:lpstr>
      </vt:variant>
      <vt:variant>
        <vt:i4>1</vt:i4>
      </vt:variant>
      <vt:variant>
        <vt:lpstr>Slide Titles</vt:lpstr>
      </vt:variant>
      <vt:variant>
        <vt:i4>20</vt:i4>
      </vt:variant>
    </vt:vector>
  </HeadingPairs>
  <TitlesOfParts>
    <vt:vector baseType="lpstr" size="29">
      <vt:lpstr>Arial</vt:lpstr>
      <vt:lpstr>Calibri</vt:lpstr>
      <vt:lpstr>微软雅黑</vt:lpstr>
      <vt:lpstr>Times New Roman</vt:lpstr>
      <vt:lpstr>Wingdings</vt:lpstr>
      <vt:lpstr>Symbol</vt:lpstr>
      <vt:lpstr>字魂105号-简雅黑</vt:lpstr>
      <vt:lpstr>DejaVu Sans</vt:lpstr>
      <vt:lpstr>Office Theme</vt:lpstr>
      <vt:lpstr>学校安全管理培训师资组织</vt:lpstr>
      <vt:lpstr>目录</vt:lpstr>
      <vt:lpstr>第1章 学校安全管理培训师资组织</vt:lpstr>
      <vt:lpstr>理论基础介绍</vt:lpstr>
      <vt:lpstr>安全管理培训师资组织结构</vt:lpstr>
      <vt:lpstr>培训师资组织的职责</vt:lpstr>
      <vt:lpstr> </vt:lpstr>
      <vt:lpstr>总结</vt:lpstr>
      <vt:lpstr>第2章 培训计划制定</vt:lpstr>
      <vt:lpstr> </vt:lpstr>
      <vt:lpstr>课程设计</vt:lpstr>
      <vt:lpstr>培训资源准备</vt:lpstr>
      <vt:lpstr>培训计划执行</vt:lpstr>
      <vt:lpstr>总结</vt:lpstr>
      <vt:lpstr>第3章 培训师团队建设</vt:lpstr>
      <vt:lpstr>岗位设定和分工</vt:lpstr>
      <vt:lpstr>团队协作机制</vt:lpstr>
      <vt:lpstr> </vt:lpstr>
      <vt:lpstr>培训师质量评估</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2024-09-29T15:10:31.348</cp:lastPrinted>
  <dcterms:created xsi:type="dcterms:W3CDTF">2024-09-29T07:10:31Z</dcterms:created>
  <dcterms:modified xsi:type="dcterms:W3CDTF">2024-09-29T07:10:34Z</dcterms:modified>
</cp:coreProperties>
</file>