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B55B0-0A2C-485D-8DE5-E9293B85D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B3772-D47B-44DE-B269-B97328948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AD7F6-FEF7-4CE0-B78E-FF3E8DB49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D7A2D-F1AB-48DA-85B7-0C43E1686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7AE7A9-E673-4E10-A3D0-B0A13A2A5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C5A07E-44A5-492F-86D3-B63CF1673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120381-954A-4605-B3D1-A3609B3FF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5576F-9FBE-4CCC-B6AA-E6E6C1303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3EB2D-20D5-4726-ADFE-A1761A9D1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3E0A9-F30F-4968-91DA-D8C6F11CB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FE974-DADE-4565-B57F-F7359ACC9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2403200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三下乡方案的可行性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三下乡方案概述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三下乡方案可行性分析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三下乡方案实施计划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三下乡方案预期成果和影响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三下乡方案风险评估和应对措施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232" b="32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推动农村经济发展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通过引导和支持大学生到农村地区开展科技、文化、卫生等方面的服务，促进农村经济社会的全面发展。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加强城乡交流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增进城市居民对农村地区的了解和关注，推动城乡之间的交流与合作，缩小城乡差距。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提高农民素质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为农民提供科技、文化、教育等方面的支持和服务，提高农民的素质和生产技能水平。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阐述三下乡方案的具体内容、实施计划和目标。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从政策、经济、社会和技术等方面对方案的可行性进行深入分析。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对已经实施的三下乡方案进行效果评估，总结经验教训，提出改进建议。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探讨三下乡方案的未来发展趋势和前景，提出相关建议和措施。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三下乡方案概述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提供医疗卫生服务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组织医疗志愿者为当地农民提供基本的医疗卫生服务和健康指导。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举办文化活动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组织丰富多彩的文化活动，如文艺演出、电影放映等，丰富农民的精神文化生活。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开展支农活动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根据当地实际情况，组织志愿者开展农业科技指导、农产品销售等支农活动。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组织志愿者团队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招募具备相关专业知识和技能的志愿者，组建高效的团队。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深入农村地区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选择具有代表性的农村地区，进行实地考察和调研。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提高农民生活水平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通过支农活动和文化活动，促进当地经济发展和文化繁荣，提高农民的生活水平。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推广农业科技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将先进的农业科技带到农村地区，提高农业生产效率和质量。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加强城乡交流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通过志愿者的参与，加强城乡之间的交流与合作，缩小城乡差距。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通过医疗卫生服务和文化活动，增进农民之间的相互了解和信任，促进社会和谐稳定。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选择具有代表性的农村地区作为实施地点，确保方案的针对性和实效性。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根据当地农时和气候条件，合理安排实施时间，确保活动的顺利进行。同时，考虑到志愿者的时间安排和交通等因素，制定详细的实施计划。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方案实施地点和时间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实施地点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三下乡方案可行性分析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41" r="334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32" r="333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三下乡方案符合国家乡村振兴战略和城乡融合发展政策，是推动农村发展的重要举措。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符合国家战略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政府出台了一系列支持三下乡的政策措施，包括财政、税收、土地等方面的优惠政策，为方案的实施提供了有力保障。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政策可行性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随着农村经济的发展和农民生活水平的提高，农民对优质商品和服务的需求不断增加，为三下乡方案提供了广阔的市场空间。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三下乡方案可以通过规模化经营、降低物流成本等方式提高经济效益，实现成本效益的平衡。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社会可行性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三下乡方案得到了社会各界的广泛认可和支持，有利于提高企业的社会形象和品牌价值。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农民受益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三下乡方案可以促进农村经济发展，提高农民收入水平，改善农民生活条件，让农民成为方案的直接受益者。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三下乡方案所涉及的技术比较成熟，包括物流、信息技术、农业科技等方面，可以满足方案实施的需要。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随着科技的不断进步和创新，新的技术和模式不断涌现，为三下乡方案的实施提供了更多的选择和可能。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https://d.book118.com/715124032000011103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2024-09-12T03:25:27.843</cp:lastPrinted>
  <dcterms:created xsi:type="dcterms:W3CDTF">2024-09-11T19:25:27Z</dcterms:created>
  <dcterms:modified xsi:type="dcterms:W3CDTF">2024-09-11T19:25:29Z</dcterms:modified>
</cp:coreProperties>
</file>