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6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06C2808-4946-4D10-B3C6-CFECB6B88B69}" type="doc">
      <dgm:prSet loTypeId="urn:microsoft.com/office/officeart/2005/8/layout/radial5" loCatId="relationship" qsTypeId="urn:microsoft.com/office/officeart/2005/8/quickstyle/simple1#1" qsCatId="simple" csTypeId="urn:microsoft.com/office/officeart/2005/8/colors/accent1_2#1" csCatId="accent1" phldr="0"/>
      <dgm:spPr/>
      <dgm:t>
        <a:bodyPr/>
        <a:lstStyle/>
        <a:p>
          <a:endParaRPr lang="zh-CN" altLang="en-US"/>
        </a:p>
      </dgm:t>
    </dgm:pt>
    <dgm:pt modelId="{6A930F7C-102B-4B74-A810-0EF8A77C9C80}" type="parTrans" cxnId="{46D3CEB4-21A3-4106-9598-32AF3E9B4FFB}">
      <dgm:prSet/>
      <dgm:spPr/>
      <dgm:t>
        <a:bodyPr/>
        <a:lstStyle/>
        <a:p>
          <a:endParaRPr lang="zh-CN" altLang="en-US"/>
        </a:p>
      </dgm:t>
    </dgm:pt>
    <dgm:pt modelId="{606C32C2-2B81-43D2-8731-7AA5BC539E85}">
      <dgm:prSet phldrT="[文本]" custT="0"/>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vert="horz" wrap="square"/>
        <a:lstStyle>
          <a:lvl1pPr algn="ctr">
            <a:defRPr sz="22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a:lnSpc>
              <a:spcPct val="100000"/>
            </a:lnSpc>
            <a:spcBef>
              <a:spcPct val="0"/>
            </a:spcBef>
            <a:spcAft>
              <a:spcPct val="35000"/>
            </a:spcAft>
          </a:pPr>
          <a:r>
            <a:rPr lang="zh-CN" altLang="en-US"/>
            <a:t>资本市场</a:t>
          </a:r>
        </a:p>
      </dgm:t>
    </dgm:pt>
    <dgm:pt modelId="{F725B255-70E4-4BF2-A614-1EEFDC4C0EBD}" type="parTrans" cxnId="{0BFE0050-A5DE-4DD5-8B7D-EEFC5633749E}">
      <dgm:prSet/>
      <dgm:spPr>
        <a:solidFill>
          <a:schemeClr val="accent1">
            <a:tint val="60000"/>
            <a:hueOff val="0"/>
            <a:satOff val="0"/>
            <a:lumOff val="0"/>
            <a:alphaOff val="0"/>
          </a:schemeClr>
        </a:solidFill>
        <a:ln>
          <a:noFill/>
        </a:ln>
      </dgm:spPr>
      <dgm:t>
        <a:bodyPr/>
        <a:lstStyle/>
        <a:p>
          <a:endParaRPr lang="zh-CN" altLang="en-US"/>
        </a:p>
      </dgm:t>
    </dgm:pt>
    <dgm:pt modelId="{9EB41CF7-2687-4840-AAF4-087A996B7653}">
      <dgm:prSet phldrT="[文本]" custT="0"/>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vert="horz" wrap="square"/>
        <a:lstStyle>
          <a:lvl1pPr algn="ctr">
            <a:defRPr sz="22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a:lnSpc>
              <a:spcPct val="100000"/>
            </a:lnSpc>
            <a:spcBef>
              <a:spcPct val="0"/>
            </a:spcBef>
            <a:spcAft>
              <a:spcPct val="35000"/>
            </a:spcAft>
          </a:pPr>
          <a:r>
            <a:rPr lang="zh-CN" altLang="en-US"/>
            <a:t>保险</a:t>
          </a:r>
        </a:p>
      </dgm:t>
    </dgm:pt>
    <dgm:pt modelId="{BE024001-52C8-4377-9A93-EA2645AD60B3}" type="sibTrans" cxnId="{0BFE0050-A5DE-4DD5-8B7D-EEFC5633749E}">
      <dgm:prSet/>
      <dgm:spPr/>
      <dgm:t>
        <a:bodyPr/>
        <a:lstStyle/>
        <a:p>
          <a:endParaRPr lang="zh-CN" altLang="en-US"/>
        </a:p>
      </dgm:t>
    </dgm:pt>
    <dgm:pt modelId="{3006E1B4-77FC-4EBD-A8B7-17D26EF2CDA2}" type="parTrans" cxnId="{E2469E60-DB17-4A5D-A609-F83FF6C40617}">
      <dgm:prSet/>
      <dgm:spPr>
        <a:solidFill>
          <a:schemeClr val="accent1">
            <a:tint val="60000"/>
            <a:hueOff val="0"/>
            <a:satOff val="0"/>
            <a:lumOff val="0"/>
            <a:alphaOff val="0"/>
          </a:schemeClr>
        </a:solidFill>
        <a:ln>
          <a:noFill/>
        </a:ln>
      </dgm:spPr>
      <dgm:t>
        <a:bodyPr/>
        <a:lstStyle/>
        <a:p>
          <a:endParaRPr lang="zh-CN" altLang="en-US"/>
        </a:p>
      </dgm:t>
    </dgm:pt>
    <dgm:pt modelId="{1FD7F08B-44CE-4CDA-8621-DB00C9588F7D}">
      <dgm:prSet phldrT="[文本]" custT="0"/>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vert="horz" wrap="square"/>
        <a:lstStyle>
          <a:lvl1pPr algn="ctr">
            <a:defRPr sz="22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a:lnSpc>
              <a:spcPct val="100000"/>
            </a:lnSpc>
            <a:spcBef>
              <a:spcPct val="0"/>
            </a:spcBef>
            <a:spcAft>
              <a:spcPct val="35000"/>
            </a:spcAft>
          </a:pPr>
          <a:r>
            <a:rPr lang="zh-CN" altLang="en-US"/>
            <a:t>慈善</a:t>
          </a:r>
        </a:p>
      </dgm:t>
    </dgm:pt>
    <dgm:pt modelId="{397A3741-028F-425D-9B8D-8571BF64A664}" type="sibTrans" cxnId="{E2469E60-DB17-4A5D-A609-F83FF6C40617}">
      <dgm:prSet/>
      <dgm:spPr/>
      <dgm:t>
        <a:bodyPr/>
        <a:lstStyle/>
        <a:p>
          <a:endParaRPr lang="zh-CN" altLang="en-US"/>
        </a:p>
      </dgm:t>
    </dgm:pt>
    <dgm:pt modelId="{E7143639-131F-4238-BF6C-40B660E1F12E}" type="parTrans" cxnId="{3330E17D-899C-4F36-9BC4-267703B2231D}">
      <dgm:prSet/>
      <dgm:spPr>
        <a:solidFill>
          <a:schemeClr val="accent1">
            <a:tint val="60000"/>
            <a:hueOff val="0"/>
            <a:satOff val="0"/>
            <a:lumOff val="0"/>
            <a:alphaOff val="0"/>
          </a:schemeClr>
        </a:solidFill>
        <a:ln>
          <a:noFill/>
        </a:ln>
      </dgm:spPr>
      <dgm:t>
        <a:bodyPr/>
        <a:lstStyle/>
        <a:p>
          <a:endParaRPr lang="zh-CN" altLang="en-US"/>
        </a:p>
      </dgm:t>
    </dgm:pt>
    <dgm:pt modelId="{31D1D303-25E8-4D32-91E3-085595839514}">
      <dgm:prSet phldrT="[文本]" custT="0"/>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vert="horz" wrap="square"/>
        <a:lstStyle>
          <a:lvl1pPr algn="ctr">
            <a:defRPr sz="22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a:lnSpc>
              <a:spcPct val="100000"/>
            </a:lnSpc>
            <a:spcBef>
              <a:spcPct val="0"/>
            </a:spcBef>
            <a:spcAft>
              <a:spcPct val="35000"/>
            </a:spcAft>
          </a:pPr>
          <a:r>
            <a:rPr lang="zh-CN" altLang="en-US"/>
            <a:t>证券</a:t>
          </a:r>
        </a:p>
      </dgm:t>
    </dgm:pt>
    <dgm:pt modelId="{5A4727C6-0B9F-4DBB-9FD5-4817C9BACE96}" type="sibTrans" cxnId="{3330E17D-899C-4F36-9BC4-267703B2231D}">
      <dgm:prSet/>
      <dgm:spPr/>
      <dgm:t>
        <a:bodyPr/>
        <a:lstStyle/>
        <a:p>
          <a:endParaRPr lang="zh-CN" altLang="en-US"/>
        </a:p>
      </dgm:t>
    </dgm:pt>
    <dgm:pt modelId="{D8C837FD-B8AC-4CC7-A639-B541B9D52215}" type="parTrans" cxnId="{C898CD52-DD1F-4355-A5C4-872243F946CA}">
      <dgm:prSet/>
      <dgm:spPr>
        <a:solidFill>
          <a:schemeClr val="accent1">
            <a:tint val="60000"/>
            <a:hueOff val="0"/>
            <a:satOff val="0"/>
            <a:lumOff val="0"/>
            <a:alphaOff val="0"/>
          </a:schemeClr>
        </a:solidFill>
        <a:ln>
          <a:noFill/>
        </a:ln>
      </dgm:spPr>
      <dgm:t>
        <a:bodyPr/>
        <a:lstStyle/>
        <a:p>
          <a:endParaRPr lang="zh-CN" altLang="en-US"/>
        </a:p>
      </dgm:t>
    </dgm:pt>
    <dgm:pt modelId="{ACC556BC-B091-4088-80C6-AED14A312FB5}">
      <dgm:prSet phldrT="[文本]" custT="0"/>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vert="horz" wrap="square"/>
        <a:lstStyle>
          <a:lvl1pPr algn="ctr">
            <a:defRPr sz="22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a:lnSpc>
              <a:spcPct val="100000"/>
            </a:lnSpc>
            <a:spcBef>
              <a:spcPct val="0"/>
            </a:spcBef>
            <a:spcAft>
              <a:spcPct val="35000"/>
            </a:spcAft>
          </a:pPr>
          <a:r>
            <a:rPr lang="zh-CN" altLang="en-US"/>
            <a:t>信托</a:t>
          </a:r>
        </a:p>
      </dgm:t>
    </dgm:pt>
    <dgm:pt modelId="{F98D1FBC-D7A2-45AF-ABA0-D342C8F70BC4}" type="sibTrans" cxnId="{C898CD52-DD1F-4355-A5C4-872243F946CA}">
      <dgm:prSet/>
      <dgm:spPr/>
      <dgm:t>
        <a:bodyPr/>
        <a:lstStyle/>
        <a:p>
          <a:endParaRPr lang="zh-CN" altLang="en-US"/>
        </a:p>
      </dgm:t>
    </dgm:pt>
    <dgm:pt modelId="{6834A72C-D888-4AEC-9D62-346A2EEC237F}" type="sibTrans" cxnId="{46D3CEB4-21A3-4106-9598-32AF3E9B4FFB}">
      <dgm:prSet/>
      <dgm:spPr/>
      <dgm:t>
        <a:bodyPr/>
        <a:lstStyle/>
        <a:p>
          <a:endParaRPr lang="zh-CN" altLang="en-US"/>
        </a:p>
      </dgm:t>
    </dgm:pt>
    <dgm:pt modelId="{3159887D-BC34-4F44-B574-5DC0809E4A70}" type="pres">
      <dgm:prSet presAssocID="{E06C2808-4946-4D10-B3C6-CFECB6B88B69}" presName="Name0">
        <dgm:presLayoutVars>
          <dgm:chMax val="1"/>
          <dgm:dir/>
          <dgm:animLvl val="ctr"/>
          <dgm:resizeHandles val="exact"/>
        </dgm:presLayoutVars>
      </dgm:prSet>
      <dgm:spPr/>
      <dgm:t>
        <a:bodyPr/>
        <a:lstStyle/>
        <a:p>
          <a:endParaRPr lang="zh-CN" altLang="en-US"/>
        </a:p>
      </dgm:t>
    </dgm:pt>
    <dgm:pt modelId="{B49960C0-2478-4BCF-A9C0-745AB8F5088C}" type="pres">
      <dgm:prSet presAssocID="{606C32C2-2B81-43D2-8731-7AA5BC539E85}" presName="centerShape" presStyleLbl="node0" presStyleCnt="1"/>
      <dgm:spPr/>
      <dgm:t>
        <a:bodyPr/>
        <a:lstStyle/>
        <a:p>
          <a:endParaRPr lang="zh-CN" altLang="en-US"/>
        </a:p>
      </dgm:t>
    </dgm:pt>
    <dgm:pt modelId="{EC0B8BA3-D1A0-4681-887A-385E8DD367D4}" type="pres">
      <dgm:prSet presAssocID="{F725B255-70E4-4BF2-A614-1EEFDC4C0EBD}" presName="parTrans" presStyleLbl="sibTrans2D1" presStyleCnt="4"/>
      <dgm:spPr/>
      <dgm:t>
        <a:bodyPr/>
        <a:lstStyle/>
        <a:p>
          <a:endParaRPr lang="zh-CN" altLang="en-US"/>
        </a:p>
      </dgm:t>
    </dgm:pt>
    <dgm:pt modelId="{3EC7B1D9-2BD6-405A-B2BE-EE40634A0814}" type="pres">
      <dgm:prSet presAssocID="{F725B255-70E4-4BF2-A614-1EEFDC4C0EBD}" presName="connectorText" presStyleLbl="parChTrans2D2" presStyleCnt="4"/>
      <dgm:spPr/>
      <dgm:t>
        <a:bodyPr/>
        <a:lstStyle/>
        <a:p>
          <a:endParaRPr lang="zh-CN" altLang="en-US"/>
        </a:p>
      </dgm:t>
    </dgm:pt>
    <dgm:pt modelId="{E439FB7C-643C-454F-9092-F27C7C66C5B0}" type="pres">
      <dgm:prSet presAssocID="{9EB41CF7-2687-4840-AAF4-087A996B7653}" presName="node" presStyleLbl="node1" presStyleCnt="4">
        <dgm:presLayoutVars>
          <dgm:bulletEnabled val="1"/>
        </dgm:presLayoutVars>
      </dgm:prSet>
      <dgm:spPr/>
      <dgm:t>
        <a:bodyPr/>
        <a:lstStyle/>
        <a:p>
          <a:endParaRPr lang="zh-CN" altLang="en-US"/>
        </a:p>
      </dgm:t>
    </dgm:pt>
    <dgm:pt modelId="{7B6555EF-08DC-4AF8-B351-7FF0D98BC600}" type="pres">
      <dgm:prSet presAssocID="{3006E1B4-77FC-4EBD-A8B7-17D26EF2CDA2}" presName="parTrans" presStyleLbl="sibTrans2D1" presStyleIdx="1" presStyleCnt="4"/>
      <dgm:spPr/>
      <dgm:t>
        <a:bodyPr/>
        <a:lstStyle/>
        <a:p>
          <a:endParaRPr lang="zh-CN" altLang="en-US"/>
        </a:p>
      </dgm:t>
    </dgm:pt>
    <dgm:pt modelId="{54D044D7-DDFF-4962-9EA3-1FA11B88BED4}" type="pres">
      <dgm:prSet presAssocID="{3006E1B4-77FC-4EBD-A8B7-17D26EF2CDA2}" presName="connectorText" presStyleLbl="parChTrans2D2" presStyleIdx="1" presStyleCnt="4"/>
      <dgm:spPr/>
      <dgm:t>
        <a:bodyPr/>
        <a:lstStyle/>
        <a:p>
          <a:endParaRPr lang="zh-CN" altLang="en-US"/>
        </a:p>
      </dgm:t>
    </dgm:pt>
    <dgm:pt modelId="{DA72E5D4-62CF-433D-B5E8-B21F597C9891}" type="pres">
      <dgm:prSet presAssocID="{1FD7F08B-44CE-4CDA-8621-DB00C9588F7D}" presName="node" presStyleLbl="node1" presStyleIdx="1" presStyleCnt="4">
        <dgm:presLayoutVars>
          <dgm:bulletEnabled val="1"/>
        </dgm:presLayoutVars>
      </dgm:prSet>
      <dgm:spPr/>
      <dgm:t>
        <a:bodyPr/>
        <a:lstStyle/>
        <a:p>
          <a:endParaRPr lang="zh-CN" altLang="en-US"/>
        </a:p>
      </dgm:t>
    </dgm:pt>
    <dgm:pt modelId="{BAA4AF61-D85D-4172-B49F-287A0B9C89FD}" type="pres">
      <dgm:prSet presAssocID="{E7143639-131F-4238-BF6C-40B660E1F12E}" presName="parTrans" presStyleLbl="sibTrans2D1" presStyleIdx="2" presStyleCnt="4"/>
      <dgm:spPr/>
      <dgm:t>
        <a:bodyPr/>
        <a:lstStyle/>
        <a:p>
          <a:endParaRPr lang="zh-CN" altLang="en-US"/>
        </a:p>
      </dgm:t>
    </dgm:pt>
    <dgm:pt modelId="{0EA34702-5ACE-401D-9EDC-0AEAC90B2447}" type="pres">
      <dgm:prSet presAssocID="{E7143639-131F-4238-BF6C-40B660E1F12E}" presName="connectorText" presStyleLbl="parChTrans2D2" presStyleIdx="2" presStyleCnt="4"/>
      <dgm:spPr/>
      <dgm:t>
        <a:bodyPr/>
        <a:lstStyle/>
        <a:p>
          <a:endParaRPr lang="zh-CN" altLang="en-US"/>
        </a:p>
      </dgm:t>
    </dgm:pt>
    <dgm:pt modelId="{9E9F3594-8892-41E8-B3EB-FCDEECCFF202}" type="pres">
      <dgm:prSet presAssocID="{31D1D303-25E8-4D32-91E3-085595839514}" presName="node" presStyleLbl="node1" presStyleIdx="2" presStyleCnt="4">
        <dgm:presLayoutVars>
          <dgm:bulletEnabled val="1"/>
        </dgm:presLayoutVars>
      </dgm:prSet>
      <dgm:spPr/>
      <dgm:t>
        <a:bodyPr/>
        <a:lstStyle/>
        <a:p>
          <a:endParaRPr lang="zh-CN" altLang="en-US"/>
        </a:p>
      </dgm:t>
    </dgm:pt>
    <dgm:pt modelId="{61326397-1233-4C08-8969-7FBCBC2B26B2}" type="pres">
      <dgm:prSet presAssocID="{D8C837FD-B8AC-4CC7-A639-B541B9D52215}" presName="parTrans" presStyleLbl="sibTrans2D1" presStyleIdx="3" presStyleCnt="4"/>
      <dgm:spPr/>
      <dgm:t>
        <a:bodyPr/>
        <a:lstStyle/>
        <a:p>
          <a:endParaRPr lang="zh-CN" altLang="en-US"/>
        </a:p>
      </dgm:t>
    </dgm:pt>
    <dgm:pt modelId="{6505D330-90B3-4BB2-8F76-B02E19E3B067}" type="pres">
      <dgm:prSet presAssocID="{D8C837FD-B8AC-4CC7-A639-B541B9D52215}" presName="connectorText" presStyleLbl="parChTrans2D2" presStyleIdx="3" presStyleCnt="4"/>
      <dgm:spPr/>
      <dgm:t>
        <a:bodyPr/>
        <a:lstStyle/>
        <a:p>
          <a:endParaRPr lang="zh-CN" altLang="en-US"/>
        </a:p>
      </dgm:t>
    </dgm:pt>
    <dgm:pt modelId="{EFD94A1D-1705-44D4-9F71-52ACA21AC469}" type="pres">
      <dgm:prSet presAssocID="{ACC556BC-B091-4088-80C6-AED14A312FB5}" presName="node" presStyleLbl="node1" presStyleIdx="3" presStyleCnt="4">
        <dgm:presLayoutVars>
          <dgm:bulletEnabled val="1"/>
        </dgm:presLayoutVars>
      </dgm:prSet>
      <dgm:spPr/>
      <dgm:t>
        <a:bodyPr/>
        <a:lstStyle/>
        <a:p>
          <a:endParaRPr lang="zh-CN" altLang="en-US"/>
        </a:p>
      </dgm:t>
    </dgm:pt>
  </dgm:ptLst>
  <dgm:cxnLst>
    <dgm:cxn modelId="{46D3CEB4-21A3-4106-9598-32AF3E9B4FFB}" srcId="{E06C2808-4946-4D10-B3C6-CFECB6B88B69}" destId="{606C32C2-2B81-43D2-8731-7AA5BC539E85}" srcOrd="0" destOrd="0" parTransId="{6A930F7C-102B-4B74-A810-0EF8A77C9C80}" sibTransId="{6834A72C-D888-4AEC-9D62-346A2EEC237F}"/>
    <dgm:cxn modelId="{0BFE0050-A5DE-4DD5-8B7D-EEFC5633749E}" srcId="{606C32C2-2B81-43D2-8731-7AA5BC539E85}" destId="{9EB41CF7-2687-4840-AAF4-087A996B7653}" srcOrd="0" destOrd="0" parTransId="{F725B255-70E4-4BF2-A614-1EEFDC4C0EBD}" sibTransId="{BE024001-52C8-4377-9A93-EA2645AD60B3}"/>
    <dgm:cxn modelId="{E2469E60-DB17-4A5D-A609-F83FF6C40617}" srcId="{606C32C2-2B81-43D2-8731-7AA5BC539E85}" destId="{1FD7F08B-44CE-4CDA-8621-DB00C9588F7D}" srcOrd="1" destOrd="0" parTransId="{3006E1B4-77FC-4EBD-A8B7-17D26EF2CDA2}" sibTransId="{397A3741-028F-425D-9B8D-8571BF64A664}"/>
    <dgm:cxn modelId="{3330E17D-899C-4F36-9BC4-267703B2231D}" srcId="{606C32C2-2B81-43D2-8731-7AA5BC539E85}" destId="{31D1D303-25E8-4D32-91E3-085595839514}" srcOrd="2" destOrd="0" parTransId="{E7143639-131F-4238-BF6C-40B660E1F12E}" sibTransId="{5A4727C6-0B9F-4DBB-9FD5-4817C9BACE96}"/>
    <dgm:cxn modelId="{C898CD52-DD1F-4355-A5C4-872243F946CA}" srcId="{606C32C2-2B81-43D2-8731-7AA5BC539E85}" destId="{ACC556BC-B091-4088-80C6-AED14A312FB5}" srcOrd="3" destOrd="0" parTransId="{D8C837FD-B8AC-4CC7-A639-B541B9D52215}" sibTransId="{F98D1FBC-D7A2-45AF-ABA0-D342C8F70BC4}"/>
    <dgm:cxn modelId="{6AC2D280-94BB-42DE-9E34-045CD5523618}" type="presOf" srcId="{E06C2808-4946-4D10-B3C6-CFECB6B88B69}" destId="{3159887D-BC34-4F44-B574-5DC0809E4A70}" srcOrd="0" destOrd="0" presId="urn:microsoft.com/office/officeart/2005/8/layout/radial5"/>
    <dgm:cxn modelId="{8B2E7F97-68B9-40A4-B04D-0F65DC3BD6FE}" type="presParOf" srcId="{3159887D-BC34-4F44-B574-5DC0809E4A70}" destId="{B49960C0-2478-4BCF-A9C0-745AB8F5088C}" srcOrd="0" destOrd="0" presId="urn:microsoft.com/office/officeart/2005/8/layout/radial5"/>
    <dgm:cxn modelId="{4DC2F571-FC8F-4E29-8682-923964FA6014}" type="presOf" srcId="{606C32C2-2B81-43D2-8731-7AA5BC539E85}" destId="{B49960C0-2478-4BCF-A9C0-745AB8F5088C}" srcOrd="0" destOrd="0" presId="urn:microsoft.com/office/officeart/2005/8/layout/radial5"/>
    <dgm:cxn modelId="{81E2FF21-91D0-465D-8B4B-2E7E4A0C5A41}" type="presParOf" srcId="{3159887D-BC34-4F44-B574-5DC0809E4A70}" destId="{EC0B8BA3-D1A0-4681-887A-385E8DD367D4}" srcOrd="1" destOrd="0" presId="urn:microsoft.com/office/officeart/2005/8/layout/radial5"/>
    <dgm:cxn modelId="{1F5F4C17-0F11-4B97-BF56-0A6EE21129A1}" type="presOf" srcId="{F725B255-70E4-4BF2-A614-1EEFDC4C0EBD}" destId="{EC0B8BA3-D1A0-4681-887A-385E8DD367D4}" srcOrd="0" destOrd="0" presId="urn:microsoft.com/office/officeart/2005/8/layout/radial5"/>
    <dgm:cxn modelId="{0B5D50F5-916B-49F3-BBDD-DA1E9531D273}" type="presParOf" srcId="{EC0B8BA3-D1A0-4681-887A-385E8DD367D4}" destId="{3EC7B1D9-2BD6-405A-B2BE-EE40634A0814}" srcOrd="0" destOrd="0" presId="urn:microsoft.com/office/officeart/2005/8/layout/radial5"/>
    <dgm:cxn modelId="{44FDE93D-213B-44DB-B4F3-40833629B5FE}" type="presOf" srcId="{F725B255-70E4-4BF2-A614-1EEFDC4C0EBD}" destId="{3EC7B1D9-2BD6-405A-B2BE-EE40634A0814}" srcOrd="1" destOrd="0" presId="urn:microsoft.com/office/officeart/2005/8/layout/radial5"/>
    <dgm:cxn modelId="{D061D636-2457-4DA9-BADA-70026BD79D38}" type="presParOf" srcId="{3159887D-BC34-4F44-B574-5DC0809E4A70}" destId="{E439FB7C-643C-454F-9092-F27C7C66C5B0}" srcOrd="2" destOrd="0" presId="urn:microsoft.com/office/officeart/2005/8/layout/radial5"/>
    <dgm:cxn modelId="{09389404-E780-454A-875C-EE1CA201948E}" type="presOf" srcId="{9EB41CF7-2687-4840-AAF4-087A996B7653}" destId="{E439FB7C-643C-454F-9092-F27C7C66C5B0}" srcOrd="0" destOrd="0" presId="urn:microsoft.com/office/officeart/2005/8/layout/radial5"/>
    <dgm:cxn modelId="{971CB46D-E92D-4A78-B455-BE926713C232}" type="presParOf" srcId="{3159887D-BC34-4F44-B574-5DC0809E4A70}" destId="{7B6555EF-08DC-4AF8-B351-7FF0D98BC600}" srcOrd="3" destOrd="0" presId="urn:microsoft.com/office/officeart/2005/8/layout/radial5"/>
    <dgm:cxn modelId="{49BAB388-E7E6-4051-A916-9B8958C5091F}" type="presOf" srcId="{3006E1B4-77FC-4EBD-A8B7-17D26EF2CDA2}" destId="{7B6555EF-08DC-4AF8-B351-7FF0D98BC600}" srcOrd="0" destOrd="0" presId="urn:microsoft.com/office/officeart/2005/8/layout/radial5"/>
    <dgm:cxn modelId="{6646389B-6FF3-41C9-8D3E-806976C10172}" type="presParOf" srcId="{7B6555EF-08DC-4AF8-B351-7FF0D98BC600}" destId="{54D044D7-DDFF-4962-9EA3-1FA11B88BED4}" srcOrd="0" destOrd="0" presId="urn:microsoft.com/office/officeart/2005/8/layout/radial5"/>
    <dgm:cxn modelId="{F690E75E-D1A8-4E56-BFAF-1CB8A6420AD1}" type="presOf" srcId="{3006E1B4-77FC-4EBD-A8B7-17D26EF2CDA2}" destId="{54D044D7-DDFF-4962-9EA3-1FA11B88BED4}" srcOrd="1" destOrd="0" presId="urn:microsoft.com/office/officeart/2005/8/layout/radial5"/>
    <dgm:cxn modelId="{DCD598F0-82CC-4959-AD91-2FCD2E8B9BE2}" type="presParOf" srcId="{3159887D-BC34-4F44-B574-5DC0809E4A70}" destId="{DA72E5D4-62CF-433D-B5E8-B21F597C9891}" srcOrd="4" destOrd="0" presId="urn:microsoft.com/office/officeart/2005/8/layout/radial5"/>
    <dgm:cxn modelId="{F4B75459-098B-4545-900A-EF0613E415A2}" type="presOf" srcId="{1FD7F08B-44CE-4CDA-8621-DB00C9588F7D}" destId="{DA72E5D4-62CF-433D-B5E8-B21F597C9891}" srcOrd="0" destOrd="0" presId="urn:microsoft.com/office/officeart/2005/8/layout/radial5"/>
    <dgm:cxn modelId="{24571D32-50CE-491D-AD95-0D858FF2492D}" type="presParOf" srcId="{3159887D-BC34-4F44-B574-5DC0809E4A70}" destId="{BAA4AF61-D85D-4172-B49F-287A0B9C89FD}" srcOrd="5" destOrd="0" presId="urn:microsoft.com/office/officeart/2005/8/layout/radial5"/>
    <dgm:cxn modelId="{6F937C23-CE6E-4835-BFD9-281B9C90006F}" type="presOf" srcId="{E7143639-131F-4238-BF6C-40B660E1F12E}" destId="{BAA4AF61-D85D-4172-B49F-287A0B9C89FD}" srcOrd="0" destOrd="0" presId="urn:microsoft.com/office/officeart/2005/8/layout/radial5"/>
    <dgm:cxn modelId="{0620FE7D-B62D-4B3A-817A-AC62F27B343D}" type="presParOf" srcId="{BAA4AF61-D85D-4172-B49F-287A0B9C89FD}" destId="{0EA34702-5ACE-401D-9EDC-0AEAC90B2447}" srcOrd="0" destOrd="0" presId="urn:microsoft.com/office/officeart/2005/8/layout/radial5"/>
    <dgm:cxn modelId="{70DE3451-33ED-4F55-8BF7-010C6DC83DD5}" type="presOf" srcId="{E7143639-131F-4238-BF6C-40B660E1F12E}" destId="{0EA34702-5ACE-401D-9EDC-0AEAC90B2447}" srcOrd="1" destOrd="0" presId="urn:microsoft.com/office/officeart/2005/8/layout/radial5"/>
    <dgm:cxn modelId="{CE8B4CAB-5934-473B-9BAF-B25A8053544B}" type="presParOf" srcId="{3159887D-BC34-4F44-B574-5DC0809E4A70}" destId="{9E9F3594-8892-41E8-B3EB-FCDEECCFF202}" srcOrd="6" destOrd="0" presId="urn:microsoft.com/office/officeart/2005/8/layout/radial5"/>
    <dgm:cxn modelId="{35EA0ABC-071B-4B1F-A06D-5CB09A02110D}" type="presOf" srcId="{31D1D303-25E8-4D32-91E3-085595839514}" destId="{9E9F3594-8892-41E8-B3EB-FCDEECCFF202}" srcOrd="0" destOrd="0" presId="urn:microsoft.com/office/officeart/2005/8/layout/radial5"/>
    <dgm:cxn modelId="{39199DF3-02A2-4C74-907A-D23FBD18AC1F}" type="presParOf" srcId="{3159887D-BC34-4F44-B574-5DC0809E4A70}" destId="{61326397-1233-4C08-8969-7FBCBC2B26B2}" srcOrd="7" destOrd="0" presId="urn:microsoft.com/office/officeart/2005/8/layout/radial5"/>
    <dgm:cxn modelId="{21519045-88A0-41D8-A1D2-F3B71FF23D99}" type="presOf" srcId="{D8C837FD-B8AC-4CC7-A639-B541B9D52215}" destId="{61326397-1233-4C08-8969-7FBCBC2B26B2}" srcOrd="0" destOrd="0" presId="urn:microsoft.com/office/officeart/2005/8/layout/radial5"/>
    <dgm:cxn modelId="{CCD70CD3-C6C2-4FDC-80F5-FC6ECD30D1B5}" type="presParOf" srcId="{61326397-1233-4C08-8969-7FBCBC2B26B2}" destId="{6505D330-90B3-4BB2-8F76-B02E19E3B067}" srcOrd="0" destOrd="0" presId="urn:microsoft.com/office/officeart/2005/8/layout/radial5"/>
    <dgm:cxn modelId="{65DA51D6-D7A0-4E7F-868D-6C1F69BBB912}" type="presOf" srcId="{D8C837FD-B8AC-4CC7-A639-B541B9D52215}" destId="{6505D330-90B3-4BB2-8F76-B02E19E3B067}" srcOrd="1" destOrd="0" presId="urn:microsoft.com/office/officeart/2005/8/layout/radial5"/>
    <dgm:cxn modelId="{F5FE81E9-1EDD-4705-8206-E2F6890966BC}" type="presParOf" srcId="{3159887D-BC34-4F44-B574-5DC0809E4A70}" destId="{EFD94A1D-1705-44D4-9F71-52ACA21AC469}" srcOrd="8" destOrd="0" presId="urn:microsoft.com/office/officeart/2005/8/layout/radial5"/>
    <dgm:cxn modelId="{BD69CDE9-0420-49DD-A350-D02E4561EE78}" type="presOf" srcId="{ACC556BC-B091-4088-80C6-AED14A312FB5}" destId="{EFD94A1D-1705-44D4-9F71-52ACA21AC469}" srcOrd="0" destOrd="0" presId="urn:microsoft.com/office/officeart/2005/8/layout/radial5"/>
  </dgm:cxnLst>
  <dgm:bg/>
  <dgm:whole/>
  <dgm:extLst>
    <a:ext uri="http://schemas.microsoft.com/office/drawing/2008/diagram">
      <dsp:dataModelExt xmlns:dsp="http://schemas.microsoft.com/office/drawing/2008/diagram" relId="rId14"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9" name=""/>
      <dsp:cNvGrpSpPr/>
    </dsp:nvGrpSpPr>
    <dsp:grpSpPr/>
    <dsp:sp modelId="{B49960C0-2478-4BCF-A9C0-745AB8F5088C}">
      <dsp:nvSpPr>
        <dsp:cNvPr id="20" name=""/>
        <dsp:cNvSpPr/>
      </dsp:nvSpPr>
      <dsp:spPr>
        <a:xfrm>
          <a:off x="2408861" y="1543674"/>
          <a:ext cx="1101111" cy="1101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100000"/>
            </a:lnSpc>
            <a:spcBef>
              <a:spcPct val="0"/>
            </a:spcBef>
            <a:spcAft>
              <a:spcPct val="35000"/>
            </a:spcAft>
          </a:pPr>
          <a:r>
            <a:rPr lang="zh-CN" altLang="en-US" sz="1600" kern="1200"/>
            <a:t>资本市场</a:t>
          </a:r>
        </a:p>
      </dsp:txBody>
      <dsp:txXfrm>
        <a:off x="2570115" y="1704928"/>
        <a:ext cx="778603" cy="778603"/>
      </dsp:txXfrm>
    </dsp:sp>
    <dsp:sp modelId="{EC0B8BA3-D1A0-4681-887A-385E8DD367D4}">
      <dsp:nvSpPr>
        <dsp:cNvPr id="21" name=""/>
        <dsp:cNvSpPr/>
      </dsp:nvSpPr>
      <dsp:spPr>
        <a:xfrm rot="16200000">
          <a:off x="2842910" y="1143254"/>
          <a:ext cx="233014" cy="3743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2877862" y="1253081"/>
        <a:ext cx="163110" cy="224627"/>
      </dsp:txXfrm>
    </dsp:sp>
    <dsp:sp modelId="{E439FB7C-643C-454F-9092-F27C7C66C5B0}">
      <dsp:nvSpPr>
        <dsp:cNvPr id="22" name=""/>
        <dsp:cNvSpPr/>
      </dsp:nvSpPr>
      <dsp:spPr>
        <a:xfrm>
          <a:off x="2408861" y="2912"/>
          <a:ext cx="1101111" cy="1101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100000"/>
            </a:lnSpc>
            <a:spcBef>
              <a:spcPct val="0"/>
            </a:spcBef>
            <a:spcAft>
              <a:spcPct val="35000"/>
            </a:spcAft>
          </a:pPr>
          <a:r>
            <a:rPr lang="zh-CN" altLang="en-US" sz="1600" kern="1200"/>
            <a:t>保险</a:t>
          </a:r>
        </a:p>
      </dsp:txBody>
      <dsp:txXfrm>
        <a:off x="2570115" y="164166"/>
        <a:ext cx="778603" cy="778603"/>
      </dsp:txXfrm>
    </dsp:sp>
    <dsp:sp modelId="{7B6555EF-08DC-4AF8-B351-7FF0D98BC600}">
      <dsp:nvSpPr>
        <dsp:cNvPr id="23" name=""/>
        <dsp:cNvSpPr/>
      </dsp:nvSpPr>
      <dsp:spPr>
        <a:xfrm>
          <a:off x="3606696" y="1907041"/>
          <a:ext cx="233014" cy="3743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3606696" y="1981916"/>
        <a:ext cx="163110" cy="224627"/>
      </dsp:txXfrm>
    </dsp:sp>
    <dsp:sp modelId="{DA72E5D4-62CF-433D-B5E8-B21F597C9891}">
      <dsp:nvSpPr>
        <dsp:cNvPr id="24" name=""/>
        <dsp:cNvSpPr/>
      </dsp:nvSpPr>
      <dsp:spPr>
        <a:xfrm>
          <a:off x="3949623" y="1543674"/>
          <a:ext cx="1101111" cy="1101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100000"/>
            </a:lnSpc>
            <a:spcBef>
              <a:spcPct val="0"/>
            </a:spcBef>
            <a:spcAft>
              <a:spcPct val="35000"/>
            </a:spcAft>
          </a:pPr>
          <a:r>
            <a:rPr lang="zh-CN" altLang="en-US" sz="1600" kern="1200"/>
            <a:t>慈善</a:t>
          </a:r>
        </a:p>
      </dsp:txBody>
      <dsp:txXfrm>
        <a:off x="4110877" y="1704928"/>
        <a:ext cx="778603" cy="778603"/>
      </dsp:txXfrm>
    </dsp:sp>
    <dsp:sp modelId="{BAA4AF61-D85D-4172-B49F-287A0B9C89FD}">
      <dsp:nvSpPr>
        <dsp:cNvPr id="25" name=""/>
        <dsp:cNvSpPr/>
      </dsp:nvSpPr>
      <dsp:spPr>
        <a:xfrm rot="5400000">
          <a:off x="2842910" y="2670827"/>
          <a:ext cx="233014" cy="3743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2877862" y="2710750"/>
        <a:ext cx="163110" cy="224627"/>
      </dsp:txXfrm>
    </dsp:sp>
    <dsp:sp modelId="{9E9F3594-8892-41E8-B3EB-FCDEECCFF202}">
      <dsp:nvSpPr>
        <dsp:cNvPr id="26" name=""/>
        <dsp:cNvSpPr/>
      </dsp:nvSpPr>
      <dsp:spPr>
        <a:xfrm>
          <a:off x="2408861" y="3084435"/>
          <a:ext cx="1101111" cy="1101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100000"/>
            </a:lnSpc>
            <a:spcBef>
              <a:spcPct val="0"/>
            </a:spcBef>
            <a:spcAft>
              <a:spcPct val="35000"/>
            </a:spcAft>
          </a:pPr>
          <a:r>
            <a:rPr lang="zh-CN" altLang="en-US" sz="1600" kern="1200"/>
            <a:t>证券</a:t>
          </a:r>
        </a:p>
      </dsp:txBody>
      <dsp:txXfrm>
        <a:off x="2570115" y="3245689"/>
        <a:ext cx="778603" cy="778603"/>
      </dsp:txXfrm>
    </dsp:sp>
    <dsp:sp modelId="{61326397-1233-4C08-8969-7FBCBC2B26B2}">
      <dsp:nvSpPr>
        <dsp:cNvPr id="27" name=""/>
        <dsp:cNvSpPr/>
      </dsp:nvSpPr>
      <dsp:spPr>
        <a:xfrm rot="10800000">
          <a:off x="2079124" y="1907041"/>
          <a:ext cx="233014" cy="3743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rot="10800000">
        <a:off x="2149028" y="1981916"/>
        <a:ext cx="163110" cy="224627"/>
      </dsp:txXfrm>
    </dsp:sp>
    <dsp:sp modelId="{EFD94A1D-1705-44D4-9F71-52ACA21AC469}">
      <dsp:nvSpPr>
        <dsp:cNvPr id="28" name=""/>
        <dsp:cNvSpPr/>
      </dsp:nvSpPr>
      <dsp:spPr>
        <a:xfrm>
          <a:off x="868100" y="1543674"/>
          <a:ext cx="1101111" cy="1101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100000"/>
            </a:lnSpc>
            <a:spcBef>
              <a:spcPct val="0"/>
            </a:spcBef>
            <a:spcAft>
              <a:spcPct val="35000"/>
            </a:spcAft>
          </a:pPr>
          <a:r>
            <a:rPr lang="zh-CN" altLang="en-US" sz="1600" kern="1200"/>
            <a:t>信托</a:t>
          </a:r>
        </a:p>
      </dsp:txBody>
      <dsp:txXfrm>
        <a:off x="1029354" y="1704928"/>
        <a:ext cx="778603" cy="778603"/>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fact="1"/>
        </dgm:ruleLst>
      </dgm:if>
      <dgm:if name="Name6" axis="ch ch" ptType="node node" st="1 1" cnt="1 0" func="cnt" op="lte" val="8">
        <dgm:ruleLst>
          <dgm:rule type="w" for="ch" forName="node" fact="0.9"/>
        </dgm:ruleLst>
      </dgm:if>
      <dgm:if name="Name7" axis="ch ch" ptType="node node" st="1 1" cnt="1 0" func="cnt" op="lte" val="10">
        <dgm:ruleLst>
          <dgm:rule type="w" for="ch" forName="node" fact="0.8"/>
        </dgm:ruleLst>
      </dgm:if>
      <dgm:if name="Name8" axis="ch ch" ptType="node node" st="1 1" cnt="1 0" func="cnt" op="lte" val="12">
        <dgm:ruleLst>
          <dgm:rule type="w" for="ch" forName="node" fact="0.7"/>
        </dgm:ruleLst>
      </dgm:if>
      <dgm:if name="Name9" axis="ch ch" ptType="node node" st="1 1" cnt="1 0" func="cnt" op="lte" val="14">
        <dgm:ruleLst>
          <dgm:rule type="w" for="ch" forName="node" fact="0.6"/>
        </dgm:ruleLst>
      </dgm:if>
      <dgm:else name="Name10">
        <dgm:ruleLst>
          <dgm:rule type="w" for="ch" forName="node" fact="0.5"/>
        </dgm:ruleLst>
      </dgm:else>
    </dgm:choose>
    <dgm:forEach name="Name11" axis="ch" ptType="node" cnt="1">
      <dgm:layoutNode name="centerShape" styleLbl="node0">
        <dgm:alg type="tx"/>
        <dgm:shape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forEach name="Name12" axis="ch">
        <dgm:forEach name="Name13" axis="self" ptType="parTrans">
          <dgm:layoutNode name="parTrans" styleLbl="sibTrans2D1">
            <dgm:alg type="conn">
              <dgm:param type="begPts" val="auto"/>
              <dgm:param type="endPts" val="auto"/>
            </dgm:alg>
            <dgm:shape type="conn" r:blip="">
              <dgm:adjLst/>
            </dgm:shape>
            <dgm:presOf axis="self"/>
            <dgm:constrLst>
              <dgm:constr type="h" refType="w" fact="0.85"/>
            </dgm:constrLst>
            <dgm:ruleLst/>
            <dgm:layoutNode name="connectorText">
              <dgm:alg type="tx">
                <dgm:param type="autoTxRot" val="grav"/>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name="Name14" axis="self" ptType="node">
          <dgm:layoutNode nam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dgm:rule type="primFontSz" val="5"/>
            </dgm:ruleLst>
          </dgm:layoutNode>
        </dgm:forEach>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957D04-4148-4ADE-B346-E62D373CEF92}" type="datetimeFigureOut">
              <a:rPr lang="zh-CN" altLang="en-US" smtClean="0"/>
              <a:t>2021/6/17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62F68B-65B0-4259-B646-5C0C75B4B0F3}"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F62F68B-65B0-4259-B646-5C0C75B4B0F3}"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8FE9AE-3D1C-4CB5-BC2D-9A362D24D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266687-0A83-4A5C-8874-6CEFE6D26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0D09F1-F3DE-47EE-9713-C8F8C1FE5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E145BF-0491-43A3-B5F6-6A508CFF9F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CFBFD9-E1A6-43D9-9A06-F54668DA7C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616DF7-15C3-4F40-B33D-3CF1ED6502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7622A7-2982-4DFA-8516-6B9C8B755B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A12B2A-3950-405A-AA73-84845786C9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DC8810-767E-4803-A51D-14C5354C80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7FB20F-F581-4B81-9FCE-170CC7D02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A3C9E2-FE99-497B-89BA-F8B24C937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7" name="图片 6"/>
          <p:cNvPicPr>
            <a:picLocks noChangeAspect="1"/>
          </p:cNvPicPr>
          <p:nvPr/>
        </p:nvPicPr>
        <p:blipFill>
          <a:blip r:embed="rId1">
            <a:duotone>
              <a:prstClr val="black"/>
              <a:srgbClr val="D9C3A5">
                <a:tint val="50000"/>
                <a:satMod val="180000"/>
              </a:srgbClr>
            </a:duotone>
          </a:blip>
          <a:stretch>
            <a:fillRect/>
          </a:stretch>
        </p:blipFill>
        <p:spPr>
          <a:xfrm>
            <a:off x="3191094" y="3215926"/>
            <a:ext cx="619179" cy="2419976"/>
          </a:xfrm>
          <a:prstGeom prst="rect">
            <a:avLst/>
          </a:prstGeom>
        </p:spPr>
      </p:pic>
      <p:pic>
        <p:nvPicPr>
          <p:cNvPr id="8" name="图片 7"/>
          <p:cNvPicPr>
            <a:picLocks noChangeAspect="1"/>
          </p:cNvPicPr>
          <p:nvPr/>
        </p:nvPicPr>
        <p:blipFill>
          <a:blip r:embed="rId2">
            <a:duotone>
              <a:prstClr val="black"/>
              <a:srgbClr val="D9C3A5">
                <a:tint val="50000"/>
                <a:satMod val="180000"/>
              </a:srgbClr>
            </a:duotone>
          </a:blip>
          <a:stretch>
            <a:fillRect/>
          </a:stretch>
        </p:blipFill>
        <p:spPr>
          <a:xfrm>
            <a:off x="307465" y="1758801"/>
            <a:ext cx="817504" cy="3195104"/>
          </a:xfrm>
          <a:prstGeom prst="rect">
            <a:avLst/>
          </a:prstGeom>
        </p:spPr>
      </p:pic>
      <p:pic>
        <p:nvPicPr>
          <p:cNvPr id="9" name="图片 8"/>
          <p:cNvPicPr>
            <a:picLocks noChangeAspect="1"/>
          </p:cNvPicPr>
          <p:nvPr/>
        </p:nvPicPr>
        <p:blipFill>
          <a:blip r:embed="rId3">
            <a:duotone>
              <a:prstClr val="black"/>
              <a:srgbClr val="D9C3A5">
                <a:tint val="50000"/>
                <a:satMod val="180000"/>
              </a:srgbClr>
            </a:duotone>
          </a:blip>
          <a:stretch>
            <a:fillRect/>
          </a:stretch>
        </p:blipFill>
        <p:spPr>
          <a:xfrm>
            <a:off x="1521651" y="872741"/>
            <a:ext cx="525894" cy="2055385"/>
          </a:xfrm>
          <a:prstGeom prst="rect">
            <a:avLst/>
          </a:prstGeom>
        </p:spPr>
      </p:pic>
      <p:grpSp>
        <p:nvGrpSpPr>
          <p:cNvPr id="10" name="组合 9"/>
          <p:cNvGrpSpPr/>
          <p:nvPr/>
        </p:nvGrpSpPr>
        <p:grpSpPr>
          <a:xfrm>
            <a:off x="754286" y="2922448"/>
            <a:ext cx="1539971" cy="1461079"/>
            <a:chOff x="332942" y="2553983"/>
            <a:chExt cx="1549400" cy="1470025"/>
          </a:xfrm>
          <a:solidFill>
            <a:schemeClr val="accent3">
              <a:lumMod val="20000"/>
              <a:lumOff val="80000"/>
            </a:schemeClr>
          </a:solidFill>
        </p:grpSpPr>
        <p:sp>
          <p:nvSpPr>
            <p:cNvPr id="11" name="Rectangle 50"/>
            <p:cNvSpPr>
              <a:spLocks noChangeArrowheads="1"/>
            </p:cNvSpPr>
            <p:nvPr/>
          </p:nvSpPr>
          <p:spPr bwMode="auto">
            <a:xfrm>
              <a:off x="482167" y="3741433"/>
              <a:ext cx="1282700"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Rectangle 51"/>
            <p:cNvSpPr>
              <a:spLocks noChangeArrowheads="1"/>
            </p:cNvSpPr>
            <p:nvPr/>
          </p:nvSpPr>
          <p:spPr bwMode="auto">
            <a:xfrm>
              <a:off x="332942" y="3446158"/>
              <a:ext cx="1282700"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Rectangle 52"/>
            <p:cNvSpPr>
              <a:spLocks noChangeArrowheads="1"/>
            </p:cNvSpPr>
            <p:nvPr/>
          </p:nvSpPr>
          <p:spPr bwMode="auto">
            <a:xfrm>
              <a:off x="599642" y="3147708"/>
              <a:ext cx="1282700"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Rectangle 53"/>
            <p:cNvSpPr>
              <a:spLocks noChangeArrowheads="1"/>
            </p:cNvSpPr>
            <p:nvPr/>
          </p:nvSpPr>
          <p:spPr bwMode="auto">
            <a:xfrm>
              <a:off x="475817" y="2849258"/>
              <a:ext cx="1282700"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Rectangle 54"/>
            <p:cNvSpPr>
              <a:spLocks noChangeArrowheads="1"/>
            </p:cNvSpPr>
            <p:nvPr/>
          </p:nvSpPr>
          <p:spPr bwMode="auto">
            <a:xfrm>
              <a:off x="394855" y="2553983"/>
              <a:ext cx="1284288"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6" name="矩形 15"/>
          <p:cNvSpPr/>
          <p:nvPr/>
        </p:nvSpPr>
        <p:spPr>
          <a:xfrm>
            <a:off x="0" y="4229055"/>
            <a:ext cx="12204700" cy="2628945"/>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7" name="组合 16"/>
          <p:cNvGrpSpPr/>
          <p:nvPr/>
        </p:nvGrpSpPr>
        <p:grpSpPr>
          <a:xfrm>
            <a:off x="10725988" y="2598205"/>
            <a:ext cx="1126818" cy="1623142"/>
            <a:chOff x="4082414" y="1661808"/>
            <a:chExt cx="1639888" cy="2362200"/>
          </a:xfrm>
          <a:solidFill>
            <a:schemeClr val="accent3">
              <a:lumMod val="20000"/>
              <a:lumOff val="80000"/>
            </a:schemeClr>
          </a:solidFill>
        </p:grpSpPr>
        <p:sp>
          <p:nvSpPr>
            <p:cNvPr id="18" name="Rectangle 55"/>
            <p:cNvSpPr>
              <a:spLocks noChangeArrowheads="1"/>
            </p:cNvSpPr>
            <p:nvPr/>
          </p:nvSpPr>
          <p:spPr bwMode="auto">
            <a:xfrm>
              <a:off x="4317364" y="3741433"/>
              <a:ext cx="1287463"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Rectangle 56"/>
            <p:cNvSpPr>
              <a:spLocks noChangeArrowheads="1"/>
            </p:cNvSpPr>
            <p:nvPr/>
          </p:nvSpPr>
          <p:spPr bwMode="auto">
            <a:xfrm>
              <a:off x="4169727" y="3446158"/>
              <a:ext cx="1285875"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Rectangle 57"/>
            <p:cNvSpPr>
              <a:spLocks noChangeArrowheads="1"/>
            </p:cNvSpPr>
            <p:nvPr/>
          </p:nvSpPr>
          <p:spPr bwMode="auto">
            <a:xfrm>
              <a:off x="4436427" y="3147708"/>
              <a:ext cx="1285875"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Rectangle 58"/>
            <p:cNvSpPr>
              <a:spLocks noChangeArrowheads="1"/>
            </p:cNvSpPr>
            <p:nvPr/>
          </p:nvSpPr>
          <p:spPr bwMode="auto">
            <a:xfrm>
              <a:off x="4311014" y="2849258"/>
              <a:ext cx="1287463"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Rectangle 59"/>
            <p:cNvSpPr>
              <a:spLocks noChangeArrowheads="1"/>
            </p:cNvSpPr>
            <p:nvPr/>
          </p:nvSpPr>
          <p:spPr bwMode="auto">
            <a:xfrm>
              <a:off x="4231639" y="2553983"/>
              <a:ext cx="1285875"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Rectangle 60"/>
            <p:cNvSpPr>
              <a:spLocks noChangeArrowheads="1"/>
            </p:cNvSpPr>
            <p:nvPr/>
          </p:nvSpPr>
          <p:spPr bwMode="auto">
            <a:xfrm>
              <a:off x="4082414" y="2258708"/>
              <a:ext cx="1285875"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Rectangle 61"/>
            <p:cNvSpPr>
              <a:spLocks noChangeArrowheads="1"/>
            </p:cNvSpPr>
            <p:nvPr/>
          </p:nvSpPr>
          <p:spPr bwMode="auto">
            <a:xfrm>
              <a:off x="4349114" y="1960258"/>
              <a:ext cx="1285875"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Rectangle 62"/>
            <p:cNvSpPr>
              <a:spLocks noChangeArrowheads="1"/>
            </p:cNvSpPr>
            <p:nvPr/>
          </p:nvSpPr>
          <p:spPr bwMode="auto">
            <a:xfrm>
              <a:off x="4225289" y="1661808"/>
              <a:ext cx="1285875" cy="282575"/>
            </a:xfrm>
            <a:prstGeom prst="rect">
              <a:avLst/>
            </a:pr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6" name="矩形: 圆角 25"/>
          <p:cNvSpPr/>
          <p:nvPr/>
        </p:nvSpPr>
        <p:spPr>
          <a:xfrm>
            <a:off x="1990681" y="5095699"/>
            <a:ext cx="1418700" cy="193563"/>
          </a:xfrm>
          <a:prstGeom prst="roundRect">
            <a:avLst>
              <a:gd name="adj" fmla="val 50000"/>
            </a:avLst>
          </a:prstGeom>
          <a:solidFill>
            <a:schemeClr val="accent4">
              <a:lumMod val="75000"/>
              <a:alpha val="5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28" name="直接连接符 27"/>
          <p:cNvCxnSpPr/>
          <p:nvPr/>
        </p:nvCxnSpPr>
        <p:spPr>
          <a:xfrm>
            <a:off x="7443226" y="3321230"/>
            <a:ext cx="2584694" cy="0"/>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grpSp>
        <p:nvGrpSpPr>
          <p:cNvPr id="31" name="组合 30"/>
          <p:cNvGrpSpPr/>
          <p:nvPr/>
        </p:nvGrpSpPr>
        <p:grpSpPr>
          <a:xfrm>
            <a:off x="1898687" y="1796716"/>
            <a:ext cx="2175916" cy="3397921"/>
            <a:chOff x="1898687" y="1796716"/>
            <a:chExt cx="2175916" cy="3397921"/>
          </a:xfrm>
        </p:grpSpPr>
        <p:pic>
          <p:nvPicPr>
            <p:cNvPr id="27" name="图片 26"/>
            <p:cNvPicPr>
              <a:picLocks noChangeAspect="1"/>
            </p:cNvPicPr>
            <p:nvPr/>
          </p:nvPicPr>
          <p:blipFill>
            <a:blip r:embed="rId4"/>
            <a:stretch>
              <a:fillRect/>
            </a:stretch>
          </p:blipFill>
          <p:spPr>
            <a:xfrm>
              <a:off x="1898687" y="1796716"/>
              <a:ext cx="2175916" cy="3397921"/>
            </a:xfrm>
            <a:prstGeom prst="rect">
              <a:avLst/>
            </a:prstGeom>
          </p:spPr>
        </p:pic>
        <p:sp>
          <p:nvSpPr>
            <p:cNvPr id="29" name="椭圆 28"/>
            <p:cNvSpPr/>
            <p:nvPr/>
          </p:nvSpPr>
          <p:spPr>
            <a:xfrm>
              <a:off x="2771774" y="2214988"/>
              <a:ext cx="92075" cy="86886"/>
            </a:xfrm>
            <a:prstGeom prst="ellipse">
              <a:avLst/>
            </a:prstGeom>
            <a:solidFill>
              <a:srgbClr val="FFA8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椭圆 29"/>
            <p:cNvSpPr/>
            <p:nvPr/>
          </p:nvSpPr>
          <p:spPr>
            <a:xfrm>
              <a:off x="2523022" y="2211814"/>
              <a:ext cx="92075" cy="86886"/>
            </a:xfrm>
            <a:prstGeom prst="ellipse">
              <a:avLst/>
            </a:prstGeom>
            <a:solidFill>
              <a:srgbClr val="FFA8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nvPr>
        </p:nvSpPr>
        <p:spPr>
          <a:xfrm>
            <a:off x="4343400" y="2224514"/>
            <a:ext cx="5684520" cy="842411"/>
          </a:xfrm>
        </p:spPr>
        <p:txBody>
          <a:bodyPr wrap="square" anchor="b">
            <a:normAutofit/>
          </a:bodyPr>
          <a:lstStyle>
            <a:lvl1pPr algn="ctr">
              <a:defRPr sz="5400" b="1">
                <a:solidFill>
                  <a:schemeClr val="tx1">
                    <a:lumMod val="65000"/>
                    <a:lumOff val="35000"/>
                  </a:schemeClr>
                </a:solidFill>
              </a:defRPr>
            </a:lvl1pPr>
          </a:lstStyle>
          <a:p>
            <a:r>
              <a:rPr lang="zh-CN" altLang="en-US"/>
              <a:t>单击此处编辑标题</a:t>
            </a:r>
          </a:p>
        </p:txBody>
      </p:sp>
      <p:sp>
        <p:nvSpPr>
          <p:cNvPr id="3" name="副标题 2"/>
          <p:cNvSpPr>
            <a:spLocks noGrp="1"/>
          </p:cNvSpPr>
          <p:nvPr>
            <p:ph type="subTitle" idx="1" hasCustomPrompt="1"/>
          </p:nvPr>
        </p:nvSpPr>
        <p:spPr>
          <a:xfrm>
            <a:off x="4343400" y="3159000"/>
            <a:ext cx="3009900" cy="341632"/>
          </a:xfrm>
        </p:spPr>
        <p:txBody>
          <a:bodyPr wrap="square">
            <a:normAutofit/>
          </a:bodyPr>
          <a:lstStyle>
            <a:lvl1pPr marL="0" indent="0" algn="r">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p>
        </p:txBody>
      </p:sp>
      <p:sp>
        <p:nvSpPr>
          <p:cNvPr id="4" name="日期占位符 3"/>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7" name="矩形 6"/>
          <p:cNvSpPr/>
          <p:nvPr/>
        </p:nvSpPr>
        <p:spPr>
          <a:xfrm>
            <a:off x="0" y="2578554"/>
            <a:ext cx="12192000" cy="2341789"/>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nvPr>
        </p:nvSpPr>
        <p:spPr>
          <a:xfrm>
            <a:off x="1924050" y="3042444"/>
            <a:ext cx="4883150" cy="925511"/>
          </a:xfrm>
        </p:spPr>
        <p:txBody>
          <a:bodyPr anchor="b">
            <a:normAutofit/>
          </a:bodyPr>
          <a:lstStyle>
            <a:lvl1pPr>
              <a:defRPr sz="6000">
                <a:solidFill>
                  <a:schemeClr val="tx1">
                    <a:lumMod val="65000"/>
                    <a:lumOff val="35000"/>
                  </a:schemeClr>
                </a:solidFill>
              </a:defRPr>
            </a:lvl1pPr>
          </a:lstStyle>
          <a:p>
            <a:r>
              <a:rPr lang="zh-CN" altLang="en-US"/>
              <a:t>编辑标题</a:t>
            </a:r>
          </a:p>
        </p:txBody>
      </p:sp>
      <p:sp>
        <p:nvSpPr>
          <p:cNvPr id="3" name="文本占位符 2"/>
          <p:cNvSpPr>
            <a:spLocks noGrp="1"/>
          </p:cNvSpPr>
          <p:nvPr>
            <p:ph type="body" idx="1"/>
          </p:nvPr>
        </p:nvSpPr>
        <p:spPr>
          <a:xfrm>
            <a:off x="1924050" y="4045743"/>
            <a:ext cx="4883150" cy="343813"/>
          </a:xfrm>
        </p:spPr>
        <p:txBody>
          <a:bodyPr>
            <a:normAutofit/>
          </a:bodyPr>
          <a:lstStyle>
            <a:lvl1pPr marL="0" indent="0">
              <a:buNone/>
              <a:defRPr sz="1800">
                <a:solidFill>
                  <a:schemeClr val="tx1">
                    <a:lumMod val="65000"/>
                    <a:lumOff val="3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74496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615609"/>
            <a:ext cx="5157787" cy="3574054"/>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74496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615609"/>
            <a:ext cx="5183188" cy="3574054"/>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6" name="矩形 5"/>
          <p:cNvSpPr/>
          <p:nvPr/>
        </p:nvSpPr>
        <p:spPr>
          <a:xfrm>
            <a:off x="0" y="3164114"/>
            <a:ext cx="12204700" cy="2489788"/>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 name="组合 9"/>
          <p:cNvGrpSpPr/>
          <p:nvPr/>
        </p:nvGrpSpPr>
        <p:grpSpPr>
          <a:xfrm>
            <a:off x="2880673" y="1204098"/>
            <a:ext cx="5298129" cy="4142601"/>
            <a:chOff x="2880673" y="1204098"/>
            <a:chExt cx="5298129" cy="4142601"/>
          </a:xfrm>
        </p:grpSpPr>
        <p:pic>
          <p:nvPicPr>
            <p:cNvPr id="7" name="图片 6"/>
            <p:cNvPicPr>
              <a:picLocks noChangeAspect="1"/>
            </p:cNvPicPr>
            <p:nvPr/>
          </p:nvPicPr>
          <p:blipFill>
            <a:blip r:embed="rId1"/>
            <a:stretch>
              <a:fillRect/>
            </a:stretch>
          </p:blipFill>
          <p:spPr>
            <a:xfrm>
              <a:off x="2880673" y="1204098"/>
              <a:ext cx="5298129" cy="4142601"/>
            </a:xfrm>
            <a:prstGeom prst="rect">
              <a:avLst/>
            </a:prstGeom>
          </p:spPr>
        </p:pic>
        <p:sp>
          <p:nvSpPr>
            <p:cNvPr id="8" name="椭圆 7"/>
            <p:cNvSpPr/>
            <p:nvPr/>
          </p:nvSpPr>
          <p:spPr>
            <a:xfrm>
              <a:off x="3836502" y="2002264"/>
              <a:ext cx="92075" cy="86886"/>
            </a:xfrm>
            <a:prstGeom prst="ellipse">
              <a:avLst/>
            </a:prstGeom>
            <a:solidFill>
              <a:srgbClr val="FFA8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椭圆 8"/>
            <p:cNvSpPr/>
            <p:nvPr/>
          </p:nvSpPr>
          <p:spPr>
            <a:xfrm>
              <a:off x="3575050" y="1989564"/>
              <a:ext cx="92075" cy="86886"/>
            </a:xfrm>
            <a:prstGeom prst="ellipse">
              <a:avLst/>
            </a:prstGeom>
            <a:solidFill>
              <a:srgbClr val="FFA8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nvPr>
        </p:nvSpPr>
        <p:spPr>
          <a:xfrm>
            <a:off x="4991100" y="1787525"/>
            <a:ext cx="3162300" cy="1325563"/>
          </a:xfrm>
        </p:spPr>
        <p:txBody>
          <a:bodyPr>
            <a:normAutofit/>
          </a:bodyPr>
          <a:lstStyle>
            <a:lvl1pPr algn="ctr">
              <a:defRPr sz="4400" b="1">
                <a:solidFill>
                  <a:schemeClr val="tx1">
                    <a:lumMod val="65000"/>
                    <a:lumOff val="35000"/>
                  </a:schemeClr>
                </a:solidFill>
              </a:defRPr>
            </a:lvl1pPr>
          </a:lstStyle>
          <a:p>
            <a:r>
              <a:rPr lang="zh-CN" altLang="en-US"/>
              <a:t>编辑标题</a:t>
            </a:r>
          </a:p>
        </p:txBody>
      </p:sp>
      <p:sp>
        <p:nvSpPr>
          <p:cNvPr id="3" name="日期占位符 2"/>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7" y="457200"/>
            <a:ext cx="4165200" cy="1600200"/>
          </a:xfrm>
        </p:spPr>
        <p:txBody>
          <a:bodyPr anchor="t" anchorCtr="0">
            <a:normAutofit/>
          </a:bodyPr>
          <a:lstStyle>
            <a:lvl1pPr>
              <a:defRPr sz="3600"/>
            </a:lvl1pPr>
          </a:lstStyle>
          <a:p>
            <a:r>
              <a:rPr lang="zh-CN" altLang="en-US"/>
              <a:t>单击此处编辑母版标题样式</a:t>
            </a:r>
          </a:p>
        </p:txBody>
      </p:sp>
      <p:sp>
        <p:nvSpPr>
          <p:cNvPr id="3" name="图片占位符 2"/>
          <p:cNvSpPr>
            <a:spLocks noGrp="1" noChangeAspect="1"/>
          </p:cNvSpPr>
          <p:nvPr>
            <p:ph type="pic" idx="1"/>
          </p:nvPr>
        </p:nvSpPr>
        <p:spPr>
          <a:xfrm>
            <a:off x="5184000" y="457200"/>
            <a:ext cx="6170400" cy="540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9EFD9D74-47D9-4702-A33C-335B63B48DBF}" type="datetimeFigureOut">
              <a:rPr lang="zh-CN" altLang="en-US" smtClean="0"/>
              <a:t>2021/6/17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ABC47A4-756D-490B-A52F-7D9E2C9FC05F}"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3600"/>
            </a:lvl1pPr>
          </a:lstStyle>
          <a:p>
            <a:r>
              <a:rPr lang="zh-CN" altLang="en-US"/>
              <a:t>单击此处编辑母版标题样式</a:t>
            </a:r>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2021/6/17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ags" Target="../tags/tag1.xml" /><Relationship Id="rId12" Type="http://schemas.openxmlformats.org/officeDocument/2006/relationships/tags" Target="../tags/tag2.xml" /><Relationship Id="rId13" Type="http://schemas.openxmlformats.org/officeDocument/2006/relationships/tags" Target="../tags/tag3.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1"/>
            </p:custDataLst>
          </p:nvPr>
        </p:nvSpPr>
        <p:spPr>
          <a:xfrm>
            <a:off x="838200" y="365125"/>
            <a:ext cx="10515600" cy="1325563"/>
          </a:xfrm>
          <a:prstGeom prst="rect">
            <a:avLst/>
          </a:prstGeom>
        </p:spPr>
        <p:txBody>
          <a:bodyPr vert="horz" lIns="90000" tIns="46800" rIns="90000" bIns="46800" rtlCol="0" anchor="ctr">
            <a:normAutofit/>
          </a:bodyPr>
          <a:lstStyle/>
          <a:p>
            <a:r>
              <a:rPr lang="zh-CN" altLang="en-US"/>
              <a:t>单击此处编辑母版标题样式</a:t>
            </a:r>
          </a:p>
        </p:txBody>
      </p:sp>
      <p:sp>
        <p:nvSpPr>
          <p:cNvPr id="3" name="文本占位符 2"/>
          <p:cNvSpPr>
            <a:spLocks noGrp="1"/>
          </p:cNvSpPr>
          <p:nvPr>
            <p:ph type="body" idx="1"/>
            <p:custDataLst>
              <p:tags r:id="rId12"/>
            </p:custDataLst>
          </p:nvPr>
        </p:nvSpPr>
        <p:spPr>
          <a:xfrm>
            <a:off x="838200" y="1825625"/>
            <a:ext cx="10515600" cy="4351338"/>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0000" tIns="46800" rIns="90000" bIns="46800" rtlCol="0" anchor="ctr">
            <a:normAutofit/>
          </a:bodyPr>
          <a:lstStyle>
            <a:defPPr>
              <a:defRPr lang="zh-CN"/>
            </a:defPPr>
            <a:lvl1pPr marL="0" algn="l" defTabSz="914400" rtl="0" eaLnBrk="1" latinLnBrk="0" hangingPunct="1">
              <a:defRPr sz="1200" kern="1200">
                <a:solidFill>
                  <a:schemeClr val="bg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2021/6/17</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0000" tIns="46800" rIns="90000" bIns="46800" rtlCol="0" anchor="ctr">
            <a:normAutofit/>
          </a:bodyPr>
          <a:lstStyle>
            <a:defPPr>
              <a:defRPr lang="zh-CN"/>
            </a:defPPr>
            <a:lvl1pPr marL="0" algn="ctr" defTabSz="914400" rtl="0" eaLnBrk="1" latinLnBrk="0" hangingPunct="1">
              <a:defRPr sz="1200" kern="1200">
                <a:solidFill>
                  <a:schemeClr val="bg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0000" tIns="46800" rIns="90000" bIns="46800" rtlCol="0" anchor="ctr">
            <a:normAutofit/>
          </a:bodyPr>
          <a:lstStyle>
            <a:defPPr>
              <a:defRPr lang="zh-CN"/>
            </a:defPPr>
            <a:lvl1pPr marL="0" algn="r" defTabSz="914400" rtl="0" eaLnBrk="1" latinLnBrk="0" hangingPunct="1">
              <a:defRPr sz="1200" kern="1200">
                <a:solidFill>
                  <a:schemeClr val="bg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1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2.xml" /><Relationship Id="rId11" Type="http://schemas.openxmlformats.org/officeDocument/2006/relationships/tags" Target="../tags/tag13.xml" /><Relationship Id="rId12" Type="http://schemas.openxmlformats.org/officeDocument/2006/relationships/tags" Target="../tags/tag14.xml" /><Relationship Id="rId13" Type="http://schemas.openxmlformats.org/officeDocument/2006/relationships/tags" Target="../tags/tag15.xml" /><Relationship Id="rId14" Type="http://schemas.openxmlformats.org/officeDocument/2006/relationships/tags" Target="../tags/tag16.xml" /><Relationship Id="rId15" Type="http://schemas.openxmlformats.org/officeDocument/2006/relationships/tags" Target="../tags/tag17.xml" /><Relationship Id="rId16" Type="http://schemas.openxmlformats.org/officeDocument/2006/relationships/tags" Target="../tags/tag18.xml" /><Relationship Id="rId17" Type="http://schemas.openxmlformats.org/officeDocument/2006/relationships/tags" Target="../tags/tag19.xml" /><Relationship Id="rId18" Type="http://schemas.openxmlformats.org/officeDocument/2006/relationships/tags" Target="../tags/tag20.xml" /><Relationship Id="rId19" Type="http://schemas.openxmlformats.org/officeDocument/2006/relationships/tags" Target="../tags/tag21.xml" /><Relationship Id="rId2" Type="http://schemas.openxmlformats.org/officeDocument/2006/relationships/themeOverride" Target="../theme/themeOverride2.xml" /><Relationship Id="rId20" Type="http://schemas.openxmlformats.org/officeDocument/2006/relationships/tags" Target="../tags/tag22.xml" /><Relationship Id="rId21" Type="http://schemas.openxmlformats.org/officeDocument/2006/relationships/tags" Target="../tags/tag23.xml" /><Relationship Id="rId3" Type="http://schemas.openxmlformats.org/officeDocument/2006/relationships/notesSlide" Target="../notesSlides/notesSlide2.xml" /><Relationship Id="rId4" Type="http://schemas.openxmlformats.org/officeDocument/2006/relationships/tags" Target="../tags/tag7.xml" /><Relationship Id="rId5" Type="http://schemas.openxmlformats.org/officeDocument/2006/relationships/tags" Target="../tags/tag8.xml" /><Relationship Id="rId6" Type="http://schemas.openxmlformats.org/officeDocument/2006/relationships/tags" Target="../tags/tag9.xml" /><Relationship Id="rId7" Type="http://schemas.openxmlformats.org/officeDocument/2006/relationships/image" Target="../media/image6.png" /><Relationship Id="rId8" Type="http://schemas.openxmlformats.org/officeDocument/2006/relationships/tags" Target="../tags/tag10.xml" /><Relationship Id="rId9" Type="http://schemas.openxmlformats.org/officeDocument/2006/relationships/tags" Target="../tags/tag1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tags" Target="../tags/tag33.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image" Target="../media/image7.png"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tags" Target="../tags/tag42.xml" /><Relationship Id="rId13" Type="http://schemas.openxmlformats.org/officeDocument/2006/relationships/image" Target="../media/image8.jpeg" /><Relationship Id="rId14" Type="http://schemas.openxmlformats.org/officeDocument/2006/relationships/tags" Target="../tags/tag43.xml" /><Relationship Id="rId15" Type="http://schemas.openxmlformats.org/officeDocument/2006/relationships/tags" Target="../tags/tag44.xml" /><Relationship Id="rId16" Type="http://schemas.openxmlformats.org/officeDocument/2006/relationships/tags" Target="../tags/tag45.xml" /><Relationship Id="rId17" Type="http://schemas.openxmlformats.org/officeDocument/2006/relationships/tags" Target="../tags/tag46.xml" /><Relationship Id="rId18" Type="http://schemas.openxmlformats.org/officeDocument/2006/relationships/tags" Target="../tags/tag47.xml" /><Relationship Id="rId19" Type="http://schemas.openxmlformats.org/officeDocument/2006/relationships/tags" Target="../tags/tag48.xml" /><Relationship Id="rId2" Type="http://schemas.openxmlformats.org/officeDocument/2006/relationships/themeOverride" Target="../theme/themeOverride4.xml" /><Relationship Id="rId20" Type="http://schemas.openxmlformats.org/officeDocument/2006/relationships/tags" Target="../tags/tag49.xml" /><Relationship Id="rId3" Type="http://schemas.openxmlformats.org/officeDocument/2006/relationships/notesSlide" Target="../notesSlides/notesSlide4.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50.xml"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image" Target="../media/image9.png" /><Relationship Id="rId15" Type="http://schemas.openxmlformats.org/officeDocument/2006/relationships/tags" Target="../tags/tag71.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tags" Target="../tags/tag81.xml" /><Relationship Id="rId14" Type="http://schemas.openxmlformats.org/officeDocument/2006/relationships/image" Target="../media/image10.png" /><Relationship Id="rId15" Type="http://schemas.openxmlformats.org/officeDocument/2006/relationships/tags" Target="../tags/tag82.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89.xml" /><Relationship Id="rId11" Type="http://schemas.openxmlformats.org/officeDocument/2006/relationships/tags" Target="../tags/tag90.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image" Target="../media/image11.png" /><Relationship Id="rId15" Type="http://schemas.openxmlformats.org/officeDocument/2006/relationships/tags" Target="../tags/tag93.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00.xml" /><Relationship Id="rId11" Type="http://schemas.openxmlformats.org/officeDocument/2006/relationships/tags" Target="../tags/tag101.xml" /><Relationship Id="rId12" Type="http://schemas.openxmlformats.org/officeDocument/2006/relationships/tags" Target="../tags/tag102.xml" /><Relationship Id="rId13" Type="http://schemas.openxmlformats.org/officeDocument/2006/relationships/tags" Target="../tags/tag103.xml" /><Relationship Id="rId14" Type="http://schemas.openxmlformats.org/officeDocument/2006/relationships/image" Target="../media/image12.png" /><Relationship Id="rId15" Type="http://schemas.openxmlformats.org/officeDocument/2006/relationships/tags" Target="../tags/tag10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microsoft.com/office/2007/relationships/diagramDrawing" Target="../diagrams/drawing1.xml" /><Relationship Id="rId15" Type="http://schemas.openxmlformats.org/officeDocument/2006/relationships/diagramData" Target="../diagrams/data1.xml" /><Relationship Id="rId16" Type="http://schemas.openxmlformats.org/officeDocument/2006/relationships/diagramLayout" Target="../diagrams/layout1.xml" /><Relationship Id="rId17" Type="http://schemas.openxmlformats.org/officeDocument/2006/relationships/diagramQuickStyle" Target="../diagrams/quickStyle1.xml" /><Relationship Id="rId18" Type="http://schemas.openxmlformats.org/officeDocument/2006/relationships/diagramColors" Target="../diagrams/colors1.xml" /><Relationship Id="rId19" Type="http://schemas.openxmlformats.org/officeDocument/2006/relationships/tags" Target="../tags/tag115.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14" Type="http://schemas.openxmlformats.org/officeDocument/2006/relationships/tags" Target="../tags/tag126.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14" Type="http://schemas.openxmlformats.org/officeDocument/2006/relationships/tags" Target="../tags/tag137.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14" Type="http://schemas.openxmlformats.org/officeDocument/2006/relationships/tags" Target="../tags/tag148.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56.xml" /><Relationship Id="rId11" Type="http://schemas.openxmlformats.org/officeDocument/2006/relationships/tags" Target="../tags/tag157.xml" /><Relationship Id="rId12" Type="http://schemas.openxmlformats.org/officeDocument/2006/relationships/tags" Target="../tags/tag158.xml" /><Relationship Id="rId13" Type="http://schemas.openxmlformats.org/officeDocument/2006/relationships/tags" Target="../tags/tag159.xml" /><Relationship Id="rId14" Type="http://schemas.openxmlformats.org/officeDocument/2006/relationships/tags" Target="../tags/tag160.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12434000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32" name="直接连接符 131"/>
          <p:cNvCxnSpPr/>
          <p:nvPr>
            <p:custDataLst>
              <p:tags r:id="rId4"/>
            </p:custDataLst>
          </p:nvPr>
        </p:nvCxnSpPr>
        <p:spPr>
          <a:xfrm>
            <a:off x="7443226" y="3321230"/>
            <a:ext cx="2584694" cy="0"/>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4" name="标题 3"/>
          <p:cNvSpPr>
            <a:spLocks noGrp="1"/>
          </p:cNvSpPr>
          <p:nvPr>
            <p:ph type="ctrTitle"/>
            <p:custDataLst>
              <p:tags r:id="rId5"/>
            </p:custDataLst>
          </p:nvPr>
        </p:nvSpPr>
        <p:spPr>
          <a:xfrm>
            <a:off x="1346835" y="647065"/>
            <a:ext cx="9844405" cy="1149350"/>
          </a:xfrm>
        </p:spPr>
        <p:txBody>
          <a:bodyPr>
            <a:normAutofit fontScale="90000"/>
            <a:scene3d>
              <a:camera prst="orthographicFront"/>
              <a:lightRig rig="threePt" dir="t"/>
            </a:scene3d>
          </a:bodyPr>
          <a:lstStyle/>
          <a:p>
            <a:br>
              <a:rPr lang="en-US" altLang="zh-CN" b="0" noProof="0" smtClean="0">
                <a:solidFill>
                  <a:schemeClr val="accent4"/>
                </a:solidFill>
                <a:effectLst/>
                <a:uLnTx/>
                <a:uFillTx/>
                <a:sym typeface="+mn-ea"/>
              </a:rPr>
            </a:br>
            <a:r>
              <a:rPr lang="zh-CN" altLang="en-US" sz="4400" b="0" noProof="0" smtClean="0">
                <a:solidFill>
                  <a:schemeClr val="tx1"/>
                </a:solidFill>
                <a:effectLst>
                  <a:outerShdw blurRad="38100" dist="19050" dir="2700000" algn="tl" rotWithShape="0">
                    <a:schemeClr val="dk1">
                      <a:alpha val="40000"/>
                    </a:schemeClr>
                  </a:outerShdw>
                </a:effectLst>
                <a:uLnTx/>
                <a:uFillTx/>
                <a:sym typeface="+mn-ea"/>
              </a:rPr>
              <a:t>律师办理婚姻家事案件业务技巧及风险防范</a:t>
            </a:r>
          </a:p>
        </p:txBody>
      </p:sp>
      <p:sp>
        <p:nvSpPr>
          <p:cNvPr id="3" name="副标题 2"/>
          <p:cNvSpPr>
            <a:spLocks noGrp="1"/>
          </p:cNvSpPr>
          <p:nvPr>
            <p:ph type="subTitle" idx="1"/>
          </p:nvPr>
        </p:nvSpPr>
        <p:spPr/>
        <p:txBody>
          <a:bodyPr/>
          <a:lstStyle/>
          <a:p>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custDataLst>
              <p:tags r:id="rId4"/>
            </p:custDataLst>
          </p:nvPr>
        </p:nvSpPr>
        <p:spPr>
          <a:xfrm>
            <a:off x="-20311" y="0"/>
            <a:ext cx="9105180" cy="6882040"/>
          </a:xfrm>
          <a:custGeom>
            <a:gdLst>
              <a:gd name="connsiteX0" fmla="*/ 0 w 5591177"/>
              <a:gd name="connsiteY0" fmla="*/ 0 h 6858001"/>
              <a:gd name="connsiteX1" fmla="*/ 5591177 w 5591177"/>
              <a:gd name="connsiteY1" fmla="*/ 0 h 6858001"/>
              <a:gd name="connsiteX2" fmla="*/ 5591177 w 5591177"/>
              <a:gd name="connsiteY2" fmla="*/ 6858001 h 6858001"/>
              <a:gd name="connsiteX3" fmla="*/ 0 w 5591177"/>
              <a:gd name="connsiteY3" fmla="*/ 6858001 h 6858001"/>
              <a:gd name="connsiteX4" fmla="*/ 0 w 5591177"/>
              <a:gd name="connsiteY4" fmla="*/ 0 h 6858001"/>
              <a:gd name="connsiteX0-1" fmla="*/ 0 w 5591177"/>
              <a:gd name="connsiteY0-2" fmla="*/ 0 h 6867526"/>
              <a:gd name="connsiteX1-3" fmla="*/ 5591177 w 5591177"/>
              <a:gd name="connsiteY1-4" fmla="*/ 0 h 6867526"/>
              <a:gd name="connsiteX2-5" fmla="*/ 2324102 w 5591177"/>
              <a:gd name="connsiteY2-6" fmla="*/ 6867526 h 6867526"/>
              <a:gd name="connsiteX3-7" fmla="*/ 0 w 5591177"/>
              <a:gd name="connsiteY3-8" fmla="*/ 6858001 h 6867526"/>
              <a:gd name="connsiteX4-9" fmla="*/ 0 w 5591177"/>
              <a:gd name="connsiteY4-10" fmla="*/ 0 h 6867526"/>
              <a:gd name="connsiteX0-11" fmla="*/ 0 w 7210427"/>
              <a:gd name="connsiteY0-12" fmla="*/ 0 h 6867526"/>
              <a:gd name="connsiteX1-13" fmla="*/ 7210427 w 7210427"/>
              <a:gd name="connsiteY1-14" fmla="*/ 0 h 6867526"/>
              <a:gd name="connsiteX2-15" fmla="*/ 2324102 w 7210427"/>
              <a:gd name="connsiteY2-16" fmla="*/ 6867526 h 6867526"/>
              <a:gd name="connsiteX3-17" fmla="*/ 0 w 7210427"/>
              <a:gd name="connsiteY3-18" fmla="*/ 6858001 h 6867526"/>
              <a:gd name="connsiteX4-19" fmla="*/ 0 w 7210427"/>
              <a:gd name="connsiteY4-20" fmla="*/ 0 h 6867526"/>
              <a:gd name="connsiteX0-21" fmla="*/ 0 w 7210427"/>
              <a:gd name="connsiteY0-22" fmla="*/ 0 h 6867526"/>
              <a:gd name="connsiteX1-23" fmla="*/ 7210427 w 7210427"/>
              <a:gd name="connsiteY1-24" fmla="*/ 0 h 6867526"/>
              <a:gd name="connsiteX2-25" fmla="*/ 2837909 w 7210427"/>
              <a:gd name="connsiteY2-26" fmla="*/ 6867526 h 6867526"/>
              <a:gd name="connsiteX3-27" fmla="*/ 0 w 7210427"/>
              <a:gd name="connsiteY3-28" fmla="*/ 6858001 h 6867526"/>
              <a:gd name="connsiteX4-29" fmla="*/ 0 w 7210427"/>
              <a:gd name="connsiteY4-30" fmla="*/ 0 h 6867526"/>
              <a:gd name="connsiteX0-31" fmla="*/ 0 w 7210427"/>
              <a:gd name="connsiteY0-32" fmla="*/ 0 h 6882040"/>
              <a:gd name="connsiteX1-33" fmla="*/ 7210427 w 7210427"/>
              <a:gd name="connsiteY1-34" fmla="*/ 0 h 6882040"/>
              <a:gd name="connsiteX2-35" fmla="*/ 3686964 w 7210427"/>
              <a:gd name="connsiteY2-36" fmla="*/ 6882040 h 6882040"/>
              <a:gd name="connsiteX3-37" fmla="*/ 0 w 7210427"/>
              <a:gd name="connsiteY3-38" fmla="*/ 6858001 h 6882040"/>
              <a:gd name="connsiteX4-39" fmla="*/ 0 w 7210427"/>
              <a:gd name="connsiteY4-40" fmla="*/ 0 h 688204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7210427" h="6882040">
                <a:moveTo>
                  <a:pt x="0" y="0"/>
                </a:moveTo>
                <a:lnTo>
                  <a:pt x="7210427" y="0"/>
                </a:lnTo>
                <a:lnTo>
                  <a:pt x="3686964" y="6882040"/>
                </a:lnTo>
                <a:lnTo>
                  <a:pt x="0" y="6858001"/>
                </a:lnTo>
                <a:lnTo>
                  <a:pt x="0"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3" name="文本框 22"/>
          <p:cNvSpPr txBox="1"/>
          <p:nvPr>
            <p:custDataLst>
              <p:tags r:id="rId5"/>
            </p:custDataLst>
          </p:nvPr>
        </p:nvSpPr>
        <p:spPr>
          <a:xfrm>
            <a:off x="342900" y="2753926"/>
            <a:ext cx="5360528" cy="120032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200" b="1">
                <a:solidFill>
                  <a:schemeClr val="tx1">
                    <a:lumMod val="50000"/>
                    <a:lumOff val="50000"/>
                    <a:alpha val="20000"/>
                  </a:schemeClr>
                </a:solidFill>
              </a:rPr>
              <a:t>CONTENTS</a:t>
            </a:r>
          </a:p>
        </p:txBody>
      </p:sp>
      <p:grpSp>
        <p:nvGrpSpPr>
          <p:cNvPr id="2" name="组合 1"/>
          <p:cNvGrpSpPr/>
          <p:nvPr>
            <p:custDataLst>
              <p:tags r:id="rId6"/>
            </p:custDataLst>
          </p:nvPr>
        </p:nvGrpSpPr>
        <p:grpSpPr>
          <a:xfrm>
            <a:off x="1577145" y="1289509"/>
            <a:ext cx="2659770" cy="4923234"/>
            <a:chOff x="1577145" y="1289509"/>
            <a:chExt cx="2659770" cy="4923234"/>
          </a:xfrm>
        </p:grpSpPr>
        <p:pic>
          <p:nvPicPr>
            <p:cNvPr id="4" name="图片 3"/>
            <p:cNvPicPr>
              <a:picLocks noChangeAspect="1"/>
            </p:cNvPicPr>
            <p:nvPr>
              <p:custDataLst>
                <p:tags r:id="rId8"/>
              </p:custDataLst>
            </p:nvPr>
          </p:nvPicPr>
          <p:blipFill>
            <a:blip r:embed="rId7"/>
            <a:stretch>
              <a:fillRect/>
            </a:stretch>
          </p:blipFill>
          <p:spPr>
            <a:xfrm>
              <a:off x="1577145" y="1289509"/>
              <a:ext cx="2659770" cy="4923234"/>
            </a:xfrm>
            <a:prstGeom prst="rect">
              <a:avLst/>
            </a:prstGeom>
          </p:spPr>
        </p:pic>
        <p:sp>
          <p:nvSpPr>
            <p:cNvPr id="19" name="椭圆 18"/>
            <p:cNvSpPr/>
            <p:nvPr>
              <p:custDataLst>
                <p:tags r:id="rId9"/>
              </p:custDataLst>
            </p:nvPr>
          </p:nvSpPr>
          <p:spPr>
            <a:xfrm>
              <a:off x="3033157" y="1875264"/>
              <a:ext cx="135961" cy="128299"/>
            </a:xfrm>
            <a:prstGeom prst="ellipse">
              <a:avLst/>
            </a:prstGeom>
            <a:solidFill>
              <a:srgbClr val="FFA8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椭圆 19"/>
            <p:cNvSpPr/>
            <p:nvPr>
              <p:custDataLst>
                <p:tags r:id="rId10"/>
              </p:custDataLst>
            </p:nvPr>
          </p:nvSpPr>
          <p:spPr>
            <a:xfrm>
              <a:off x="2659857" y="1875263"/>
              <a:ext cx="114300" cy="105938"/>
            </a:xfrm>
            <a:prstGeom prst="ellipse">
              <a:avLst/>
            </a:prstGeom>
            <a:solidFill>
              <a:srgbClr val="FFA8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6" name="文本框 5"/>
          <p:cNvSpPr txBox="1"/>
          <p:nvPr>
            <p:custDataLst>
              <p:tags r:id="rId11"/>
            </p:custDataLst>
          </p:nvPr>
        </p:nvSpPr>
        <p:spPr>
          <a:xfrm>
            <a:off x="1978025" y="2449830"/>
            <a:ext cx="1859280" cy="85661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a:latin typeface="+mj-lt"/>
                <a:ea typeface="+mj-ea"/>
                <a:cs typeface="+mj-cs"/>
              </a:rPr>
              <a:t>婚姻家事</a:t>
            </a:r>
          </a:p>
        </p:txBody>
      </p:sp>
      <p:sp>
        <p:nvSpPr>
          <p:cNvPr id="16" name="椭圆 15"/>
          <p:cNvSpPr>
            <a:spLocks noChangeArrowheads="1"/>
          </p:cNvSpPr>
          <p:nvPr>
            <p:custDataLst>
              <p:tags r:id="rId12"/>
            </p:custDataLst>
          </p:nvPr>
        </p:nvSpPr>
        <p:spPr bwMode="auto">
          <a:xfrm>
            <a:off x="7192225" y="1963876"/>
            <a:ext cx="736600" cy="735012"/>
          </a:xfrm>
          <a:prstGeom prst="ellipse">
            <a:avLst/>
          </a:prstGeom>
          <a:solidFill>
            <a:schemeClr val="accent5"/>
          </a:solidFill>
          <a:ln>
            <a:noFill/>
          </a:ln>
        </p:spPr>
        <p:txBody>
          <a:bodyPr anchor="ctr">
            <a:normAutofit/>
          </a:bodyP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endParaRPr lang="zh-CN" altLang="en-US" sz="1800">
              <a:latin typeface="+mn-lt"/>
              <a:ea typeface="+mn-ea"/>
            </a:endParaRPr>
          </a:p>
        </p:txBody>
      </p:sp>
      <p:sp>
        <p:nvSpPr>
          <p:cNvPr id="17" name="椭圆 16"/>
          <p:cNvSpPr>
            <a:spLocks noChangeArrowheads="1"/>
          </p:cNvSpPr>
          <p:nvPr>
            <p:custDataLst>
              <p:tags r:id="rId13"/>
            </p:custDataLst>
          </p:nvPr>
        </p:nvSpPr>
        <p:spPr bwMode="auto">
          <a:xfrm>
            <a:off x="7246200" y="2016263"/>
            <a:ext cx="628650" cy="630238"/>
          </a:xfrm>
          <a:prstGeom prst="ellipse">
            <a:avLst/>
          </a:prstGeom>
          <a:solidFill>
            <a:schemeClr val="accent4">
              <a:lumMod val="60000"/>
              <a:lumOff val="40000"/>
            </a:schemeClr>
          </a:solidFill>
          <a:ln>
            <a:noFill/>
          </a:ln>
        </p:spPr>
        <p:txBody>
          <a:bodyPr lIns="0" tIns="0" rIns="0" bIns="0" anchor="ctr">
            <a:normAutofit/>
          </a:bodyP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r>
              <a:rPr lang="en-US" altLang="zh-CN" sz="2000">
                <a:latin typeface="+mn-lt"/>
                <a:ea typeface="+mn-ea"/>
              </a:rPr>
              <a:t>01</a:t>
            </a:r>
          </a:p>
        </p:txBody>
      </p:sp>
      <p:sp>
        <p:nvSpPr>
          <p:cNvPr id="18" name="文本框 35"/>
          <p:cNvSpPr txBox="1">
            <a:spLocks noChangeArrowheads="1"/>
          </p:cNvSpPr>
          <p:nvPr>
            <p:custDataLst>
              <p:tags r:id="rId14"/>
            </p:custDataLst>
          </p:nvPr>
        </p:nvSpPr>
        <p:spPr bwMode="auto">
          <a:xfrm>
            <a:off x="8128443" y="2068015"/>
            <a:ext cx="1792542"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Arial Narrow" panose="020b0606020202030204" pitchFamily="34" charset="0"/>
                <a:ea typeface="微软雅黑"/>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Narrow" panose="020b0606020202030204" pitchFamily="34" charset="0"/>
                <a:ea typeface="微软雅黑"/>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Narrow" panose="020b0606020202030204" pitchFamily="34" charset="0"/>
                <a:ea typeface="微软雅黑"/>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9pPr>
          </a:lstStyle>
          <a:p>
            <a:pPr>
              <a:spcBef>
                <a:spcPct val="0"/>
              </a:spcBef>
              <a:buNone/>
              <a:defRPr/>
            </a:pPr>
            <a:r>
              <a:rPr lang="zh-CN" altLang="en-US" sz="2800">
                <a:latin typeface="+mn-lt"/>
                <a:ea typeface="+mn-ea"/>
              </a:rPr>
              <a:t>业务介绍</a:t>
            </a:r>
          </a:p>
        </p:txBody>
      </p:sp>
      <p:sp>
        <p:nvSpPr>
          <p:cNvPr id="13" name="椭圆 12"/>
          <p:cNvSpPr>
            <a:spLocks noChangeArrowheads="1"/>
          </p:cNvSpPr>
          <p:nvPr>
            <p:custDataLst>
              <p:tags r:id="rId15"/>
            </p:custDataLst>
          </p:nvPr>
        </p:nvSpPr>
        <p:spPr bwMode="auto">
          <a:xfrm>
            <a:off x="6549568" y="3068501"/>
            <a:ext cx="736600" cy="736600"/>
          </a:xfrm>
          <a:prstGeom prst="ellipse">
            <a:avLst/>
          </a:prstGeom>
          <a:solidFill>
            <a:schemeClr val="accent5"/>
          </a:solidFill>
          <a:ln>
            <a:noFill/>
          </a:ln>
        </p:spPr>
        <p:txBody>
          <a:bodyPr anchor="ctr">
            <a:normAutofit/>
          </a:bodyP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endParaRPr lang="zh-CN" altLang="en-US" sz="1800">
              <a:latin typeface="+mn-lt"/>
              <a:ea typeface="+mn-ea"/>
            </a:endParaRPr>
          </a:p>
        </p:txBody>
      </p:sp>
      <p:sp>
        <p:nvSpPr>
          <p:cNvPr id="14" name="椭圆 13"/>
          <p:cNvSpPr>
            <a:spLocks noChangeArrowheads="1"/>
          </p:cNvSpPr>
          <p:nvPr>
            <p:custDataLst>
              <p:tags r:id="rId16"/>
            </p:custDataLst>
          </p:nvPr>
        </p:nvSpPr>
        <p:spPr bwMode="auto">
          <a:xfrm>
            <a:off x="6601955" y="3122476"/>
            <a:ext cx="630238" cy="628650"/>
          </a:xfrm>
          <a:prstGeom prst="ellipse">
            <a:avLst/>
          </a:prstGeom>
          <a:solidFill>
            <a:schemeClr val="accent4">
              <a:lumMod val="60000"/>
              <a:lumOff val="40000"/>
            </a:schemeClr>
          </a:solidFill>
          <a:ln>
            <a:noFill/>
          </a:ln>
        </p:spPr>
        <p:txBody>
          <a:bodyPr lIns="0" tIns="0" rIns="0" bIns="0" anchor="ctr">
            <a:normAutofit/>
          </a:bodyP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r>
              <a:rPr lang="en-US" altLang="zh-CN" sz="2000">
                <a:latin typeface="+mn-lt"/>
                <a:ea typeface="+mn-ea"/>
              </a:rPr>
              <a:t>02</a:t>
            </a:r>
          </a:p>
        </p:txBody>
      </p:sp>
      <p:sp>
        <p:nvSpPr>
          <p:cNvPr id="15" name="文本框 36"/>
          <p:cNvSpPr txBox="1">
            <a:spLocks noChangeArrowheads="1"/>
          </p:cNvSpPr>
          <p:nvPr>
            <p:custDataLst>
              <p:tags r:id="rId17"/>
            </p:custDataLst>
          </p:nvPr>
        </p:nvSpPr>
        <p:spPr bwMode="auto">
          <a:xfrm>
            <a:off x="7491502" y="3174863"/>
            <a:ext cx="1793468"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Arial Narrow" panose="020b0606020202030204" pitchFamily="34" charset="0"/>
                <a:ea typeface="微软雅黑"/>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Narrow" panose="020b0606020202030204" pitchFamily="34" charset="0"/>
                <a:ea typeface="微软雅黑"/>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Narrow" panose="020b0606020202030204" pitchFamily="34" charset="0"/>
                <a:ea typeface="微软雅黑"/>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9pPr>
          </a:lstStyle>
          <a:p>
            <a:pPr>
              <a:spcBef>
                <a:spcPct val="0"/>
              </a:spcBef>
              <a:buNone/>
              <a:defRPr/>
            </a:pPr>
            <a:r>
              <a:rPr lang="zh-CN" altLang="en-US" sz="2800">
                <a:latin typeface="+mn-lt"/>
                <a:ea typeface="+mn-ea"/>
              </a:rPr>
              <a:t>业务技巧</a:t>
            </a:r>
          </a:p>
        </p:txBody>
      </p:sp>
      <p:sp>
        <p:nvSpPr>
          <p:cNvPr id="10" name="椭圆 9"/>
          <p:cNvSpPr>
            <a:spLocks noChangeArrowheads="1"/>
          </p:cNvSpPr>
          <p:nvPr>
            <p:custDataLst>
              <p:tags r:id="rId18"/>
            </p:custDataLst>
          </p:nvPr>
        </p:nvSpPr>
        <p:spPr bwMode="auto">
          <a:xfrm>
            <a:off x="5884799" y="4155664"/>
            <a:ext cx="735012" cy="736600"/>
          </a:xfrm>
          <a:prstGeom prst="ellipse">
            <a:avLst/>
          </a:prstGeom>
          <a:solidFill>
            <a:schemeClr val="accent5"/>
          </a:solidFill>
          <a:ln>
            <a:noFill/>
          </a:ln>
        </p:spPr>
        <p:txBody>
          <a:bodyPr anchor="ctr">
            <a:normAutofit/>
          </a:bodyP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endParaRPr lang="zh-CN" altLang="en-US" sz="1800">
              <a:latin typeface="+mn-lt"/>
              <a:ea typeface="+mn-ea"/>
            </a:endParaRPr>
          </a:p>
        </p:txBody>
      </p:sp>
      <p:sp>
        <p:nvSpPr>
          <p:cNvPr id="11" name="椭圆 10"/>
          <p:cNvSpPr>
            <a:spLocks noChangeArrowheads="1"/>
          </p:cNvSpPr>
          <p:nvPr>
            <p:custDataLst>
              <p:tags r:id="rId19"/>
            </p:custDataLst>
          </p:nvPr>
        </p:nvSpPr>
        <p:spPr bwMode="auto">
          <a:xfrm>
            <a:off x="5937186" y="4208053"/>
            <a:ext cx="630238" cy="630237"/>
          </a:xfrm>
          <a:prstGeom prst="ellipse">
            <a:avLst/>
          </a:prstGeom>
          <a:solidFill>
            <a:schemeClr val="accent4">
              <a:lumMod val="60000"/>
              <a:lumOff val="40000"/>
            </a:schemeClr>
          </a:solidFill>
          <a:ln>
            <a:noFill/>
          </a:ln>
        </p:spPr>
        <p:txBody>
          <a:bodyPr lIns="0" tIns="0" rIns="0" bIns="0" anchor="ctr">
            <a:normAutofit/>
          </a:bodyP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a:ea typeface="宋体" panose="02010600030101010101" pitchFamily="2" charset="-122"/>
                <a:cs typeface="+mn-cs"/>
              </a:defRPr>
            </a:lvl9pPr>
          </a:lstStyle>
          <a:p>
            <a:pPr algn="ctr" eaLnBrk="1" hangingPunct="1">
              <a:spcBef>
                <a:spcPct val="0"/>
              </a:spcBef>
              <a:buFont typeface="Arial" pitchFamily="34" charset="0"/>
              <a:buNone/>
            </a:pPr>
            <a:r>
              <a:rPr lang="en-US" altLang="zh-CN" sz="2000">
                <a:latin typeface="+mn-lt"/>
                <a:ea typeface="+mn-ea"/>
              </a:rPr>
              <a:t>03</a:t>
            </a:r>
          </a:p>
        </p:txBody>
      </p:sp>
      <p:sp>
        <p:nvSpPr>
          <p:cNvPr id="12" name="文本框 37"/>
          <p:cNvSpPr txBox="1">
            <a:spLocks noChangeArrowheads="1"/>
          </p:cNvSpPr>
          <p:nvPr>
            <p:custDataLst>
              <p:tags r:id="rId20"/>
            </p:custDataLst>
          </p:nvPr>
        </p:nvSpPr>
        <p:spPr bwMode="auto">
          <a:xfrm>
            <a:off x="6787044" y="4323939"/>
            <a:ext cx="1792542"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Arial Narrow" panose="020b0606020202030204" pitchFamily="34" charset="0"/>
                <a:ea typeface="微软雅黑"/>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Narrow" panose="020b0606020202030204" pitchFamily="34" charset="0"/>
                <a:ea typeface="微软雅黑"/>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Narrow" panose="020b0606020202030204" pitchFamily="34" charset="0"/>
                <a:ea typeface="微软雅黑"/>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a:cs typeface="+mn-cs"/>
              </a:defRPr>
            </a:lvl9pPr>
          </a:lstStyle>
          <a:p>
            <a:pPr>
              <a:buNone/>
            </a:pPr>
            <a:r>
              <a:rPr lang="zh-CN" altLang="en-US" sz="2800">
                <a:latin typeface="+mn-lt"/>
                <a:ea typeface="+mn-ea"/>
              </a:rPr>
              <a:t>风险防范</a:t>
            </a: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p:custDataLst>
              <p:tags r:id="rId5"/>
            </p:custDataLst>
          </p:nvPr>
        </p:nvPicPr>
        <p:blipFill>
          <a:blip r:embed="rId4"/>
          <a:stretch>
            <a:fillRect/>
          </a:stretch>
        </p:blipFill>
        <p:spPr>
          <a:xfrm>
            <a:off x="7561941" y="1340202"/>
            <a:ext cx="3758736" cy="3390054"/>
          </a:xfrm>
          <a:prstGeom prst="rect">
            <a:avLst/>
          </a:prstGeom>
        </p:spPr>
      </p:pic>
      <p:grpSp>
        <p:nvGrpSpPr>
          <p:cNvPr id="7" name="组合 6"/>
          <p:cNvGrpSpPr/>
          <p:nvPr>
            <p:custDataLst>
              <p:tags r:id="rId6"/>
            </p:custDataLst>
          </p:nvPr>
        </p:nvGrpSpPr>
        <p:grpSpPr>
          <a:xfrm>
            <a:off x="1263207" y="3070602"/>
            <a:ext cx="463991" cy="1255551"/>
            <a:chOff x="4967085" y="3027136"/>
            <a:chExt cx="635280" cy="1719056"/>
          </a:xfrm>
          <a:solidFill>
            <a:schemeClr val="accent3">
              <a:lumMod val="50000"/>
            </a:schemeClr>
          </a:solidFill>
        </p:grpSpPr>
        <p:sp>
          <p:nvSpPr>
            <p:cNvPr id="8" name="矩形 7"/>
            <p:cNvSpPr/>
            <p:nvPr>
              <p:custDataLst>
                <p:tags r:id="rId7"/>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8"/>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9"/>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1" name="矩形 10"/>
            <p:cNvSpPr/>
            <p:nvPr>
              <p:custDataLst>
                <p:tags r:id="rId10"/>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2" name="矩形 11"/>
            <p:cNvSpPr/>
            <p:nvPr>
              <p:custDataLst>
                <p:tags r:id="rId11"/>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3" name="矩形 12"/>
            <p:cNvSpPr/>
            <p:nvPr>
              <p:custDataLst>
                <p:tags r:id="rId12"/>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2" name="标题 1"/>
          <p:cNvSpPr>
            <a:spLocks noGrp="1"/>
          </p:cNvSpPr>
          <p:nvPr>
            <p:ph type="title"/>
            <p:custDataLst>
              <p:tags r:id="rId13"/>
            </p:custDataLst>
          </p:nvPr>
        </p:nvSpPr>
        <p:spPr>
          <a:xfrm>
            <a:off x="2332355" y="3270885"/>
            <a:ext cx="3146425" cy="925195"/>
          </a:xfrm>
        </p:spPr>
        <p:txBody>
          <a:bodyPr>
            <a:normAutofit fontScale="90000"/>
          </a:bodyPr>
          <a:lstStyle/>
          <a:p>
            <a:r>
              <a:rPr lang="zh-CN" altLang="en-US"/>
              <a:t>业务介绍</a:t>
            </a:r>
          </a:p>
        </p:txBody>
      </p:sp>
    </p:spTree>
    <p:custDataLst>
      <p:tags r:id="rId1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26185" y="549275"/>
            <a:ext cx="2805430" cy="523240"/>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tx1">
                    <a:lumMod val="65000"/>
                    <a:lumOff val="35000"/>
                  </a:schemeClr>
                </a:solidFill>
                <a:latin typeface="+mj-lt"/>
                <a:ea typeface="+mj-ea"/>
                <a:cs typeface="+mj-cs"/>
              </a:rPr>
              <a:t>业务基本情况介绍</a:t>
            </a:r>
          </a:p>
        </p:txBody>
      </p:sp>
      <p:pic>
        <p:nvPicPr>
          <p:cNvPr id="2050" name="Picture 2"/>
          <p:cNvPicPr>
            <a:picLocks noChangeAspect="1" noChangeArrowheads="1"/>
          </p:cNvPicPr>
          <p:nvPr>
            <p:custDataLst>
              <p:tags r:id="rId14"/>
            </p:custDataLst>
          </p:nvPr>
        </p:nvPicPr>
        <p:blipFill>
          <a:blip r:embed="rId13"/>
          <a:srcRect b="-92"/>
          <a:stretch>
            <a:fillRect/>
          </a:stretch>
        </p:blipFill>
        <p:spPr bwMode="auto">
          <a:xfrm>
            <a:off x="7576457" y="0"/>
            <a:ext cx="4615543" cy="6886681"/>
          </a:xfrm>
          <a:prstGeom prst="rect">
            <a:avLst/>
          </a:prstGeom>
          <a:noFill/>
          <a:extLst>
            <a:ext uri="{909E8E84-426E-40DD-AFC4-6F175D3DCCD1}">
              <a14:hiddenFill xmlns:a14="http://schemas.microsoft.com/office/drawing/2010/main">
                <a:solidFill>
                  <a:srgbClr val="FFFFFF"/>
                </a:solidFill>
              </a14:hiddenFill>
            </a:ext>
          </a:extLst>
        </p:spPr>
      </p:pic>
      <p:sp>
        <p:nvSpPr>
          <p:cNvPr id="18" name="矩形 17"/>
          <p:cNvSpPr/>
          <p:nvPr>
            <p:custDataLst>
              <p:tags r:id="rId15"/>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Freeform 234@|5FFC:14998031|FBC:16777215|LFC:16777215|LBC:16777215"/>
          <p:cNvSpPr/>
          <p:nvPr>
            <p:custDataLst>
              <p:tags r:id="rId16"/>
            </p:custDataLst>
          </p:nvPr>
        </p:nvSpPr>
        <p:spPr bwMode="auto">
          <a:xfrm>
            <a:off x="4032035" y="1442071"/>
            <a:ext cx="1677317" cy="1652215"/>
          </a:xfrm>
          <a:custGeom>
            <a:gdLst>
              <a:gd name="T0" fmla="*/ 381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4 w 426"/>
              <a:gd name="T15" fmla="*/ 426 h 540"/>
              <a:gd name="T16" fmla="*/ 381 w 426"/>
              <a:gd name="T17" fmla="*/ 426 h 540"/>
              <a:gd name="T18" fmla="*/ 426 w 426"/>
              <a:gd name="T19" fmla="*/ 380 h 540"/>
              <a:gd name="T20" fmla="*/ 426 w 426"/>
              <a:gd name="T21" fmla="*/ 46 h 540"/>
              <a:gd name="T22" fmla="*/ 381 w 426"/>
              <a:gd name="T23" fmla="*/ 0 h 5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1" y="0"/>
                </a:moveTo>
                <a:cubicBezTo>
                  <a:pt x="46" y="0"/>
                  <a:pt x="46" y="0"/>
                  <a:pt x="46" y="0"/>
                </a:cubicBezTo>
                <a:cubicBezTo>
                  <a:pt x="21" y="0"/>
                  <a:pt x="0" y="20"/>
                  <a:pt x="0" y="46"/>
                </a:cubicBezTo>
                <a:cubicBezTo>
                  <a:pt x="0" y="380"/>
                  <a:pt x="0" y="380"/>
                  <a:pt x="0" y="380"/>
                </a:cubicBezTo>
                <a:cubicBezTo>
                  <a:pt x="0" y="405"/>
                  <a:pt x="21" y="426"/>
                  <a:pt x="46" y="426"/>
                </a:cubicBezTo>
                <a:cubicBezTo>
                  <a:pt x="164" y="426"/>
                  <a:pt x="164" y="426"/>
                  <a:pt x="164" y="426"/>
                </a:cubicBezTo>
                <a:cubicBezTo>
                  <a:pt x="213" y="540"/>
                  <a:pt x="213" y="540"/>
                  <a:pt x="213" y="540"/>
                </a:cubicBezTo>
                <a:cubicBezTo>
                  <a:pt x="264" y="426"/>
                  <a:pt x="264" y="426"/>
                  <a:pt x="264" y="426"/>
                </a:cubicBezTo>
                <a:cubicBezTo>
                  <a:pt x="381" y="426"/>
                  <a:pt x="381" y="426"/>
                  <a:pt x="381" y="426"/>
                </a:cubicBezTo>
                <a:cubicBezTo>
                  <a:pt x="406" y="426"/>
                  <a:pt x="426" y="405"/>
                  <a:pt x="426" y="380"/>
                </a:cubicBezTo>
                <a:cubicBezTo>
                  <a:pt x="426" y="46"/>
                  <a:pt x="426" y="46"/>
                  <a:pt x="426" y="46"/>
                </a:cubicBezTo>
                <a:cubicBezTo>
                  <a:pt x="426" y="20"/>
                  <a:pt x="406" y="0"/>
                  <a:pt x="381" y="0"/>
                </a:cubicBezTo>
                <a:close/>
              </a:path>
            </a:pathLst>
          </a:custGeom>
          <a:solidFill>
            <a:srgbClr val="5B9BD5"/>
          </a:solidFill>
          <a:ln>
            <a:noFill/>
          </a:ln>
        </p:spPr>
        <p:txBody>
          <a:bodyPr vert="horz" wrap="square" lIns="91440" tIns="45720" rIns="91440" bIns="612000" numCol="1" anchor="ctr" anchorCtr="0" compatLnSpc="1"/>
          <a:lstStyle>
            <a:defPPr>
              <a:defRPr lang="zh-CN"/>
            </a:defPPr>
            <a:lvl1pPr marL="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1pPr>
            <a:lvl2pPr marL="45720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2pPr>
            <a:lvl3pPr marL="91440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3pPr>
            <a:lvl4pPr marL="137160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4pPr>
            <a:lvl5pPr marL="182880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5pPr>
            <a:lvl6pPr marL="2286000" algn="l" defTabSz="914400" rtl="0" eaLnBrk="1" latinLnBrk="0" hangingPunct="1">
              <a:defRPr sz="1800" kern="1200">
                <a:solidFill>
                  <a:sysClr val="windowText" lastClr="000000"/>
                </a:solidFill>
                <a:latin typeface="Calibri"/>
                <a:ea typeface="宋体" panose="02010600030101010101" pitchFamily="2" charset="-122"/>
                <a:cs typeface="+mn-ea"/>
              </a:defRPr>
            </a:lvl6pPr>
            <a:lvl7pPr marL="2743200" algn="l" defTabSz="914400" rtl="0" eaLnBrk="1" latinLnBrk="0" hangingPunct="1">
              <a:defRPr sz="1800" kern="1200">
                <a:solidFill>
                  <a:sysClr val="windowText" lastClr="000000"/>
                </a:solidFill>
                <a:latin typeface="Calibri"/>
                <a:ea typeface="宋体" panose="02010600030101010101" pitchFamily="2" charset="-122"/>
                <a:cs typeface="+mn-ea"/>
              </a:defRPr>
            </a:lvl7pPr>
            <a:lvl8pPr marL="3200400" algn="l" defTabSz="914400" rtl="0" eaLnBrk="1" latinLnBrk="0" hangingPunct="1">
              <a:defRPr sz="1800" kern="1200">
                <a:solidFill>
                  <a:sysClr val="windowText" lastClr="000000"/>
                </a:solidFill>
                <a:latin typeface="Calibri"/>
                <a:ea typeface="宋体" panose="02010600030101010101" pitchFamily="2" charset="-122"/>
                <a:cs typeface="+mn-ea"/>
              </a:defRPr>
            </a:lvl8pPr>
            <a:lvl9pPr marL="3657600" algn="l" defTabSz="914400" rtl="0" eaLnBrk="1" latinLnBrk="0" hangingPunct="1">
              <a:defRPr sz="1800" kern="1200">
                <a:solidFill>
                  <a:sysClr val="windowText" lastClr="000000"/>
                </a:solidFill>
                <a:latin typeface="Calibri"/>
                <a:ea typeface="宋体" panose="02010600030101010101" pitchFamily="2" charset="-122"/>
                <a:cs typeface="+mn-ea"/>
              </a:defRPr>
            </a:lvl9pPr>
          </a:lstStyle>
          <a:p>
            <a:pPr algn="ctr"/>
            <a:r>
              <a:rPr lang="zh-CN" altLang="en-US" sz="3200">
                <a:solidFill>
                  <a:sysClr val="window" lastClr="FFFFFF"/>
                </a:solidFill>
                <a:latin typeface="Arial" pitchFamily="34" charset="0"/>
                <a:ea typeface="微软雅黑"/>
              </a:rPr>
              <a:t>现代</a:t>
            </a:r>
          </a:p>
        </p:txBody>
      </p:sp>
      <p:sp>
        <p:nvSpPr>
          <p:cNvPr id="2" name="矩形 1"/>
          <p:cNvSpPr/>
          <p:nvPr>
            <p:custDataLst>
              <p:tags r:id="rId17"/>
            </p:custDataLst>
          </p:nvPr>
        </p:nvSpPr>
        <p:spPr>
          <a:xfrm>
            <a:off x="3343281" y="3231017"/>
            <a:ext cx="3862193" cy="1756273"/>
          </a:xfrm>
          <a:prstGeom prst="rect">
            <a:avLst/>
          </a:prstGeom>
        </p:spPr>
        <p:txBody>
          <a:bodyPr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2000"/>
              <a:t>①主要标的：涉及资本市场</a:t>
            </a:r>
            <a:endParaRPr lang="zh-CN" altLang="en-US" sz="2000">
              <a:sym typeface="+mn-ea"/>
            </a:endParaRPr>
          </a:p>
          <a:p>
            <a:pPr algn="l">
              <a:lnSpc>
                <a:spcPct val="120000"/>
              </a:lnSpc>
            </a:pPr>
            <a:r>
              <a:rPr lang="zh-CN" altLang="en-US" sz="2000"/>
              <a:t>②业务创收：不断提高</a:t>
            </a:r>
          </a:p>
          <a:p>
            <a:pPr algn="l">
              <a:lnSpc>
                <a:spcPct val="120000"/>
              </a:lnSpc>
            </a:pPr>
            <a:r>
              <a:rPr lang="zh-CN" altLang="en-US" sz="2000"/>
              <a:t>③从业人员：财税法、证券法</a:t>
            </a:r>
          </a:p>
        </p:txBody>
      </p:sp>
      <p:sp>
        <p:nvSpPr>
          <p:cNvPr id="16" name="Freeform 234@|5FFC:14998031|FBC:16777215|LFC:16777215|LBC:16777215"/>
          <p:cNvSpPr/>
          <p:nvPr>
            <p:custDataLst>
              <p:tags r:id="rId18"/>
            </p:custDataLst>
          </p:nvPr>
        </p:nvSpPr>
        <p:spPr bwMode="auto">
          <a:xfrm>
            <a:off x="920600" y="1442071"/>
            <a:ext cx="1677317" cy="1652215"/>
          </a:xfrm>
          <a:custGeom>
            <a:gdLst>
              <a:gd name="T0" fmla="*/ 381 w 426"/>
              <a:gd name="T1" fmla="*/ 0 h 540"/>
              <a:gd name="T2" fmla="*/ 46 w 426"/>
              <a:gd name="T3" fmla="*/ 0 h 540"/>
              <a:gd name="T4" fmla="*/ 0 w 426"/>
              <a:gd name="T5" fmla="*/ 46 h 540"/>
              <a:gd name="T6" fmla="*/ 0 w 426"/>
              <a:gd name="T7" fmla="*/ 380 h 540"/>
              <a:gd name="T8" fmla="*/ 46 w 426"/>
              <a:gd name="T9" fmla="*/ 426 h 540"/>
              <a:gd name="T10" fmla="*/ 164 w 426"/>
              <a:gd name="T11" fmla="*/ 426 h 540"/>
              <a:gd name="T12" fmla="*/ 213 w 426"/>
              <a:gd name="T13" fmla="*/ 540 h 540"/>
              <a:gd name="T14" fmla="*/ 264 w 426"/>
              <a:gd name="T15" fmla="*/ 426 h 540"/>
              <a:gd name="T16" fmla="*/ 381 w 426"/>
              <a:gd name="T17" fmla="*/ 426 h 540"/>
              <a:gd name="T18" fmla="*/ 426 w 426"/>
              <a:gd name="T19" fmla="*/ 380 h 540"/>
              <a:gd name="T20" fmla="*/ 426 w 426"/>
              <a:gd name="T21" fmla="*/ 46 h 540"/>
              <a:gd name="T22" fmla="*/ 381 w 426"/>
              <a:gd name="T23" fmla="*/ 0 h 5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6" h="540">
                <a:moveTo>
                  <a:pt x="381" y="0"/>
                </a:moveTo>
                <a:cubicBezTo>
                  <a:pt x="46" y="0"/>
                  <a:pt x="46" y="0"/>
                  <a:pt x="46" y="0"/>
                </a:cubicBezTo>
                <a:cubicBezTo>
                  <a:pt x="21" y="0"/>
                  <a:pt x="0" y="20"/>
                  <a:pt x="0" y="46"/>
                </a:cubicBezTo>
                <a:cubicBezTo>
                  <a:pt x="0" y="380"/>
                  <a:pt x="0" y="380"/>
                  <a:pt x="0" y="380"/>
                </a:cubicBezTo>
                <a:cubicBezTo>
                  <a:pt x="0" y="405"/>
                  <a:pt x="21" y="426"/>
                  <a:pt x="46" y="426"/>
                </a:cubicBezTo>
                <a:cubicBezTo>
                  <a:pt x="164" y="426"/>
                  <a:pt x="164" y="426"/>
                  <a:pt x="164" y="426"/>
                </a:cubicBezTo>
                <a:cubicBezTo>
                  <a:pt x="213" y="540"/>
                  <a:pt x="213" y="540"/>
                  <a:pt x="213" y="540"/>
                </a:cubicBezTo>
                <a:cubicBezTo>
                  <a:pt x="264" y="426"/>
                  <a:pt x="264" y="426"/>
                  <a:pt x="264" y="426"/>
                </a:cubicBezTo>
                <a:cubicBezTo>
                  <a:pt x="381" y="426"/>
                  <a:pt x="381" y="426"/>
                  <a:pt x="381" y="426"/>
                </a:cubicBezTo>
                <a:cubicBezTo>
                  <a:pt x="406" y="426"/>
                  <a:pt x="426" y="405"/>
                  <a:pt x="426" y="380"/>
                </a:cubicBezTo>
                <a:cubicBezTo>
                  <a:pt x="426" y="46"/>
                  <a:pt x="426" y="46"/>
                  <a:pt x="426" y="46"/>
                </a:cubicBezTo>
                <a:cubicBezTo>
                  <a:pt x="426" y="20"/>
                  <a:pt x="406" y="0"/>
                  <a:pt x="381" y="0"/>
                </a:cubicBezTo>
                <a:close/>
              </a:path>
            </a:pathLst>
          </a:custGeom>
          <a:solidFill>
            <a:srgbClr val="D74D6E"/>
          </a:solidFill>
          <a:ln>
            <a:noFill/>
          </a:ln>
        </p:spPr>
        <p:txBody>
          <a:bodyPr vert="horz" wrap="square" lIns="91440" tIns="45720" rIns="91440" bIns="612000" numCol="1" anchor="ctr" anchorCtr="0" compatLnSpc="1"/>
          <a:lstStyle>
            <a:defPPr>
              <a:defRPr lang="zh-CN"/>
            </a:defPPr>
            <a:lvl1pPr marL="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1pPr>
            <a:lvl2pPr marL="45720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2pPr>
            <a:lvl3pPr marL="91440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3pPr>
            <a:lvl4pPr marL="137160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4pPr>
            <a:lvl5pPr marL="1828800" algn="l" defTabSz="914400" rtl="0" eaLnBrk="0" fontAlgn="base" latinLnBrk="0" hangingPunct="0">
              <a:spcBef>
                <a:spcPct val="0"/>
              </a:spcBef>
              <a:spcAft>
                <a:spcPct val="0"/>
              </a:spcAft>
              <a:defRPr sz="1800" kern="1200">
                <a:solidFill>
                  <a:sysClr val="windowText" lastClr="000000"/>
                </a:solidFill>
                <a:latin typeface="Calibri"/>
                <a:ea typeface="宋体" panose="02010600030101010101" pitchFamily="2" charset="-122"/>
                <a:cs typeface="+mn-ea"/>
              </a:defRPr>
            </a:lvl5pPr>
            <a:lvl6pPr marL="2286000" algn="l" defTabSz="914400" rtl="0" eaLnBrk="1" latinLnBrk="0" hangingPunct="1">
              <a:defRPr sz="1800" kern="1200">
                <a:solidFill>
                  <a:sysClr val="windowText" lastClr="000000"/>
                </a:solidFill>
                <a:latin typeface="Calibri"/>
                <a:ea typeface="宋体" panose="02010600030101010101" pitchFamily="2" charset="-122"/>
                <a:cs typeface="+mn-ea"/>
              </a:defRPr>
            </a:lvl6pPr>
            <a:lvl7pPr marL="2743200" algn="l" defTabSz="914400" rtl="0" eaLnBrk="1" latinLnBrk="0" hangingPunct="1">
              <a:defRPr sz="1800" kern="1200">
                <a:solidFill>
                  <a:sysClr val="windowText" lastClr="000000"/>
                </a:solidFill>
                <a:latin typeface="Calibri"/>
                <a:ea typeface="宋体" panose="02010600030101010101" pitchFamily="2" charset="-122"/>
                <a:cs typeface="+mn-ea"/>
              </a:defRPr>
            </a:lvl7pPr>
            <a:lvl8pPr marL="3200400" algn="l" defTabSz="914400" rtl="0" eaLnBrk="1" latinLnBrk="0" hangingPunct="1">
              <a:defRPr sz="1800" kern="1200">
                <a:solidFill>
                  <a:sysClr val="windowText" lastClr="000000"/>
                </a:solidFill>
                <a:latin typeface="Calibri"/>
                <a:ea typeface="宋体" panose="02010600030101010101" pitchFamily="2" charset="-122"/>
                <a:cs typeface="+mn-ea"/>
              </a:defRPr>
            </a:lvl8pPr>
            <a:lvl9pPr marL="3657600" algn="l" defTabSz="914400" rtl="0" eaLnBrk="1" latinLnBrk="0" hangingPunct="1">
              <a:defRPr sz="1800" kern="1200">
                <a:solidFill>
                  <a:sysClr val="windowText" lastClr="000000"/>
                </a:solidFill>
                <a:latin typeface="Calibri"/>
                <a:ea typeface="宋体" panose="02010600030101010101" pitchFamily="2" charset="-122"/>
                <a:cs typeface="+mn-ea"/>
              </a:defRPr>
            </a:lvl9pPr>
          </a:lstStyle>
          <a:p>
            <a:pPr algn="ctr"/>
            <a:r>
              <a:rPr lang="zh-CN" altLang="en-US" sz="3200">
                <a:solidFill>
                  <a:sysClr val="window" lastClr="FFFFFF"/>
                </a:solidFill>
                <a:latin typeface="Arial" pitchFamily="34" charset="0"/>
                <a:ea typeface="微软雅黑"/>
              </a:rPr>
              <a:t>传统</a:t>
            </a:r>
          </a:p>
        </p:txBody>
      </p:sp>
      <p:sp>
        <p:nvSpPr>
          <p:cNvPr id="17" name="矩形 16"/>
          <p:cNvSpPr/>
          <p:nvPr>
            <p:custDataLst>
              <p:tags r:id="rId19"/>
            </p:custDataLst>
          </p:nvPr>
        </p:nvSpPr>
        <p:spPr>
          <a:xfrm>
            <a:off x="222705" y="3230867"/>
            <a:ext cx="3120177" cy="1619780"/>
          </a:xfrm>
          <a:prstGeom prst="rect">
            <a:avLst/>
          </a:prstGeom>
        </p:spPr>
        <p:txBody>
          <a:bodyPr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2000"/>
              <a:t>①主要标的：</a:t>
            </a:r>
            <a:r>
              <a:rPr lang="zh-CN" altLang="en-US" sz="2000">
                <a:sym typeface="+mn-ea"/>
              </a:rPr>
              <a:t>房产存款</a:t>
            </a:r>
            <a:endParaRPr lang="zh-CN" altLang="en-US" sz="2000"/>
          </a:p>
          <a:p>
            <a:pPr algn="l">
              <a:lnSpc>
                <a:spcPct val="120000"/>
              </a:lnSpc>
            </a:pPr>
            <a:r>
              <a:rPr lang="zh-CN" altLang="en-US" sz="2000">
                <a:sym typeface="+mn-ea"/>
              </a:rPr>
              <a:t>②业务收入：中低端</a:t>
            </a:r>
            <a:endParaRPr lang="zh-CN" altLang="en-US" sz="2000"/>
          </a:p>
          <a:p>
            <a:pPr algn="l">
              <a:lnSpc>
                <a:spcPct val="120000"/>
              </a:lnSpc>
            </a:pPr>
            <a:r>
              <a:rPr lang="zh-CN" altLang="en-US" sz="2000"/>
              <a:t>③从业人员：缺乏专业性</a:t>
            </a:r>
          </a:p>
        </p:txBody>
      </p:sp>
    </p:spTree>
    <p:custDataLst>
      <p:tags r:id="rId2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26185" y="608965"/>
            <a:ext cx="7813675" cy="7594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latin typeface="黑体" panose="02010609060101010101" charset="-122"/>
                <a:ea typeface="黑体" panose="02010609060101010101" charset="-122"/>
                <a:cs typeface="+mj-cs"/>
              </a:rPr>
              <a:t>业务基本情况介绍：离</a:t>
            </a:r>
            <a:r>
              <a:rPr lang="zh-CN" altLang="en-US" sz="2400">
                <a:solidFill>
                  <a:schemeClr val="tx1">
                    <a:lumMod val="65000"/>
                    <a:lumOff val="35000"/>
                  </a:schemeClr>
                </a:solidFill>
                <a:latin typeface="黑体" panose="02010609060101010101" charset="-122"/>
                <a:ea typeface="黑体" panose="02010609060101010101" charset="-122"/>
                <a:cs typeface="+mj-cs"/>
                <a:sym typeface="+mn-ea"/>
              </a:rPr>
              <a:t>婚案件的数据比例</a:t>
            </a:r>
            <a:endParaRPr lang="zh-CN" altLang="en-US" sz="2400">
              <a:solidFill>
                <a:schemeClr val="tx1">
                  <a:lumMod val="65000"/>
                  <a:lumOff val="35000"/>
                </a:schemeClr>
              </a:solidFill>
              <a:latin typeface="黑体" panose="02010609060101010101" charset="-122"/>
              <a:ea typeface="黑体" panose="02010609060101010101" charset="-122"/>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文本框 12"/>
          <p:cNvSpPr txBox="1"/>
          <p:nvPr/>
        </p:nvSpPr>
        <p:spPr>
          <a:xfrm>
            <a:off x="953770" y="1229360"/>
            <a:ext cx="10544810" cy="55391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noProof="0" smtClean="0">
                <a:ln>
                  <a:noFill/>
                </a:ln>
                <a:effectLst/>
                <a:uLnTx/>
                <a:uFillTx/>
                <a:latin typeface="宋体" panose="02010600030101010101" pitchFamily="2" charset="-122"/>
                <a:ea typeface="宋体" panose="02010600030101010101" pitchFamily="2" charset="-122"/>
                <a:cs typeface="+mj-cs"/>
                <a:sym typeface="+mn-ea"/>
              </a:rPr>
              <a:t>     </a:t>
            </a:r>
            <a:r>
              <a:rPr lang="zh-CN" altLang="en-US" sz="2400" b="1" noProof="0" smtClean="0">
                <a:ln>
                  <a:noFill/>
                </a:ln>
                <a:solidFill>
                  <a:srgbClr val="FF0000"/>
                </a:solidFill>
                <a:effectLst/>
                <a:uLnTx/>
                <a:uFillTx/>
                <a:latin typeface="楷体" panose="02010609060101010101" charset="-122"/>
                <a:ea typeface="楷体" panose="02010609060101010101" charset="-122"/>
                <a:cs typeface="楷体" panose="02010609060101010101" charset="-122"/>
                <a:sym typeface="+mn-ea"/>
              </a:rPr>
              <a:t>（文字版）</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根据某律师事务所所提供的数据来看，</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2015-2017</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年之间福州地区离婚诉讼数量逐步增长，由女方首先提出离婚诉讼比例占较大部分，约为</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69%-80%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。其中，从离婚主体年龄来看，</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80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后离婚比例为</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40%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70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后离婚占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33%</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；以结婚年龄来划分，结婚</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2-7</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年间提出离婚占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29%</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10-20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年间提出离婚占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33%</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；因性格不合原因提出离婚诉讼的占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80%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。第一次离婚判决结果的占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48%</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，未判决离婚占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52%</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；第二次离婚判决离婚的比例为</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93%</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；第三次以上起诉离婚并判决离婚的比例占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75%</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。而在这些离婚案件中，涉及抚养权纠纷的占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30%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，在涉及抚养权的离婚案件中法官最终判决抚养权归女方的案件占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75%</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以上，抚养费金额在</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500-1000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元之间。根据离婚是否涉及到财产分割，女方主张分割财产的占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75%-87%</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，其中财产类型为房产的占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50%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，存款的占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8%</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，拆迁安置权益占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2%</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，彩礼及礼金占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11%</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，车辆占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23%</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，股权占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4%</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，其他类型财产占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18%</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（公积金、保险、林权、家电等财产）。根据离婚诉讼是否聘请律师代理，女方离婚诉讼聘请律师代理的占</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60-68%</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，男方则为</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32-40%</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。离婚案件一审审结数量占总的离婚诉讼案件数量的</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97%</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，案件上诉率仅为</a:t>
            </a:r>
            <a:r>
              <a:rPr lang="en-US" altLang="zh-CN" sz="2400" noProof="0" smtClean="0">
                <a:ln>
                  <a:noFill/>
                </a:ln>
                <a:effectLst/>
                <a:uLnTx/>
                <a:uFillTx/>
                <a:latin typeface="楷体" panose="02010609060101010101" charset="-122"/>
                <a:ea typeface="楷体" panose="02010609060101010101" charset="-122"/>
                <a:cs typeface="楷体" panose="02010609060101010101" charset="-122"/>
                <a:sym typeface="+mn-ea"/>
              </a:rPr>
              <a:t>3%</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a:t>
            </a:r>
            <a:br>
              <a:rPr lang="zh-CN" altLang="en-US" noProof="0" smtClean="0">
                <a:ln>
                  <a:noFill/>
                </a:ln>
                <a:effectLst/>
                <a:uLnTx/>
                <a:uFillTx/>
                <a:latin typeface="宋体" panose="02010600030101010101" pitchFamily="2" charset="-122"/>
                <a:ea typeface="宋体" panose="02010600030101010101" pitchFamily="2" charset="-122"/>
                <a:cs typeface="+mj-cs"/>
                <a:sym typeface="+mn-ea"/>
              </a:rPr>
            </a:br>
            <a:endParaRPr lang="zh-CN" altLang="en-US"/>
          </a:p>
        </p:txBody>
      </p:sp>
    </p:spTree>
    <p:custDataLst>
      <p:tags r:id="rId1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10945" y="530225"/>
            <a:ext cx="7614920" cy="7594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latin typeface="黑体" panose="02010609060101010101" charset="-122"/>
                <a:ea typeface="黑体" panose="02010609060101010101" charset="-122"/>
                <a:cs typeface="+mj-cs"/>
                <a:sym typeface="+mn-ea"/>
              </a:rPr>
              <a:t>业务基本情况介绍：离婚案件的数据比例</a:t>
            </a:r>
            <a:endParaRPr lang="zh-CN" altLang="en-US" sz="2400">
              <a:solidFill>
                <a:schemeClr val="tx1">
                  <a:lumMod val="65000"/>
                  <a:lumOff val="35000"/>
                </a:schemeClr>
              </a:solidFill>
              <a:latin typeface="黑体" panose="02010609060101010101" charset="-122"/>
              <a:ea typeface="黑体" panose="02010609060101010101" charset="-122"/>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2" name="图片 1"/>
          <p:cNvPicPr>
            <a:picLocks noChangeAspect="1"/>
          </p:cNvPicPr>
          <p:nvPr/>
        </p:nvPicPr>
        <p:blipFill>
          <a:blip r:embed="rId14"/>
          <a:stretch>
            <a:fillRect/>
          </a:stretch>
        </p:blipFill>
        <p:spPr>
          <a:xfrm>
            <a:off x="1581785" y="1447165"/>
            <a:ext cx="9477375" cy="4565015"/>
          </a:xfrm>
          <a:prstGeom prst="rect">
            <a:avLst/>
          </a:prstGeom>
        </p:spPr>
      </p:pic>
      <p:sp>
        <p:nvSpPr>
          <p:cNvPr id="13" name="文本框 12"/>
          <p:cNvSpPr txBox="1"/>
          <p:nvPr/>
        </p:nvSpPr>
        <p:spPr>
          <a:xfrm>
            <a:off x="734695" y="3369310"/>
            <a:ext cx="140208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楷体" panose="02010609060101010101" charset="-122"/>
                <a:ea typeface="楷体" panose="02010609060101010101" charset="-122"/>
              </a:rPr>
              <a:t>图一</a:t>
            </a:r>
          </a:p>
        </p:txBody>
      </p:sp>
    </p:spTree>
    <p:custDataLst>
      <p:tags r:id="rId1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10945" y="530225"/>
            <a:ext cx="7614920" cy="7594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latin typeface="黑体" panose="02010609060101010101" charset="-122"/>
                <a:ea typeface="黑体" panose="02010609060101010101" charset="-122"/>
                <a:cs typeface="+mj-cs"/>
                <a:sym typeface="+mn-ea"/>
              </a:rPr>
              <a:t>业务基本情况介绍：离婚案件的数据比例</a:t>
            </a:r>
            <a:endParaRPr lang="zh-CN" altLang="en-US" sz="2400">
              <a:solidFill>
                <a:schemeClr val="tx1">
                  <a:lumMod val="65000"/>
                  <a:lumOff val="35000"/>
                </a:schemeClr>
              </a:solidFill>
              <a:latin typeface="黑体" panose="02010609060101010101" charset="-122"/>
              <a:ea typeface="黑体" panose="02010609060101010101" charset="-122"/>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文本框 12"/>
          <p:cNvSpPr txBox="1"/>
          <p:nvPr/>
        </p:nvSpPr>
        <p:spPr>
          <a:xfrm>
            <a:off x="734695" y="3369310"/>
            <a:ext cx="140208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楷体" panose="02010609060101010101" charset="-122"/>
                <a:ea typeface="楷体" panose="02010609060101010101" charset="-122"/>
              </a:rPr>
              <a:t>图二</a:t>
            </a:r>
          </a:p>
        </p:txBody>
      </p:sp>
      <p:pic>
        <p:nvPicPr>
          <p:cNvPr id="3" name="图片 2"/>
          <p:cNvPicPr>
            <a:picLocks noChangeAspect="1"/>
          </p:cNvPicPr>
          <p:nvPr/>
        </p:nvPicPr>
        <p:blipFill>
          <a:blip r:embed="rId14"/>
          <a:stretch>
            <a:fillRect/>
          </a:stretch>
        </p:blipFill>
        <p:spPr>
          <a:xfrm>
            <a:off x="1655445" y="1289685"/>
            <a:ext cx="8881110" cy="4879340"/>
          </a:xfrm>
          <a:prstGeom prst="rect">
            <a:avLst/>
          </a:prstGeom>
        </p:spPr>
      </p:pic>
    </p:spTree>
    <p:custDataLst>
      <p:tags r:id="rId1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10945" y="530225"/>
            <a:ext cx="7614920" cy="7594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latin typeface="黑体" panose="02010609060101010101" charset="-122"/>
                <a:ea typeface="黑体" panose="02010609060101010101" charset="-122"/>
                <a:cs typeface="+mj-cs"/>
                <a:sym typeface="+mn-ea"/>
              </a:rPr>
              <a:t>业务基本情况介绍：离婚案件的数据比例</a:t>
            </a:r>
            <a:endParaRPr lang="zh-CN" altLang="en-US" sz="2400">
              <a:solidFill>
                <a:schemeClr val="tx1">
                  <a:lumMod val="65000"/>
                  <a:lumOff val="35000"/>
                </a:schemeClr>
              </a:solidFill>
              <a:latin typeface="黑体" panose="02010609060101010101" charset="-122"/>
              <a:ea typeface="黑体" panose="02010609060101010101" charset="-122"/>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文本框 12"/>
          <p:cNvSpPr txBox="1"/>
          <p:nvPr/>
        </p:nvSpPr>
        <p:spPr>
          <a:xfrm>
            <a:off x="734695" y="3369310"/>
            <a:ext cx="140208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楷体" panose="02010609060101010101" charset="-122"/>
                <a:ea typeface="楷体" panose="02010609060101010101" charset="-122"/>
              </a:rPr>
              <a:t>图三</a:t>
            </a:r>
          </a:p>
        </p:txBody>
      </p:sp>
      <p:pic>
        <p:nvPicPr>
          <p:cNvPr id="3" name="图片 2"/>
          <p:cNvPicPr>
            <a:picLocks noChangeAspect="1"/>
          </p:cNvPicPr>
          <p:nvPr/>
        </p:nvPicPr>
        <p:blipFill>
          <a:blip r:embed="rId14"/>
          <a:stretch>
            <a:fillRect/>
          </a:stretch>
        </p:blipFill>
        <p:spPr>
          <a:xfrm>
            <a:off x="1617345" y="1667510"/>
            <a:ext cx="8743950" cy="4319270"/>
          </a:xfrm>
          <a:prstGeom prst="rect">
            <a:avLst/>
          </a:prstGeom>
        </p:spPr>
      </p:pic>
    </p:spTree>
    <p:custDataLst>
      <p:tags r:id="rId1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10945" y="530225"/>
            <a:ext cx="7614920" cy="7594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latin typeface="黑体" panose="02010609060101010101" charset="-122"/>
                <a:ea typeface="黑体" panose="02010609060101010101" charset="-122"/>
                <a:cs typeface="+mj-cs"/>
                <a:sym typeface="+mn-ea"/>
              </a:rPr>
              <a:t>业务基本情况介绍：离婚案件的数据比例</a:t>
            </a:r>
            <a:endParaRPr lang="zh-CN" altLang="en-US" sz="2400">
              <a:solidFill>
                <a:schemeClr val="tx1">
                  <a:lumMod val="65000"/>
                  <a:lumOff val="35000"/>
                </a:schemeClr>
              </a:solidFill>
              <a:latin typeface="黑体" panose="02010609060101010101" charset="-122"/>
              <a:ea typeface="黑体" panose="02010609060101010101" charset="-122"/>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文本框 12"/>
          <p:cNvSpPr txBox="1"/>
          <p:nvPr/>
        </p:nvSpPr>
        <p:spPr>
          <a:xfrm>
            <a:off x="734695" y="3369310"/>
            <a:ext cx="140208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楷体" panose="02010609060101010101" charset="-122"/>
                <a:ea typeface="楷体" panose="02010609060101010101" charset="-122"/>
              </a:rPr>
              <a:t>图四</a:t>
            </a:r>
          </a:p>
        </p:txBody>
      </p:sp>
      <p:pic>
        <p:nvPicPr>
          <p:cNvPr id="3" name="图片 2"/>
          <p:cNvPicPr>
            <a:picLocks noChangeAspect="1"/>
          </p:cNvPicPr>
          <p:nvPr/>
        </p:nvPicPr>
        <p:blipFill>
          <a:blip r:embed="rId14"/>
          <a:stretch>
            <a:fillRect/>
          </a:stretch>
        </p:blipFill>
        <p:spPr>
          <a:xfrm>
            <a:off x="1575435" y="1091565"/>
            <a:ext cx="10015855" cy="5076825"/>
          </a:xfrm>
          <a:prstGeom prst="rect">
            <a:avLst/>
          </a:prstGeom>
        </p:spPr>
      </p:pic>
    </p:spTree>
    <p:custDataLst>
      <p:tags r:id="rId1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10945" y="530225"/>
            <a:ext cx="3303270" cy="75946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latin typeface="黑体" panose="02010609060101010101" charset="-122"/>
                <a:ea typeface="黑体" panose="02010609060101010101" charset="-122"/>
                <a:cs typeface="+mj-cs"/>
              </a:rPr>
              <a:t>业务难点及焦点介绍</a:t>
            </a: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文本框 2"/>
          <p:cNvSpPr txBox="1"/>
          <p:nvPr/>
        </p:nvSpPr>
        <p:spPr>
          <a:xfrm>
            <a:off x="802005" y="1844675"/>
            <a:ext cx="5269230" cy="31692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altLang="zh-CN" sz="4000" noProof="0" smtClean="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楷体" panose="02010609060101010101" charset="-122"/>
                <a:sym typeface="+mn-ea"/>
              </a:rPr>
              <a:t>1</a:t>
            </a:r>
            <a:r>
              <a:rPr lang="zh-CN" altLang="en-US" sz="4000" noProof="0" smtClean="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楷体" panose="02010609060101010101" charset="-122"/>
                <a:sym typeface="+mn-ea"/>
              </a:rPr>
              <a:t>、现婚姻家事案件已和</a:t>
            </a:r>
            <a:r>
              <a:rPr lang="zh-CN" altLang="en-US" sz="4000" b="1" u="sng" noProof="0" smtClean="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楷体" panose="02010609060101010101" charset="-122"/>
                <a:sym typeface="+mn-ea"/>
              </a:rPr>
              <a:t>家庭财富</a:t>
            </a:r>
            <a:r>
              <a:rPr lang="zh-CN" altLang="en-US" sz="4000" noProof="0" smtClean="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楷体" panose="02010609060101010101" charset="-122"/>
                <a:sym typeface="+mn-ea"/>
              </a:rPr>
              <a:t>紧密结合。</a:t>
            </a:r>
          </a:p>
          <a:p>
            <a:pPr indent="0">
              <a:buNone/>
            </a:pPr>
            <a:br>
              <a:rPr lang="zh-CN" altLang="en-US" sz="4000" noProof="0" smtClean="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楷体" panose="02010609060101010101" charset="-122"/>
                <a:sym typeface="+mn-ea"/>
              </a:rPr>
            </a:br>
            <a:r>
              <a:rPr lang="en-US" altLang="zh-CN" sz="4000" noProof="0" smtClean="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楷体" panose="02010609060101010101" charset="-122"/>
                <a:sym typeface="+mn-ea"/>
              </a:rPr>
              <a:t>2</a:t>
            </a:r>
            <a:r>
              <a:rPr lang="zh-CN" altLang="en-US" sz="4000" noProof="0" smtClean="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楷体" panose="02010609060101010101" charset="-122"/>
                <a:sym typeface="+mn-ea"/>
              </a:rPr>
              <a:t>、婚姻律师与</a:t>
            </a:r>
            <a:r>
              <a:rPr lang="zh-CN" altLang="en-US" sz="4000" b="1" u="sng" noProof="0" smtClean="0">
                <a:solidFill>
                  <a:schemeClr val="tx1"/>
                </a:solidFill>
                <a:effectLst>
                  <a:outerShdw blurRad="38100" dist="19050" dir="2700000" algn="tl" rotWithShape="0">
                    <a:schemeClr val="dk1">
                      <a:alpha val="40000"/>
                    </a:schemeClr>
                  </a:outerShdw>
                </a:effectLst>
                <a:uLnTx/>
                <a:uFillTx/>
                <a:latin typeface="楷体" panose="02010609060101010101" charset="-122"/>
                <a:ea typeface="楷体" panose="02010609060101010101" charset="-122"/>
                <a:cs typeface="楷体" panose="02010609060101010101" charset="-122"/>
                <a:sym typeface="+mn-ea"/>
              </a:rPr>
              <a:t>资本市场</a:t>
            </a:r>
            <a:r>
              <a:rPr lang="zh-CN" altLang="en-US" sz="4000" noProof="0" smtClean="0">
                <a:ln>
                  <a:noFill/>
                </a:ln>
                <a:effectLst>
                  <a:outerShdw blurRad="38100" dist="38100" dir="2700000" algn="tl">
                    <a:srgbClr val="000000">
                      <a:alpha val="43137"/>
                    </a:srgbClr>
                  </a:outerShdw>
                </a:effectLst>
                <a:uLnTx/>
                <a:uFillTx/>
                <a:latin typeface="楷体" panose="02010609060101010101" charset="-122"/>
                <a:ea typeface="楷体" panose="02010609060101010101" charset="-122"/>
                <a:cs typeface="楷体" panose="02010609060101010101" charset="-122"/>
                <a:sym typeface="+mn-ea"/>
              </a:rPr>
              <a:t>结合</a:t>
            </a:r>
            <a:endParaRPr lang="zh-CN" altLang="en-US" sz="4000">
              <a:latin typeface="楷体" panose="02010609060101010101" charset="-122"/>
              <a:ea typeface="楷体" panose="02010609060101010101" charset="-122"/>
              <a:cs typeface="楷体" panose="02010609060101010101" charset="-122"/>
            </a:endParaRPr>
          </a:p>
        </p:txBody>
      </p:sp>
      <p:graphicFrame>
        <p:nvGraphicFramePr>
          <p:cNvPr id="12" name="图示 11"/>
          <p:cNvGraphicFramePr/>
          <p:nvPr/>
        </p:nvGraphicFramePr>
        <p:xfrm>
          <a:off x="5843905" y="1022350"/>
          <a:ext cx="5918835" cy="4188460"/>
        </p:xfrm>
        <a:graphic>
          <a:graphicData uri="http://schemas.openxmlformats.org/drawingml/2006/diagram">
            <dgm:relIds xmlns:dgm="http://schemas.openxmlformats.org/drawingml/2006/diagram" r:dm="rId15" r:lo="rId16" r:qs="rId17" r:cs="rId18"/>
          </a:graphicData>
        </a:graphic>
      </p:graphicFrame>
    </p:spTree>
    <p:custDataLst>
      <p:tags r:id="rId19"/>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26185" y="549275"/>
            <a:ext cx="3105150" cy="834390"/>
          </a:xfrm>
          <a:prstGeom prst="rect">
            <a:avLst/>
          </a:prstGeom>
          <a:noFill/>
        </p:spPr>
        <p:txBody>
          <a:bodyPr wrap="square" rtlCol="0">
            <a:normAutofit fontScale="9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tx1">
                    <a:lumMod val="65000"/>
                    <a:lumOff val="35000"/>
                  </a:schemeClr>
                </a:solidFill>
                <a:latin typeface="黑体" panose="02010609060101010101" charset="-122"/>
                <a:ea typeface="黑体" panose="02010609060101010101" charset="-122"/>
                <a:cs typeface="+mj-cs"/>
                <a:sym typeface="+mn-ea"/>
              </a:rPr>
              <a:t>业务难点及焦点介绍</a:t>
            </a:r>
            <a:endParaRPr lang="zh-CN" altLang="en-US" sz="2800">
              <a:solidFill>
                <a:schemeClr val="tx1">
                  <a:lumMod val="65000"/>
                  <a:lumOff val="35000"/>
                </a:schemeClr>
              </a:solidFill>
              <a:latin typeface="+mj-lt"/>
              <a:ea typeface="+mj-ea"/>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文本框 2"/>
          <p:cNvSpPr txBox="1"/>
          <p:nvPr/>
        </p:nvSpPr>
        <p:spPr>
          <a:xfrm>
            <a:off x="299720" y="1292225"/>
            <a:ext cx="11593195" cy="43846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大致分类：</a:t>
            </a: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（一）案件类型：</a:t>
            </a:r>
            <a:r>
              <a:rPr lang="zh-CN" altLang="en-US" sz="2400" b="1"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普通</a:t>
            </a: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婚姻家事案件、</a:t>
            </a:r>
            <a:r>
              <a:rPr lang="zh-CN" altLang="en-US" sz="2400" b="1"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涉外</a:t>
            </a: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婚姻家事案件、</a:t>
            </a:r>
            <a:r>
              <a:rPr lang="zh-CN" altLang="en-US" sz="2400" b="1"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企业</a:t>
            </a: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家事案件。</a:t>
            </a:r>
            <a:endParaRPr kumimoji="0" lang="zh-CN" altLang="en-US" sz="2400" i="0" u="none" strike="noStrike" kern="1200" cap="none" spc="0" normalizeH="0" baseline="0" noProof="0" smtClean="0">
              <a:ln>
                <a:noFill/>
              </a:ln>
              <a:solidFill>
                <a:schemeClr val="tx2"/>
              </a:solidFill>
              <a:effectLst/>
              <a:uLnTx/>
              <a:uFillTx/>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（二）服务阶段：</a:t>
            </a:r>
            <a:r>
              <a:rPr lang="zh-CN" altLang="en-US" sz="2400" b="1"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婚前</a:t>
            </a: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法律服务、</a:t>
            </a:r>
            <a:r>
              <a:rPr lang="zh-CN" altLang="en-US" sz="2400" b="1"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婚内</a:t>
            </a: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法律服务、</a:t>
            </a:r>
            <a:r>
              <a:rPr lang="zh-CN" altLang="en-US" sz="2400" b="1"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离婚</a:t>
            </a:r>
            <a:r>
              <a:rPr lang="zh-CN" altLang="en-US" sz="2400"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rPr>
              <a:t>法律服务。</a:t>
            </a:r>
            <a:endParaRPr lang="zh-CN" altLang="en-US" sz="2400" b="1" noProof="0" smtClean="0">
              <a:ln>
                <a:noFill/>
              </a:ln>
              <a:solidFill>
                <a:schemeClr val="tx2"/>
              </a:solidFill>
              <a:effectLst/>
              <a:uLnTx/>
              <a:uFillTx/>
              <a:latin typeface="楷体" panose="02010609060101010101" charset="-122"/>
              <a:ea typeface="楷体" panose="02010609060101010101" charset="-122"/>
              <a:cs typeface="楷体" panose="02010609060101010101" charset="-122"/>
              <a:sym typeface="+mn-ea"/>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endParaRPr kumimoji="0" lang="zh-CN" altLang="en-US" sz="2400" b="1" i="0" u="none" strike="noStrike" kern="1200" cap="none" spc="0" normalizeH="0" baseline="0" noProof="0" smtClean="0">
              <a:ln>
                <a:noFill/>
              </a:ln>
              <a:solidFill>
                <a:schemeClr val="tx2"/>
              </a:solidFill>
              <a:effectLst/>
              <a:uLnTx/>
              <a:uFillTx/>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en-US" altLang="zh-CN" sz="2400" b="1" noProof="0" smtClean="0">
                <a:ln>
                  <a:noFill/>
                </a:ln>
                <a:effectLst/>
                <a:uLnTx/>
                <a:uFillTx/>
                <a:latin typeface="楷体" panose="02010609060101010101" charset="-122"/>
                <a:ea typeface="楷体" panose="02010609060101010101" charset="-122"/>
                <a:cs typeface="楷体" panose="02010609060101010101" charset="-122"/>
                <a:sym typeface="+mn-ea"/>
              </a:rPr>
              <a:t>1</a:t>
            </a:r>
            <a:r>
              <a:rPr lang="zh-CN" altLang="en-US" sz="2400" b="1" noProof="0" smtClean="0">
                <a:ln>
                  <a:noFill/>
                </a:ln>
                <a:effectLst/>
                <a:uLnTx/>
                <a:uFillTx/>
                <a:latin typeface="楷体" panose="02010609060101010101" charset="-122"/>
                <a:ea typeface="楷体" panose="02010609060101010101" charset="-122"/>
                <a:cs typeface="楷体" panose="02010609060101010101" charset="-122"/>
                <a:sym typeface="+mn-ea"/>
              </a:rPr>
              <a:t>、婚前法律服务主要内容：法律协议</a:t>
            </a:r>
            <a:endPar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    ▲能做什么：①如何签订协议   ②协议应具备哪些条款  ③婚前购房  ④重大财物给付法律性质的认定（是可赠予抑或是附条件赠予）  ⑤子女的姓氏问题  ⑥子女抚养权和监护权问题  ⑦婚前购房婚后共同偿还贷款的问题等。</a:t>
            </a: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    △能怎么做：为上述问题提供</a:t>
            </a:r>
            <a:r>
              <a:rPr lang="zh-CN" altLang="en-US" sz="2400" b="1" u="sng" noProof="0" smtClean="0">
                <a:ln>
                  <a:noFill/>
                </a:ln>
                <a:effectLst/>
                <a:uLnTx/>
                <a:uFillTx/>
                <a:latin typeface="楷体" panose="02010609060101010101" charset="-122"/>
                <a:ea typeface="楷体" panose="02010609060101010101" charset="-122"/>
                <a:cs typeface="楷体" panose="02010609060101010101" charset="-122"/>
                <a:sym typeface="+mn-ea"/>
              </a:rPr>
              <a:t>法律咨询、法律意见或者使起草相关的协议</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，在提供这些法律服务时要求律师要按照法律规定提供准确的法律服务以</a:t>
            </a:r>
            <a:r>
              <a:rPr lang="zh-CN" altLang="en-US" sz="2400" b="1" u="sng" noProof="0" smtClean="0">
                <a:ln>
                  <a:noFill/>
                </a:ln>
                <a:effectLst/>
                <a:uLnTx/>
                <a:uFillTx/>
                <a:latin typeface="楷体" panose="02010609060101010101" charset="-122"/>
                <a:ea typeface="楷体" panose="02010609060101010101" charset="-122"/>
                <a:cs typeface="楷体" panose="02010609060101010101" charset="-122"/>
                <a:sym typeface="+mn-ea"/>
              </a:rPr>
              <a:t>保障婚后夫妻产生矛盾甚至在离婚时能够按婚前约定执行</a:t>
            </a:r>
            <a:r>
              <a:rPr lang="zh-CN" altLang="en-US" sz="2400" noProof="0" smtClean="0">
                <a:ln>
                  <a:noFill/>
                </a:ln>
                <a:effectLst/>
                <a:uLnTx/>
                <a:uFillTx/>
                <a:latin typeface="楷体" panose="02010609060101010101" charset="-122"/>
                <a:ea typeface="楷体" panose="02010609060101010101" charset="-122"/>
                <a:cs typeface="楷体" panose="02010609060101010101" charset="-122"/>
                <a:sym typeface="+mn-ea"/>
              </a:rPr>
              <a:t>，不存在后续的争议，防患于未然。</a:t>
            </a:r>
            <a:endParaRPr lang="zh-CN" altLang="en-US" sz="2400">
              <a:latin typeface="楷体" panose="02010609060101010101" charset="-122"/>
              <a:ea typeface="楷体" panose="02010609060101010101" charset="-122"/>
              <a:cs typeface="楷体" panose="02010609060101010101" charset="-122"/>
            </a:endParaRPr>
          </a:p>
        </p:txBody>
      </p:sp>
    </p:spTree>
    <p:custDataLst>
      <p:tags r:id="rId1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73810" y="523875"/>
            <a:ext cx="2952750" cy="49847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65000"/>
                    <a:lumOff val="35000"/>
                  </a:schemeClr>
                </a:solidFill>
                <a:latin typeface="黑体" panose="02010609060101010101" charset="-122"/>
                <a:ea typeface="黑体" panose="02010609060101010101" charset="-122"/>
                <a:cs typeface="+mj-cs"/>
                <a:sym typeface="+mn-ea"/>
              </a:rPr>
              <a:t>业务难点及焦点介绍</a:t>
            </a:r>
            <a:endParaRPr lang="zh-CN" altLang="en-US" sz="2800">
              <a:solidFill>
                <a:schemeClr val="tx1">
                  <a:lumMod val="65000"/>
                  <a:lumOff val="35000"/>
                </a:schemeClr>
              </a:solidFill>
              <a:latin typeface="黑体" panose="02010609060101010101" charset="-122"/>
              <a:ea typeface="黑体" panose="02010609060101010101" charset="-122"/>
              <a:cs typeface="+mj-cs"/>
            </a:endParaRPr>
          </a:p>
          <a:p>
            <a:endParaRPr lang="zh-CN" altLang="en-US" sz="2800">
              <a:solidFill>
                <a:schemeClr val="tx1">
                  <a:lumMod val="65000"/>
                  <a:lumOff val="35000"/>
                </a:schemeClr>
              </a:solidFill>
              <a:latin typeface="+mj-lt"/>
              <a:ea typeface="+mj-ea"/>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文本框 2"/>
          <p:cNvSpPr txBox="1"/>
          <p:nvPr/>
        </p:nvSpPr>
        <p:spPr>
          <a:xfrm>
            <a:off x="994410" y="1022350"/>
            <a:ext cx="10131425" cy="2422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en-US" altLang="zh-CN" sz="2400" b="1">
                <a:latin typeface="楷体" panose="02010609060101010101" charset="-122"/>
                <a:ea typeface="楷体" panose="02010609060101010101" charset="-122"/>
                <a:cs typeface="楷体" panose="02010609060101010101" charset="-122"/>
                <a:sym typeface="+mn-ea"/>
              </a:rPr>
              <a:t>    2</a:t>
            </a:r>
            <a:r>
              <a:rPr lang="zh-CN" altLang="en-US" sz="2400" b="1">
                <a:latin typeface="楷体" panose="02010609060101010101" charset="-122"/>
                <a:ea typeface="楷体" panose="02010609060101010101" charset="-122"/>
                <a:cs typeface="楷体" panose="02010609060101010101" charset="-122"/>
                <a:sym typeface="+mn-ea"/>
              </a:rPr>
              <a:t>、婚内法律服务主要内容：</a:t>
            </a:r>
            <a:r>
              <a:rPr lang="zh-CN" altLang="en-US" sz="2400">
                <a:latin typeface="楷体" panose="02010609060101010101" charset="-122"/>
                <a:ea typeface="楷体" panose="02010609060101010101" charset="-122"/>
                <a:cs typeface="楷体" panose="02010609060101010101" charset="-122"/>
                <a:sym typeface="+mn-ea"/>
              </a:rPr>
              <a:t>婚内财产确权、婚内财产转移、婚后财产约定，主要包括：</a:t>
            </a:r>
            <a:endParaRPr lang="zh-CN" altLang="en-US" sz="2400">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400">
                <a:latin typeface="楷体" panose="02010609060101010101" charset="-122"/>
                <a:ea typeface="楷体" panose="02010609060101010101" charset="-122"/>
                <a:cs typeface="楷体" panose="02010609060101010101" charset="-122"/>
                <a:sym typeface="+mn-ea"/>
              </a:rPr>
              <a:t>（</a:t>
            </a:r>
            <a:r>
              <a:rPr lang="en-US" altLang="zh-CN" sz="2400">
                <a:latin typeface="楷体" panose="02010609060101010101" charset="-122"/>
                <a:ea typeface="楷体" panose="02010609060101010101" charset="-122"/>
                <a:cs typeface="楷体" panose="02010609060101010101" charset="-122"/>
                <a:sym typeface="+mn-ea"/>
              </a:rPr>
              <a:t>1</a:t>
            </a:r>
            <a:r>
              <a:rPr lang="zh-CN" altLang="en-US" sz="2400">
                <a:latin typeface="楷体" panose="02010609060101010101" charset="-122"/>
                <a:ea typeface="楷体" panose="02010609060101010101" charset="-122"/>
                <a:cs typeface="楷体" panose="02010609060101010101" charset="-122"/>
                <a:sym typeface="+mn-ea"/>
              </a:rPr>
              <a:t>）哪几种情况可以确认为</a:t>
            </a:r>
            <a:r>
              <a:rPr lang="zh-CN" altLang="en-US" sz="2400" b="1" u="sng">
                <a:latin typeface="楷体" panose="02010609060101010101" charset="-122"/>
                <a:ea typeface="楷体" panose="02010609060101010101" charset="-122"/>
                <a:cs typeface="楷体" panose="02010609060101010101" charset="-122"/>
                <a:sym typeface="+mn-ea"/>
              </a:rPr>
              <a:t>婚内夫妻共有</a:t>
            </a:r>
            <a:endParaRPr lang="zh-CN" altLang="en-US" sz="2400">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400">
                <a:latin typeface="楷体" panose="02010609060101010101" charset="-122"/>
                <a:ea typeface="楷体" panose="02010609060101010101" charset="-122"/>
                <a:cs typeface="楷体" panose="02010609060101010101" charset="-122"/>
                <a:sym typeface="+mn-ea"/>
              </a:rPr>
              <a:t>（</a:t>
            </a:r>
            <a:r>
              <a:rPr lang="en-US" altLang="zh-CN" sz="2400">
                <a:latin typeface="楷体" panose="02010609060101010101" charset="-122"/>
                <a:ea typeface="楷体" panose="02010609060101010101" charset="-122"/>
                <a:cs typeface="楷体" panose="02010609060101010101" charset="-122"/>
                <a:sym typeface="+mn-ea"/>
              </a:rPr>
              <a:t>2</a:t>
            </a:r>
            <a:r>
              <a:rPr lang="zh-CN" altLang="en-US" sz="2400">
                <a:latin typeface="楷体" panose="02010609060101010101" charset="-122"/>
                <a:ea typeface="楷体" panose="02010609060101010101" charset="-122"/>
                <a:cs typeface="楷体" panose="02010609060101010101" charset="-122"/>
                <a:sym typeface="+mn-ea"/>
              </a:rPr>
              <a:t>）</a:t>
            </a:r>
            <a:r>
              <a:rPr lang="zh-CN" altLang="en-US" sz="2400" b="1" u="sng">
                <a:latin typeface="楷体" panose="02010609060101010101" charset="-122"/>
                <a:ea typeface="楷体" panose="02010609060101010101" charset="-122"/>
                <a:cs typeface="楷体" panose="02010609060101010101" charset="-122"/>
                <a:sym typeface="+mn-ea"/>
              </a:rPr>
              <a:t>婚内单方转移财产</a:t>
            </a:r>
            <a:r>
              <a:rPr lang="zh-CN" altLang="en-US" sz="2400">
                <a:latin typeface="楷体" panose="02010609060101010101" charset="-122"/>
                <a:ea typeface="楷体" panose="02010609060101010101" charset="-122"/>
                <a:cs typeface="楷体" panose="02010609060101010101" charset="-122"/>
                <a:sym typeface="+mn-ea"/>
              </a:rPr>
              <a:t>的处理，包括单方转移财产、股权、赠予等</a:t>
            </a: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400">
                <a:latin typeface="楷体" panose="02010609060101010101" charset="-122"/>
                <a:ea typeface="楷体" panose="02010609060101010101" charset="-122"/>
                <a:cs typeface="楷体" panose="02010609060101010101" charset="-122"/>
                <a:sym typeface="+mn-ea"/>
              </a:rPr>
              <a:t>（</a:t>
            </a:r>
            <a:r>
              <a:rPr lang="en-US" altLang="zh-CN" sz="2400">
                <a:latin typeface="楷体" panose="02010609060101010101" charset="-122"/>
                <a:ea typeface="楷体" panose="02010609060101010101" charset="-122"/>
                <a:cs typeface="楷体" panose="02010609060101010101" charset="-122"/>
                <a:sym typeface="+mn-ea"/>
              </a:rPr>
              <a:t>3</a:t>
            </a:r>
            <a:r>
              <a:rPr lang="zh-CN" altLang="en-US" sz="2400">
                <a:latin typeface="楷体" panose="02010609060101010101" charset="-122"/>
                <a:ea typeface="楷体" panose="02010609060101010101" charset="-122"/>
                <a:cs typeface="楷体" panose="02010609060101010101" charset="-122"/>
                <a:sym typeface="+mn-ea"/>
              </a:rPr>
              <a:t>）婚内财产约定以及“婚前、婚内”财产协议对于离婚财产分割的关系，婚内赠予（婚姻法司法解释三第三条）法律适用</a:t>
            </a:r>
            <a:endParaRPr lang="zh-CN" altLang="en-US" sz="2400">
              <a:latin typeface="楷体" panose="02010609060101010101" charset="-122"/>
              <a:ea typeface="楷体" panose="02010609060101010101" charset="-122"/>
              <a:cs typeface="楷体" panose="02010609060101010101" charset="-122"/>
            </a:endParaRPr>
          </a:p>
        </p:txBody>
      </p:sp>
      <p:sp>
        <p:nvSpPr>
          <p:cNvPr id="12" name="文本框 11"/>
          <p:cNvSpPr txBox="1"/>
          <p:nvPr/>
        </p:nvSpPr>
        <p:spPr>
          <a:xfrm>
            <a:off x="994410" y="3444875"/>
            <a:ext cx="10650855" cy="29921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en-US" altLang="zh-CN" sz="2200" b="1"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    3</a:t>
            </a:r>
            <a:r>
              <a:rPr lang="zh-CN" altLang="en-US" sz="2200" b="1"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、离婚法律服务主要内容：</a:t>
            </a: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离婚的条件、离婚时或者是离婚后疑难财产的处理，主要包括</a:t>
            </a:r>
            <a:r>
              <a:rPr lang="zh-CN" altLang="en-US" sz="2200" b="1" u="sng"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夫妻感情是否破裂的认定、子女抚养权、财产分割</a:t>
            </a: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（包括房产、有价证券、股权、现金）。</a:t>
            </a:r>
            <a:endParaRPr kumimoji="0" lang="zh-CN" altLang="en-US" sz="2200" b="0" i="0" baseline="0" noProof="0" smtClean="0">
              <a:ln>
                <a:noFill/>
              </a:ln>
              <a:solidFill>
                <a:schemeClr val="tx1"/>
              </a:solidFill>
              <a:effectLst/>
              <a:uLnTx/>
              <a:uFillTx/>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a:t>
            </a:r>
            <a:r>
              <a:rPr lang="en-US" altLang="zh-CN"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1</a:t>
            </a: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）离婚的条件（</a:t>
            </a:r>
            <a:r>
              <a:rPr lang="en-US" altLang="zh-CN"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2</a:t>
            </a: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）子女的抚养权（</a:t>
            </a:r>
            <a:r>
              <a:rPr lang="en-US" altLang="zh-CN"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3</a:t>
            </a: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）财产分割</a:t>
            </a:r>
            <a:endParaRPr kumimoji="0" lang="zh-CN" altLang="en-US" sz="2200" b="0" i="0" baseline="0" noProof="0" smtClean="0">
              <a:ln>
                <a:noFill/>
              </a:ln>
              <a:solidFill>
                <a:schemeClr val="tx1"/>
              </a:solidFill>
              <a:effectLst/>
              <a:uLnTx/>
              <a:uFillTx/>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房产的分割：主要在于房产的作价、增值、父母为子女购置房屋（解释三第七条）</a:t>
            </a:r>
            <a:endParaRPr kumimoji="0" lang="zh-CN" altLang="en-US" sz="2200" b="0" i="0" baseline="0" noProof="0" smtClean="0">
              <a:ln>
                <a:noFill/>
              </a:ln>
              <a:solidFill>
                <a:schemeClr val="tx1"/>
              </a:solidFill>
              <a:effectLst/>
              <a:uLnTx/>
              <a:uFillTx/>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股权的分割：主要在于有限责任公司股权的分割</a:t>
            </a:r>
            <a:endParaRPr kumimoji="0" lang="zh-CN" altLang="en-US" sz="2200" b="0" i="0" baseline="0" noProof="0" smtClean="0">
              <a:ln>
                <a:noFill/>
              </a:ln>
              <a:solidFill>
                <a:schemeClr val="tx1"/>
              </a:solidFill>
              <a:effectLst/>
              <a:uLnTx/>
              <a:uFillTx/>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有价证券的分割：主要在于上市公司股票分割</a:t>
            </a:r>
            <a:endParaRPr kumimoji="0" lang="zh-CN" altLang="en-US" sz="2200" b="0" i="0" baseline="0" noProof="0" smtClean="0">
              <a:ln>
                <a:noFill/>
              </a:ln>
              <a:solidFill>
                <a:schemeClr val="tx1"/>
              </a:solidFill>
              <a:effectLst/>
              <a:uLnTx/>
              <a:uFillTx/>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200" noProof="0" smtClean="0">
                <a:ln>
                  <a:noFill/>
                </a:ln>
                <a:solidFill>
                  <a:schemeClr val="tx1"/>
                </a:solidFill>
                <a:effectLst/>
                <a:uLnTx/>
                <a:uFillTx/>
                <a:latin typeface="楷体" panose="02010609060101010101" charset="-122"/>
                <a:ea typeface="楷体" panose="02010609060101010101" charset="-122"/>
                <a:cs typeface="楷体" panose="02010609060101010101" charset="-122"/>
                <a:sym typeface="+mn-ea"/>
              </a:rPr>
              <a:t>其他财产的分割：例如保险的分割、林权的分割、公积金的分割、承包经营权的分割</a:t>
            </a:r>
          </a:p>
        </p:txBody>
      </p:sp>
    </p:spTree>
    <p:custDataLst>
      <p:tags r:id="rId1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26185" y="549275"/>
            <a:ext cx="3045460" cy="779780"/>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tx1">
                    <a:lumMod val="65000"/>
                    <a:lumOff val="35000"/>
                  </a:schemeClr>
                </a:solidFill>
                <a:latin typeface="黑体" panose="02010609060101010101" charset="-122"/>
                <a:ea typeface="黑体" panose="02010609060101010101" charset="-122"/>
                <a:cs typeface="+mj-cs"/>
                <a:sym typeface="+mn-ea"/>
              </a:rPr>
              <a:t>业务难点及焦点介绍</a:t>
            </a:r>
            <a:endParaRPr lang="zh-CN" altLang="en-US" sz="2800">
              <a:solidFill>
                <a:schemeClr val="tx1">
                  <a:lumMod val="65000"/>
                  <a:lumOff val="35000"/>
                </a:schemeClr>
              </a:solidFill>
              <a:latin typeface="+mj-lt"/>
              <a:ea typeface="+mj-ea"/>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文本框 2"/>
          <p:cNvSpPr txBox="1"/>
          <p:nvPr/>
        </p:nvSpPr>
        <p:spPr>
          <a:xfrm>
            <a:off x="598805" y="1329055"/>
            <a:ext cx="11593195" cy="46310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en-US" altLang="zh-CN" sz="2800" b="1">
                <a:latin typeface="楷体" panose="02010609060101010101" charset="-122"/>
                <a:ea typeface="楷体" panose="02010609060101010101" charset="-122"/>
                <a:cs typeface="楷体" panose="02010609060101010101" charset="-122"/>
                <a:sym typeface="+mn-ea"/>
              </a:rPr>
              <a:t>4</a:t>
            </a:r>
            <a:r>
              <a:rPr lang="zh-CN" altLang="en-US" sz="2800" b="1">
                <a:latin typeface="楷体" panose="02010609060101010101" charset="-122"/>
                <a:ea typeface="楷体" panose="02010609060101010101" charset="-122"/>
                <a:cs typeface="楷体" panose="02010609060101010101" charset="-122"/>
                <a:sym typeface="+mn-ea"/>
              </a:rPr>
              <a:t>、夫妻债务的认定</a:t>
            </a:r>
            <a:endParaRPr lang="zh-CN" altLang="en-US" sz="2800">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800">
                <a:latin typeface="楷体" panose="02010609060101010101" charset="-122"/>
                <a:ea typeface="楷体" panose="02010609060101010101" charset="-122"/>
                <a:cs typeface="楷体" panose="02010609060101010101" charset="-122"/>
                <a:sym typeface="+mn-ea"/>
              </a:rPr>
              <a:t>    该种情况中的</a:t>
            </a:r>
            <a:r>
              <a:rPr lang="zh-CN" altLang="en-US" sz="2800" b="1">
                <a:latin typeface="楷体" panose="02010609060101010101" charset="-122"/>
                <a:ea typeface="楷体" panose="02010609060101010101" charset="-122"/>
                <a:cs typeface="楷体" panose="02010609060101010101" charset="-122"/>
                <a:sym typeface="+mn-ea"/>
              </a:rPr>
              <a:t>难点</a:t>
            </a:r>
            <a:r>
              <a:rPr lang="zh-CN" altLang="en-US" sz="2800">
                <a:latin typeface="楷体" panose="02010609060101010101" charset="-122"/>
                <a:ea typeface="楷体" panose="02010609060101010101" charset="-122"/>
                <a:cs typeface="楷体" panose="02010609060101010101" charset="-122"/>
                <a:sym typeface="+mn-ea"/>
              </a:rPr>
              <a:t>在于夫妻一方以个人名义举债的处理方式</a:t>
            </a:r>
            <a:endParaRPr lang="zh-CN" altLang="en-US" sz="2800">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zh-CN" altLang="en-US" sz="2800">
                <a:latin typeface="楷体" panose="02010609060101010101" charset="-122"/>
                <a:ea typeface="楷体" panose="02010609060101010101" charset="-122"/>
                <a:cs typeface="楷体" panose="02010609060101010101" charset="-122"/>
                <a:sym typeface="+mn-ea"/>
              </a:rPr>
              <a:t>（案例分享）</a:t>
            </a: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en-US" altLang="zh-CN" sz="2800" b="1">
                <a:latin typeface="楷体" panose="02010609060101010101" charset="-122"/>
                <a:ea typeface="楷体" panose="02010609060101010101" charset="-122"/>
                <a:cs typeface="楷体" panose="02010609060101010101" charset="-122"/>
                <a:sym typeface="+mn-ea"/>
              </a:rPr>
              <a:t>5</a:t>
            </a:r>
            <a:r>
              <a:rPr lang="zh-CN" altLang="en-US" sz="2800" b="1">
                <a:latin typeface="楷体" panose="02010609060101010101" charset="-122"/>
                <a:ea typeface="楷体" panose="02010609060101010101" charset="-122"/>
                <a:cs typeface="楷体" panose="02010609060101010101" charset="-122"/>
                <a:sym typeface="+mn-ea"/>
              </a:rPr>
              <a:t>、给付彩礼的处理</a:t>
            </a:r>
            <a:endParaRPr lang="zh-CN" altLang="en-US" sz="2800">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en-US" altLang="zh-CN" sz="2800">
                <a:latin typeface="楷体" panose="02010609060101010101" charset="-122"/>
                <a:ea typeface="楷体" panose="02010609060101010101" charset="-122"/>
                <a:cs typeface="楷体" panose="02010609060101010101" charset="-122"/>
                <a:sym typeface="+mn-ea"/>
              </a:rPr>
              <a:t>    A</a:t>
            </a:r>
            <a:r>
              <a:rPr lang="zh-CN" altLang="en-US" sz="2800">
                <a:latin typeface="楷体" panose="02010609060101010101" charset="-122"/>
                <a:ea typeface="楷体" panose="02010609060101010101" charset="-122"/>
                <a:cs typeface="楷体" panose="02010609060101010101" charset="-122"/>
                <a:sym typeface="+mn-ea"/>
              </a:rPr>
              <a:t>、婚前给付</a:t>
            </a:r>
            <a:r>
              <a:rPr lang="en-US" altLang="zh-CN" sz="2800">
                <a:latin typeface="楷体" panose="02010609060101010101" charset="-122"/>
                <a:ea typeface="楷体" panose="02010609060101010101" charset="-122"/>
                <a:cs typeface="楷体" panose="02010609060101010101" charset="-122"/>
                <a:sym typeface="+mn-ea"/>
              </a:rPr>
              <a:t>——</a:t>
            </a:r>
            <a:r>
              <a:rPr lang="zh-CN" altLang="en-US" sz="2800">
                <a:latin typeface="楷体" panose="02010609060101010101" charset="-122"/>
                <a:ea typeface="楷体" panose="02010609060101010101" charset="-122"/>
                <a:cs typeface="楷体" panose="02010609060101010101" charset="-122"/>
                <a:sym typeface="+mn-ea"/>
              </a:rPr>
              <a:t>结婚前给付且以结婚为目的，如果给付彩礼未缔结婚姻，原则上应当返还</a:t>
            </a:r>
            <a:endParaRPr lang="zh-CN" altLang="en-US" sz="2800">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en-US" altLang="zh-CN" sz="2800">
                <a:latin typeface="楷体" panose="02010609060101010101" charset="-122"/>
                <a:ea typeface="楷体" panose="02010609060101010101" charset="-122"/>
                <a:cs typeface="楷体" panose="02010609060101010101" charset="-122"/>
                <a:sym typeface="+mn-ea"/>
              </a:rPr>
              <a:t>    B</a:t>
            </a:r>
            <a:r>
              <a:rPr lang="zh-CN" altLang="en-US" sz="2800">
                <a:latin typeface="楷体" panose="02010609060101010101" charset="-122"/>
                <a:ea typeface="楷体" panose="02010609060101010101" charset="-122"/>
                <a:cs typeface="楷体" panose="02010609060101010101" charset="-122"/>
                <a:sym typeface="+mn-ea"/>
              </a:rPr>
              <a:t>、婚前给付彩礼，办理结婚登记但未实际共同生活</a:t>
            </a:r>
            <a:r>
              <a:rPr lang="en-US" altLang="zh-CN" sz="2800">
                <a:latin typeface="楷体" panose="02010609060101010101" charset="-122"/>
                <a:ea typeface="楷体" panose="02010609060101010101" charset="-122"/>
                <a:cs typeface="楷体" panose="02010609060101010101" charset="-122"/>
                <a:sym typeface="+mn-ea"/>
              </a:rPr>
              <a:t>——</a:t>
            </a:r>
            <a:r>
              <a:rPr lang="zh-CN" altLang="en-US" sz="2800">
                <a:latin typeface="楷体" panose="02010609060101010101" charset="-122"/>
                <a:ea typeface="楷体" panose="02010609060101010101" charset="-122"/>
                <a:cs typeface="楷体" panose="02010609060101010101" charset="-122"/>
                <a:sym typeface="+mn-ea"/>
              </a:rPr>
              <a:t>应当返还彩礼</a:t>
            </a:r>
            <a:endParaRPr lang="zh-CN" altLang="en-US" sz="2800">
              <a:latin typeface="楷体" panose="02010609060101010101" charset="-122"/>
              <a:ea typeface="楷体" panose="02010609060101010101" charset="-122"/>
              <a:cs typeface="楷体" panose="02010609060101010101" charset="-122"/>
            </a:endParaRPr>
          </a:p>
          <a:p>
            <a:pPr marL="109855" marR="0" lvl="0" indent="0" algn="l" defTabSz="914400" rtl="0" eaLnBrk="1" fontAlgn="auto" latinLnBrk="0" hangingPunct="1">
              <a:lnSpc>
                <a:spcPct val="100000"/>
              </a:lnSpc>
              <a:spcBef>
                <a:spcPts val="300"/>
              </a:spcBef>
              <a:spcAft>
                <a:spcPct val="0"/>
              </a:spcAft>
              <a:buClr>
                <a:schemeClr val="accent3"/>
              </a:buClr>
              <a:buSzTx/>
              <a:buNone/>
              <a:defRPr/>
            </a:pPr>
            <a:r>
              <a:rPr lang="en-US" altLang="zh-CN" sz="2800">
                <a:latin typeface="楷体" panose="02010609060101010101" charset="-122"/>
                <a:ea typeface="楷体" panose="02010609060101010101" charset="-122"/>
                <a:cs typeface="楷体" panose="02010609060101010101" charset="-122"/>
                <a:sym typeface="+mn-ea"/>
              </a:rPr>
              <a:t>    C</a:t>
            </a:r>
            <a:r>
              <a:rPr lang="zh-CN" altLang="en-US" sz="2800">
                <a:latin typeface="楷体" panose="02010609060101010101" charset="-122"/>
                <a:ea typeface="楷体" panose="02010609060101010101" charset="-122"/>
                <a:cs typeface="楷体" panose="02010609060101010101" charset="-122"/>
                <a:sym typeface="+mn-ea"/>
              </a:rPr>
              <a:t>、婚前给付，已婚且共同生活</a:t>
            </a:r>
            <a:r>
              <a:rPr lang="en-US" altLang="zh-CN" sz="2800">
                <a:latin typeface="楷体" panose="02010609060101010101" charset="-122"/>
                <a:ea typeface="楷体" panose="02010609060101010101" charset="-122"/>
                <a:cs typeface="楷体" panose="02010609060101010101" charset="-122"/>
                <a:sym typeface="+mn-ea"/>
              </a:rPr>
              <a:t>——</a:t>
            </a:r>
            <a:r>
              <a:rPr lang="zh-CN" altLang="en-US" sz="2800">
                <a:latin typeface="楷体" panose="02010609060101010101" charset="-122"/>
                <a:ea typeface="楷体" panose="02010609060101010101" charset="-122"/>
                <a:cs typeface="楷体" panose="02010609060101010101" charset="-122"/>
                <a:sym typeface="+mn-ea"/>
              </a:rPr>
              <a:t>返还彩礼的前提条件是婚前给付导致给付人生活困难</a:t>
            </a:r>
            <a:endParaRPr lang="zh-CN" altLang="en-US" sz="2800">
              <a:latin typeface="楷体" panose="02010609060101010101" charset="-122"/>
              <a:ea typeface="楷体" panose="02010609060101010101" charset="-122"/>
              <a:cs typeface="楷体" panose="02010609060101010101" charset="-122"/>
            </a:endParaRPr>
          </a:p>
        </p:txBody>
      </p:sp>
    </p:spTree>
    <p:custDataLst>
      <p:tags r:id="rId1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259080" y="274320"/>
            <a:ext cx="236156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疑难复杂案例</a:t>
            </a:r>
          </a:p>
        </p:txBody>
      </p:sp>
      <p:sp>
        <p:nvSpPr>
          <p:cNvPr id="3" name="文本框 2"/>
          <p:cNvSpPr txBox="1"/>
          <p:nvPr/>
        </p:nvSpPr>
        <p:spPr>
          <a:xfrm>
            <a:off x="4810760" y="2242820"/>
            <a:ext cx="500888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		</a:t>
            </a:r>
          </a:p>
          <a:p>
            <a:r>
              <a:rPr lang="zh-CN" altLang="en-US" b="1"/>
              <a:t>	</a:t>
            </a:r>
          </a:p>
        </p:txBody>
      </p:sp>
      <p:sp>
        <p:nvSpPr>
          <p:cNvPr id="4" name="文本框 3"/>
          <p:cNvSpPr txBox="1"/>
          <p:nvPr/>
        </p:nvSpPr>
        <p:spPr>
          <a:xfrm>
            <a:off x="3489960" y="2703195"/>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ym typeface="+mn-ea"/>
              </a:rPr>
              <a:t>某集团股份有限公司</a:t>
            </a:r>
          </a:p>
        </p:txBody>
      </p:sp>
      <p:sp>
        <p:nvSpPr>
          <p:cNvPr id="5" name="文本框 4"/>
          <p:cNvSpPr txBox="1"/>
          <p:nvPr/>
        </p:nvSpPr>
        <p:spPr>
          <a:xfrm>
            <a:off x="6720840" y="1508760"/>
            <a:ext cx="23164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ym typeface="+mn-ea"/>
              </a:rPr>
              <a:t>某科技有限公司</a:t>
            </a:r>
            <a:endParaRPr lang="zh-CN" altLang="en-US" sz="2400" b="1"/>
          </a:p>
        </p:txBody>
      </p:sp>
      <p:sp>
        <p:nvSpPr>
          <p:cNvPr id="6" name="文本框 5"/>
          <p:cNvSpPr txBox="1"/>
          <p:nvPr/>
        </p:nvSpPr>
        <p:spPr>
          <a:xfrm>
            <a:off x="6720840" y="2703195"/>
            <a:ext cx="23164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ym typeface="+mn-ea"/>
              </a:rPr>
              <a:t>某制造有限公司</a:t>
            </a:r>
          </a:p>
        </p:txBody>
      </p:sp>
      <p:sp>
        <p:nvSpPr>
          <p:cNvPr id="14" name="文本框 13"/>
          <p:cNvSpPr txBox="1"/>
          <p:nvPr/>
        </p:nvSpPr>
        <p:spPr>
          <a:xfrm>
            <a:off x="9281160" y="2242820"/>
            <a:ext cx="2232025"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ym typeface="+mn-ea"/>
              </a:rPr>
              <a:t>A贸易有限公司</a:t>
            </a:r>
          </a:p>
        </p:txBody>
      </p:sp>
      <p:sp>
        <p:nvSpPr>
          <p:cNvPr id="15" name="文本框 14"/>
          <p:cNvSpPr txBox="1"/>
          <p:nvPr/>
        </p:nvSpPr>
        <p:spPr>
          <a:xfrm>
            <a:off x="9281160" y="3199130"/>
            <a:ext cx="2232025"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ym typeface="+mn-ea"/>
              </a:rPr>
              <a:t>B贸易有限公司</a:t>
            </a:r>
          </a:p>
        </p:txBody>
      </p:sp>
      <p:sp>
        <p:nvSpPr>
          <p:cNvPr id="16" name="文本框 15"/>
          <p:cNvSpPr txBox="1"/>
          <p:nvPr/>
        </p:nvSpPr>
        <p:spPr>
          <a:xfrm>
            <a:off x="6720840" y="4336415"/>
            <a:ext cx="23164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ym typeface="+mn-ea"/>
              </a:rPr>
              <a:t>某物流有限公司</a:t>
            </a:r>
          </a:p>
        </p:txBody>
      </p:sp>
      <p:sp>
        <p:nvSpPr>
          <p:cNvPr id="17" name="文本框 16"/>
          <p:cNvSpPr txBox="1"/>
          <p:nvPr/>
        </p:nvSpPr>
        <p:spPr>
          <a:xfrm>
            <a:off x="9128760" y="3846195"/>
            <a:ext cx="2969260" cy="2214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sym typeface="+mn-ea"/>
              </a:rPr>
              <a:t>		</a:t>
            </a:r>
            <a:endParaRPr lang="zh-CN" altLang="en-US"/>
          </a:p>
          <a:p>
            <a:pPr algn="l"/>
            <a:r>
              <a:rPr lang="zh-CN" altLang="en-US" sz="2400" b="1">
                <a:sym typeface="+mn-ea"/>
              </a:rPr>
              <a:t>C物流有限公司</a:t>
            </a:r>
            <a:endParaRPr lang="zh-CN" altLang="en-US" sz="2400" b="1"/>
          </a:p>
          <a:p>
            <a:pPr algn="l"/>
            <a:r>
              <a:rPr lang="zh-CN" altLang="en-US" sz="2400" b="1">
                <a:sym typeface="+mn-ea"/>
              </a:rPr>
              <a:t>D物流有限责任公司</a:t>
            </a:r>
            <a:endParaRPr lang="zh-CN" altLang="en-US" sz="2400" b="1"/>
          </a:p>
          <a:p>
            <a:pPr algn="l"/>
            <a:r>
              <a:rPr lang="zh-CN" altLang="en-US" sz="2400" b="1">
                <a:sym typeface="+mn-ea"/>
              </a:rPr>
              <a:t>E物流有限责任公司</a:t>
            </a:r>
            <a:endParaRPr lang="zh-CN" altLang="en-US" sz="2400" b="1"/>
          </a:p>
          <a:p>
            <a:pPr algn="l"/>
            <a:r>
              <a:rPr lang="zh-CN" altLang="en-US" sz="2400" b="1">
                <a:sym typeface="+mn-ea"/>
              </a:rPr>
              <a:t>D物流有限责任公司</a:t>
            </a:r>
            <a:endParaRPr lang="zh-CN" altLang="en-US" sz="2400" b="1"/>
          </a:p>
          <a:p>
            <a:pPr algn="l"/>
            <a:r>
              <a:rPr lang="zh-CN" altLang="en-US" sz="2400" b="1">
                <a:sym typeface="+mn-ea"/>
              </a:rPr>
              <a:t>D物流某分公司</a:t>
            </a:r>
            <a:endParaRPr lang="zh-CN" altLang="en-US" sz="2400" b="1"/>
          </a:p>
        </p:txBody>
      </p:sp>
      <p:sp>
        <p:nvSpPr>
          <p:cNvPr id="19" name="文本框 18"/>
          <p:cNvSpPr txBox="1"/>
          <p:nvPr/>
        </p:nvSpPr>
        <p:spPr>
          <a:xfrm>
            <a:off x="259080" y="13563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ym typeface="+mn-ea"/>
              </a:rPr>
              <a:t>某家居股份有限公司</a:t>
            </a:r>
            <a:endParaRPr lang="zh-CN" altLang="en-US" sz="2400" b="1"/>
          </a:p>
        </p:txBody>
      </p:sp>
      <p:sp>
        <p:nvSpPr>
          <p:cNvPr id="20" name="文本框 19"/>
          <p:cNvSpPr txBox="1"/>
          <p:nvPr/>
        </p:nvSpPr>
        <p:spPr>
          <a:xfrm>
            <a:off x="259080" y="2703195"/>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ym typeface="+mn-ea"/>
              </a:rPr>
              <a:t>某投资股份有限公司</a:t>
            </a:r>
            <a:endParaRPr lang="zh-CN" altLang="en-US" sz="2400" b="1"/>
          </a:p>
        </p:txBody>
      </p:sp>
      <p:sp>
        <p:nvSpPr>
          <p:cNvPr id="21" name="文本框 20"/>
          <p:cNvSpPr txBox="1"/>
          <p:nvPr/>
        </p:nvSpPr>
        <p:spPr>
          <a:xfrm>
            <a:off x="259080" y="4059555"/>
            <a:ext cx="2225040" cy="737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b="1"/>
          </a:p>
          <a:p>
            <a:pPr algn="l"/>
            <a:r>
              <a:rPr lang="zh-CN" altLang="en-US" sz="2400" b="1">
                <a:sym typeface="+mn-ea"/>
              </a:rPr>
              <a:t>有限合伙企业</a:t>
            </a:r>
            <a:endParaRPr lang="zh-CN" altLang="en-US" sz="2400" b="1"/>
          </a:p>
        </p:txBody>
      </p:sp>
      <p:cxnSp>
        <p:nvCxnSpPr>
          <p:cNvPr id="46" name="直接连接符 45"/>
          <p:cNvCxnSpPr/>
          <p:nvPr/>
        </p:nvCxnSpPr>
        <p:spPr>
          <a:xfrm>
            <a:off x="3108960" y="1676400"/>
            <a:ext cx="548640" cy="1188720"/>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直接连接符 46"/>
          <p:cNvCxnSpPr>
            <a:stCxn id="20" idx="3"/>
          </p:cNvCxnSpPr>
          <p:nvPr/>
        </p:nvCxnSpPr>
        <p:spPr>
          <a:xfrm flipV="1">
            <a:off x="3185160" y="2910840"/>
            <a:ext cx="441960" cy="228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直接连接符 47"/>
          <p:cNvCxnSpPr/>
          <p:nvPr/>
        </p:nvCxnSpPr>
        <p:spPr>
          <a:xfrm flipV="1">
            <a:off x="2286000" y="2941320"/>
            <a:ext cx="1310640" cy="1691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直接连接符 48"/>
          <p:cNvCxnSpPr>
            <a:endCxn id="4" idx="3"/>
          </p:cNvCxnSpPr>
          <p:nvPr/>
        </p:nvCxnSpPr>
        <p:spPr>
          <a:xfrm flipH="1">
            <a:off x="6416040" y="1844040"/>
            <a:ext cx="472440" cy="108966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直接连接符 49"/>
          <p:cNvCxnSpPr>
            <a:stCxn id="4" idx="3"/>
            <a:endCxn id="6" idx="1"/>
          </p:cNvCxnSpPr>
          <p:nvPr/>
        </p:nvCxnSpPr>
        <p:spPr>
          <a:xfrm>
            <a:off x="6416040" y="2933700"/>
            <a:ext cx="304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直接连接符 50"/>
          <p:cNvCxnSpPr>
            <a:stCxn id="16" idx="1"/>
            <a:endCxn id="4" idx="3"/>
          </p:cNvCxnSpPr>
          <p:nvPr/>
        </p:nvCxnSpPr>
        <p:spPr>
          <a:xfrm flipH="1" flipV="1">
            <a:off x="6416040" y="2933700"/>
            <a:ext cx="304800" cy="163322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直接连接符 51"/>
          <p:cNvCxnSpPr>
            <a:endCxn id="6" idx="3"/>
          </p:cNvCxnSpPr>
          <p:nvPr/>
        </p:nvCxnSpPr>
        <p:spPr>
          <a:xfrm flipH="1">
            <a:off x="9037320" y="2560320"/>
            <a:ext cx="350520" cy="373380"/>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直接连接符 53"/>
          <p:cNvCxnSpPr>
            <a:stCxn id="6" idx="3"/>
          </p:cNvCxnSpPr>
          <p:nvPr/>
        </p:nvCxnSpPr>
        <p:spPr>
          <a:xfrm>
            <a:off x="9037320" y="2933700"/>
            <a:ext cx="361950" cy="403860"/>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直接连接符 54"/>
          <p:cNvCxnSpPr>
            <a:endCxn id="16" idx="3"/>
          </p:cNvCxnSpPr>
          <p:nvPr/>
        </p:nvCxnSpPr>
        <p:spPr>
          <a:xfrm flipH="1">
            <a:off x="9037320" y="4343400"/>
            <a:ext cx="167640" cy="22352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直接连接符 55"/>
          <p:cNvCxnSpPr>
            <a:endCxn id="16" idx="3"/>
          </p:cNvCxnSpPr>
          <p:nvPr/>
        </p:nvCxnSpPr>
        <p:spPr>
          <a:xfrm flipH="1" flipV="1">
            <a:off x="9037320" y="4566920"/>
            <a:ext cx="167640" cy="157480"/>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直接连接符 56"/>
          <p:cNvCxnSpPr>
            <a:stCxn id="16" idx="3"/>
          </p:cNvCxnSpPr>
          <p:nvPr/>
        </p:nvCxnSpPr>
        <p:spPr>
          <a:xfrm>
            <a:off x="9037320" y="4566920"/>
            <a:ext cx="213360" cy="584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nvCxnSpPr>
        <p:spPr>
          <a:xfrm>
            <a:off x="9037320" y="4632960"/>
            <a:ext cx="198120" cy="838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直接连接符 58"/>
          <p:cNvCxnSpPr/>
          <p:nvPr/>
        </p:nvCxnSpPr>
        <p:spPr>
          <a:xfrm>
            <a:off x="9067800" y="4693920"/>
            <a:ext cx="152400" cy="1219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直接连接符 59"/>
          <p:cNvCxnSpPr>
            <a:endCxn id="6" idx="3"/>
          </p:cNvCxnSpPr>
          <p:nvPr/>
        </p:nvCxnSpPr>
        <p:spPr>
          <a:xfrm flipH="1">
            <a:off x="9037320" y="2926080"/>
            <a:ext cx="0" cy="7620"/>
          </a:xfrm>
          <a:prstGeom prst="line">
            <a:avLst/>
          </a:prstGeom>
        </p:spPr>
        <p:style>
          <a:lnRef idx="1">
            <a:schemeClr val="accent1"/>
          </a:lnRef>
          <a:fillRef idx="0">
            <a:schemeClr val="accent1"/>
          </a:fillRef>
          <a:effectRef idx="0">
            <a:schemeClr val="accent1"/>
          </a:effectRef>
          <a:fontRef idx="minor">
            <a:schemeClr val="tx1"/>
          </a:fontRef>
        </p:style>
      </p:cxnSp>
      <p:sp>
        <p:nvSpPr>
          <p:cNvPr id="61" name="文本框 60"/>
          <p:cNvSpPr txBox="1"/>
          <p:nvPr/>
        </p:nvSpPr>
        <p:spPr>
          <a:xfrm>
            <a:off x="1112520" y="1874520"/>
            <a:ext cx="117348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t>55%</a:t>
            </a:r>
          </a:p>
        </p:txBody>
      </p:sp>
      <p:sp>
        <p:nvSpPr>
          <p:cNvPr id="62" name="文本框 61"/>
          <p:cNvSpPr txBox="1"/>
          <p:nvPr/>
        </p:nvSpPr>
        <p:spPr>
          <a:xfrm>
            <a:off x="1097280" y="3169920"/>
            <a:ext cx="9442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t>25%</a:t>
            </a:r>
          </a:p>
        </p:txBody>
      </p:sp>
      <p:sp>
        <p:nvSpPr>
          <p:cNvPr id="63" name="文本框 62"/>
          <p:cNvSpPr txBox="1"/>
          <p:nvPr/>
        </p:nvSpPr>
        <p:spPr>
          <a:xfrm>
            <a:off x="1097280" y="4796790"/>
            <a:ext cx="762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t>25%</a:t>
            </a:r>
          </a:p>
        </p:txBody>
      </p:sp>
      <p:sp>
        <p:nvSpPr>
          <p:cNvPr id="64" name="文本框 63"/>
          <p:cNvSpPr txBox="1"/>
          <p:nvPr/>
        </p:nvSpPr>
        <p:spPr>
          <a:xfrm>
            <a:off x="419100" y="5267960"/>
            <a:ext cx="504444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备注</a:t>
            </a:r>
            <a:r>
              <a:rPr lang="en-US" altLang="zh-CN"/>
              <a:t>1</a:t>
            </a:r>
            <a:r>
              <a:rPr lang="zh-CN" altLang="en-US"/>
              <a:t>：某</a:t>
            </a:r>
            <a:r>
              <a:rPr lang="zh-CN" altLang="en-US" b="1"/>
              <a:t>家居股份</a:t>
            </a:r>
            <a:r>
              <a:rPr lang="zh-CN" altLang="en-US"/>
              <a:t>有限公司：</a:t>
            </a:r>
            <a:r>
              <a:rPr lang="en-US" altLang="zh-CN" b="1"/>
              <a:t>A</a:t>
            </a:r>
            <a:r>
              <a:rPr lang="zh-CN" altLang="en-US" b="1"/>
              <a:t>持股</a:t>
            </a:r>
            <a:r>
              <a:rPr lang="en-US" altLang="zh-CN" b="1"/>
              <a:t>44%</a:t>
            </a:r>
            <a:r>
              <a:rPr lang="zh-CN" altLang="en-US"/>
              <a:t>，</a:t>
            </a:r>
            <a:r>
              <a:rPr lang="en-US" altLang="zh-CN"/>
              <a:t>B</a:t>
            </a:r>
            <a:r>
              <a:rPr lang="zh-CN" altLang="en-US"/>
              <a:t>持股</a:t>
            </a:r>
            <a:r>
              <a:rPr lang="en-US" altLang="zh-CN"/>
              <a:t>18%</a:t>
            </a:r>
            <a:r>
              <a:rPr lang="zh-CN" altLang="en-US"/>
              <a:t>，</a:t>
            </a:r>
            <a:r>
              <a:rPr lang="en-US" altLang="zh-CN"/>
              <a:t>C</a:t>
            </a:r>
            <a:r>
              <a:rPr lang="zh-CN" altLang="en-US"/>
              <a:t>持股</a:t>
            </a:r>
            <a:r>
              <a:rPr lang="en-US" altLang="zh-CN"/>
              <a:t>25%</a:t>
            </a:r>
            <a:r>
              <a:rPr lang="zh-CN" altLang="en-US"/>
              <a:t>，</a:t>
            </a:r>
            <a:r>
              <a:rPr lang="en-US" altLang="zh-CN" b="1"/>
              <a:t>A</a:t>
            </a:r>
            <a:r>
              <a:rPr lang="zh-CN" altLang="en-US" b="1"/>
              <a:t>夫人持股</a:t>
            </a:r>
            <a:r>
              <a:rPr lang="en-US" altLang="zh-CN" b="1"/>
              <a:t>13%</a:t>
            </a:r>
            <a:endParaRPr lang="zh-CN" altLang="en-US" b="1"/>
          </a:p>
        </p:txBody>
      </p:sp>
      <p:sp>
        <p:nvSpPr>
          <p:cNvPr id="65" name="文本框 64"/>
          <p:cNvSpPr txBox="1"/>
          <p:nvPr/>
        </p:nvSpPr>
        <p:spPr>
          <a:xfrm>
            <a:off x="419100" y="6061075"/>
            <a:ext cx="504444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备注</a:t>
            </a:r>
            <a:r>
              <a:rPr lang="en-US" altLang="zh-CN"/>
              <a:t>2</a:t>
            </a:r>
            <a:r>
              <a:rPr lang="zh-CN" altLang="en-US"/>
              <a:t>：某</a:t>
            </a:r>
            <a:r>
              <a:rPr lang="zh-CN" altLang="en-US" b="1"/>
              <a:t>投资股份</a:t>
            </a:r>
            <a:r>
              <a:rPr lang="zh-CN" altLang="en-US"/>
              <a:t>有限公司：</a:t>
            </a:r>
            <a:r>
              <a:rPr lang="en-US" altLang="zh-CN" b="1"/>
              <a:t>A</a:t>
            </a:r>
            <a:r>
              <a:rPr lang="zh-CN" altLang="en-US" b="1"/>
              <a:t>持股</a:t>
            </a:r>
            <a:r>
              <a:rPr lang="en-US" altLang="zh-CN" b="1"/>
              <a:t>25%</a:t>
            </a:r>
            <a:r>
              <a:rPr lang="zh-CN" altLang="en-US"/>
              <a:t>，</a:t>
            </a:r>
            <a:r>
              <a:rPr lang="en-US" altLang="zh-CN"/>
              <a:t>B</a:t>
            </a:r>
            <a:r>
              <a:rPr lang="zh-CN" altLang="en-US"/>
              <a:t>持股</a:t>
            </a:r>
            <a:r>
              <a:rPr lang="en-US" altLang="zh-CN"/>
              <a:t>20%</a:t>
            </a:r>
            <a:r>
              <a:rPr lang="zh-CN" altLang="en-US"/>
              <a:t>，</a:t>
            </a:r>
            <a:r>
              <a:rPr lang="en-US" altLang="zh-CN"/>
              <a:t>C</a:t>
            </a:r>
            <a:r>
              <a:rPr lang="zh-CN" altLang="en-US"/>
              <a:t>持股</a:t>
            </a:r>
            <a:r>
              <a:rPr lang="en-US" altLang="zh-CN"/>
              <a:t>45%</a:t>
            </a:r>
            <a:r>
              <a:rPr lang="zh-CN" altLang="en-US"/>
              <a:t>，</a:t>
            </a:r>
            <a:r>
              <a:rPr lang="en-US" altLang="zh-CN" b="1"/>
              <a:t>A</a:t>
            </a:r>
            <a:r>
              <a:rPr lang="zh-CN" altLang="en-US" b="1"/>
              <a:t>夫人持股</a:t>
            </a:r>
            <a:r>
              <a:rPr lang="en-US" altLang="zh-CN" b="1"/>
              <a:t>10%</a:t>
            </a:r>
          </a:p>
        </p:txBody>
      </p:sp>
    </p:spTree>
    <p:custDataLst>
      <p:tags r:id="rId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10"/>
          <p:cNvSpPr/>
          <p:nvPr>
            <p:custDataLst>
              <p:tags r:id="rId4"/>
            </p:custDataLst>
          </p:nvPr>
        </p:nvSpPr>
        <p:spPr>
          <a:xfrm>
            <a:off x="0" y="529972"/>
            <a:ext cx="1045029" cy="562253"/>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4" name="组合 3"/>
          <p:cNvGrpSpPr/>
          <p:nvPr>
            <p:custDataLst>
              <p:tags r:id="rId5"/>
            </p:custDataLst>
          </p:nvPr>
        </p:nvGrpSpPr>
        <p:grpSpPr>
          <a:xfrm>
            <a:off x="645885" y="599965"/>
            <a:ext cx="156050" cy="422267"/>
            <a:chOff x="4967085" y="3027136"/>
            <a:chExt cx="635280" cy="1719056"/>
          </a:xfrm>
          <a:solidFill>
            <a:schemeClr val="accent3">
              <a:lumMod val="50000"/>
            </a:schemeClr>
          </a:solidFill>
        </p:grpSpPr>
        <p:sp>
          <p:nvSpPr>
            <p:cNvPr id="5" name="矩形 4"/>
            <p:cNvSpPr/>
            <p:nvPr>
              <p:custDataLst>
                <p:tags r:id="rId6"/>
              </p:custDataLst>
            </p:nvPr>
          </p:nvSpPr>
          <p:spPr>
            <a:xfrm>
              <a:off x="4967085"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6" name="矩形 5"/>
            <p:cNvSpPr/>
            <p:nvPr>
              <p:custDataLst>
                <p:tags r:id="rId7"/>
              </p:custDataLst>
            </p:nvPr>
          </p:nvSpPr>
          <p:spPr>
            <a:xfrm>
              <a:off x="5328343" y="3027136"/>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7" name="矩形 6"/>
            <p:cNvSpPr/>
            <p:nvPr>
              <p:custDataLst>
                <p:tags r:id="rId8"/>
              </p:custDataLst>
            </p:nvPr>
          </p:nvSpPr>
          <p:spPr>
            <a:xfrm>
              <a:off x="5328343" y="3388395"/>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8" name="矩形 7"/>
            <p:cNvSpPr/>
            <p:nvPr>
              <p:custDataLst>
                <p:tags r:id="rId9"/>
              </p:custDataLst>
            </p:nvPr>
          </p:nvSpPr>
          <p:spPr>
            <a:xfrm>
              <a:off x="5328343" y="3749653"/>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9" name="矩形 8"/>
            <p:cNvSpPr/>
            <p:nvPr>
              <p:custDataLst>
                <p:tags r:id="rId10"/>
              </p:custDataLst>
            </p:nvPr>
          </p:nvSpPr>
          <p:spPr>
            <a:xfrm>
              <a:off x="5328343" y="4110912"/>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sp>
          <p:nvSpPr>
            <p:cNvPr id="10" name="矩形 9"/>
            <p:cNvSpPr/>
            <p:nvPr>
              <p:custDataLst>
                <p:tags r:id="rId11"/>
              </p:custDataLst>
            </p:nvPr>
          </p:nvSpPr>
          <p:spPr>
            <a:xfrm>
              <a:off x="5328343" y="4472170"/>
              <a:ext cx="274022" cy="27402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sp>
        <p:nvSpPr>
          <p:cNvPr id="14" name="文本框 13"/>
          <p:cNvSpPr txBox="1"/>
          <p:nvPr>
            <p:custDataLst>
              <p:tags r:id="rId12"/>
            </p:custDataLst>
          </p:nvPr>
        </p:nvSpPr>
        <p:spPr>
          <a:xfrm>
            <a:off x="1226185" y="549275"/>
            <a:ext cx="4735830" cy="83439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noProof="0" smtClean="0">
                <a:ln>
                  <a:noFill/>
                </a:ln>
                <a:solidFill>
                  <a:schemeClr val="tx2"/>
                </a:solidFill>
                <a:effectLst/>
                <a:uLnTx/>
                <a:uFillTx/>
                <a:latin typeface="+mj-lt"/>
                <a:ea typeface="+mj-ea"/>
                <a:cs typeface="+mj-cs"/>
                <a:sym typeface="+mn-ea"/>
              </a:rPr>
              <a:t>诉讼中虚假证据认定与处理</a:t>
            </a:r>
            <a:endParaRPr lang="zh-CN" altLang="en-US" sz="2800">
              <a:solidFill>
                <a:schemeClr val="tx1">
                  <a:lumMod val="65000"/>
                  <a:lumOff val="35000"/>
                </a:schemeClr>
              </a:solidFill>
              <a:latin typeface="+mj-lt"/>
              <a:ea typeface="+mj-ea"/>
              <a:cs typeface="+mj-cs"/>
            </a:endParaRPr>
          </a:p>
        </p:txBody>
      </p:sp>
      <p:sp>
        <p:nvSpPr>
          <p:cNvPr id="18" name="矩形 17"/>
          <p:cNvSpPr/>
          <p:nvPr>
            <p:custDataLst>
              <p:tags r:id="rId13"/>
            </p:custDataLst>
          </p:nvPr>
        </p:nvSpPr>
        <p:spPr>
          <a:xfrm>
            <a:off x="0" y="6169296"/>
            <a:ext cx="12192000" cy="74562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文本框 1"/>
          <p:cNvSpPr txBox="1"/>
          <p:nvPr/>
        </p:nvSpPr>
        <p:spPr>
          <a:xfrm>
            <a:off x="1045210" y="1567180"/>
            <a:ext cx="9044305" cy="3538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a:latin typeface="楷体" panose="02010609060101010101" charset="-122"/>
                <a:ea typeface="楷体" panose="02010609060101010101" charset="-122"/>
                <a:cs typeface="楷体" panose="02010609060101010101" charset="-122"/>
                <a:sym typeface="+mn-ea"/>
              </a:rPr>
              <a:t>    </a:t>
            </a:r>
            <a:r>
              <a:rPr lang="zh-CN" altLang="en-US" sz="3200">
                <a:latin typeface="楷体" panose="02010609060101010101" charset="-122"/>
                <a:ea typeface="楷体" panose="02010609060101010101" charset="-122"/>
                <a:cs typeface="楷体" panose="02010609060101010101" charset="-122"/>
                <a:sym typeface="+mn-ea"/>
              </a:rPr>
              <a:t>其中主要包括</a:t>
            </a:r>
            <a:r>
              <a:rPr lang="zh-CN" altLang="en-US" sz="3200" b="1" u="sng">
                <a:latin typeface="楷体" panose="02010609060101010101" charset="-122"/>
                <a:ea typeface="楷体" panose="02010609060101010101" charset="-122"/>
                <a:cs typeface="楷体" panose="02010609060101010101" charset="-122"/>
                <a:sym typeface="+mn-ea"/>
              </a:rPr>
              <a:t>另案起诉、伪造证据、与鉴定识别</a:t>
            </a:r>
            <a:r>
              <a:rPr lang="zh-CN" altLang="en-US" sz="3200">
                <a:latin typeface="楷体" panose="02010609060101010101" charset="-122"/>
                <a:ea typeface="楷体" panose="02010609060101010101" charset="-122"/>
                <a:cs typeface="楷体" panose="02010609060101010101" charset="-122"/>
                <a:sym typeface="+mn-ea"/>
              </a:rPr>
              <a:t>等问题。</a:t>
            </a:r>
            <a:endParaRPr lang="zh-CN" altLang="en-US" sz="3200">
              <a:latin typeface="楷体" panose="02010609060101010101" charset="-122"/>
              <a:ea typeface="楷体" panose="02010609060101010101" charset="-122"/>
              <a:cs typeface="楷体" panose="02010609060101010101" charset="-122"/>
            </a:endParaRPr>
          </a:p>
          <a:p>
            <a:r>
              <a:rPr lang="en-US" altLang="zh-CN" sz="3200">
                <a:latin typeface="楷体" panose="02010609060101010101" charset="-122"/>
                <a:ea typeface="楷体" panose="02010609060101010101" charset="-122"/>
                <a:cs typeface="楷体" panose="02010609060101010101" charset="-122"/>
                <a:sym typeface="+mn-ea"/>
              </a:rPr>
              <a:t>    1</a:t>
            </a:r>
            <a:r>
              <a:rPr lang="zh-CN" altLang="en-US" sz="3200">
                <a:latin typeface="楷体" panose="02010609060101010101" charset="-122"/>
                <a:ea typeface="楷体" panose="02010609060101010101" charset="-122"/>
                <a:cs typeface="楷体" panose="02010609060101010101" charset="-122"/>
                <a:sym typeface="+mn-ea"/>
              </a:rPr>
              <a:t>、虚假诉讼：虚构债务就债务纠纷在离婚之前向法院提出诉讼（大部分采用调解或者支付令）</a:t>
            </a:r>
            <a:endParaRPr lang="zh-CN" altLang="en-US" sz="3200">
              <a:latin typeface="楷体" panose="02010609060101010101" charset="-122"/>
              <a:ea typeface="楷体" panose="02010609060101010101" charset="-122"/>
              <a:cs typeface="楷体" panose="02010609060101010101" charset="-122"/>
            </a:endParaRPr>
          </a:p>
          <a:p>
            <a:r>
              <a:rPr lang="en-US" altLang="zh-CN" sz="3200">
                <a:latin typeface="楷体" panose="02010609060101010101" charset="-122"/>
                <a:ea typeface="楷体" panose="02010609060101010101" charset="-122"/>
                <a:cs typeface="楷体" panose="02010609060101010101" charset="-122"/>
                <a:sym typeface="+mn-ea"/>
              </a:rPr>
              <a:t>    2</a:t>
            </a:r>
            <a:r>
              <a:rPr lang="zh-CN" altLang="en-US" sz="3200">
                <a:latin typeface="楷体" panose="02010609060101010101" charset="-122"/>
                <a:ea typeface="楷体" panose="02010609060101010101" charset="-122"/>
                <a:cs typeface="楷体" panose="02010609060101010101" charset="-122"/>
                <a:sym typeface="+mn-ea"/>
              </a:rPr>
              <a:t>、提供假证据：离婚时的假借条、假债务、房产抵押、转让车辆等</a:t>
            </a:r>
            <a:endParaRPr lang="zh-CN" altLang="en-US" sz="3200">
              <a:latin typeface="楷体" panose="02010609060101010101" charset="-122"/>
              <a:ea typeface="楷体" panose="02010609060101010101" charset="-122"/>
              <a:cs typeface="楷体" panose="02010609060101010101" charset="-122"/>
            </a:endParaRPr>
          </a:p>
          <a:p>
            <a:r>
              <a:rPr lang="en-US" altLang="zh-CN" sz="3200">
                <a:latin typeface="楷体" panose="02010609060101010101" charset="-122"/>
                <a:ea typeface="楷体" panose="02010609060101010101" charset="-122"/>
                <a:cs typeface="楷体" panose="02010609060101010101" charset="-122"/>
                <a:sym typeface="+mn-ea"/>
              </a:rPr>
              <a:t>    3</a:t>
            </a:r>
            <a:r>
              <a:rPr lang="zh-CN" altLang="en-US" sz="3200">
                <a:latin typeface="楷体" panose="02010609060101010101" charset="-122"/>
                <a:ea typeface="楷体" panose="02010609060101010101" charset="-122"/>
                <a:cs typeface="楷体" panose="02010609060101010101" charset="-122"/>
                <a:sym typeface="+mn-ea"/>
              </a:rPr>
              <a:t>、如何鉴定识别的问题</a:t>
            </a:r>
            <a:endParaRPr lang="zh-CN" altLang="en-US" sz="3200">
              <a:latin typeface="楷体" panose="02010609060101010101" charset="-122"/>
              <a:ea typeface="楷体" panose="02010609060101010101" charset="-122"/>
              <a:cs typeface="楷体" panose="02010609060101010101" charset="-122"/>
            </a:endParaRPr>
          </a:p>
        </p:txBody>
      </p:sp>
    </p:spTree>
    <p:custDataLst>
      <p:tags r:id="rId1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https://d.book118.com/715124340000011111</a:t>
            </a:r>
          </a:p>
        </p:txBody>
      </p:sp>
    </p:spTree>
  </p:cSld>
  <p:clrMapOvr>
    <a:masterClrMapping/>
  </p:clrMapOvr>
  <p:transition/>
  <p:timing/>
</p:sld>
</file>

<file path=ppt/tags/tag1.xml><?xml version="1.0" encoding="utf-8"?>
<p:tagLst xmlns:p="http://schemas.openxmlformats.org/presentationml/2006/main">
  <p:tag name="KSO_WM_TAG_VERSION" val="1.0"/>
  <p:tag name="KSO_WM_TEMPLATE_CATEGORY" val="custom"/>
  <p:tag name="KSO_WM_TEMPLATE_INDEX" val="20188993"/>
</p:tagLst>
</file>

<file path=ppt/tags/tag2.xml><?xml version="1.0" encoding="utf-8"?>
<p:tagLst xmlns:p="http://schemas.openxmlformats.org/presentationml/2006/main">
  <p:tag name="KSO_WM_TAG_VERSION" val="1.0"/>
  <p:tag name="KSO_WM_TEMPLATE_CATEGORY" val="custom"/>
  <p:tag name="KSO_WM_TEMPLATE_INDEX" val="20188993"/>
</p:tagLst>
</file>

<file path=ppt/tags/tag3.xml><?xml version="1.0" encoding="utf-8"?>
<p:tagLst xmlns:p="http://schemas.openxmlformats.org/presentationml/2006/main">
  <p:tag name="KSO_WM_BEAUTIFY_FLAG" val="#wm#"/>
  <p:tag name="KSO_WM_COMBINE_RELATE_SLIDE_ID" val="background20185118_1"/>
  <p:tag name="KSO_WM_TAG_VERSION" val="1.0"/>
  <p:tag name="KSO_WM_TEMPLATE_CATEGORY" val="custom"/>
  <p:tag name="KSO_WM_TEMPLATE_INDEX" val="20188993"/>
  <p:tag name="KSO_WM_TEMPLATE_SUBCATEGORY" val="combine"/>
  <p:tag name="KSO_WM_TEMPLATE_THUMBS_INDEX" val="1、2、3、4、6、8、9"/>
</p:tagLst>
</file>

<file path=ppt/tags/tag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1*i*2"/>
  <p:tag name="KSO_WM_UNIT_INDEX" val="2"/>
  <p:tag name="KSO_WM_UNIT_TYPE" val="i"/>
</p:tagLst>
</file>

<file path=ppt/tags/tag5.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1*a*1"/>
  <p:tag name="KSO_WM_UNIT_INDEX" val="1"/>
  <p:tag name="KSO_WM_UNIT_ISCONTENTSTITLE" val="0"/>
  <p:tag name="KSO_WM_UNIT_LAYERLEVEL" val="1"/>
  <p:tag name="KSO_WM_UNIT_PRESET_TEXT" val="企业员工入职培训"/>
  <p:tag name="KSO_WM_UNIT_TYPE" val="a"/>
  <p:tag name="KSO_WM_UNIT_VALUE" val="9"/>
</p:tagLst>
</file>

<file path=ppt/tags/tag6.xml><?xml version="1.0" encoding="utf-8"?>
<p:tagLst xmlns:p="http://schemas.openxmlformats.org/presentationml/2006/main">
  <p:tag name="KSO_WM_BEAUTIFY_FLAG" val="#wm#"/>
  <p:tag name="KSO_WM_COMBINE_RELATE_SLIDE_ID" val="background20185118_1"/>
  <p:tag name="KSO_WM_SLIDE_ID" val="custom20188993_1"/>
  <p:tag name="KSO_WM_SLIDE_INDEX" val="1"/>
  <p:tag name="KSO_WM_SLIDE_ITEM_CNT" val="2"/>
  <p:tag name="KSO_WM_SLIDE_LAYOUT" val="a_b_j"/>
  <p:tag name="KSO_WM_SLIDE_LAYOUT_CNT" val="1_1_1"/>
  <p:tag name="KSO_WM_SLIDE_SUBTYPE" val="picTxt"/>
  <p:tag name="KSO_WM_SLIDE_TYPE" val="title"/>
  <p:tag name="KSO_WM_TAG_VERSION" val="1.0"/>
  <p:tag name="KSO_WM_TEMPLATE_CATEGORY" val="custom"/>
  <p:tag name="KSO_WM_TEMPLATE_INDEX" val="20188993"/>
  <p:tag name="KSO_WM_TEMPLATE_SUBCATEGORY" val="combine"/>
  <p:tag name="KSO_WM_TEMPLATE_THUMBS_INDEX" val="1、2、3、4、6、8、9、"/>
</p:tagLst>
</file>

<file path=ppt/tags/tag7.xml><?xml version="1.0" encoding="utf-8"?>
<p:tagLst xmlns:p="http://schemas.openxmlformats.org/presentationml/2006/main">
  <p:tag name="KSO_WM_BEAUTIFY_FLAG" val="#wm#"/>
  <p:tag name="KSO_WM_DIAGRAM_GROUP_CODE" val="l1_1"/>
  <p:tag name="KSO_WM_TAG_VERSION" val="1.0"/>
  <p:tag name="KSO_WM_TEMPLATE_CATEGORY" val="custom"/>
  <p:tag name="KSO_WM_TEMPLATE_INDEX" val="20188993"/>
  <p:tag name="KSO_WM_UNIT_ID" val="custom20188993_2*i*0"/>
  <p:tag name="KSO_WM_UNIT_INDEX" val="0"/>
  <p:tag name="KSO_WM_UNIT_TYPE" val="i"/>
</p:tagLst>
</file>

<file path=ppt/tags/tag8.xml><?xml version="1.0" encoding="utf-8"?>
<p:tagLst xmlns:p="http://schemas.openxmlformats.org/presentationml/2006/main">
  <p:tag name="KSO_WM_BEAUTIFY_FLAG" val="#wm#"/>
  <p:tag name="KSO_WM_DIAGRAM_GROUP_CODE" val="l1_1"/>
  <p:tag name="KSO_WM_TAG_VERSION" val="1.0"/>
  <p:tag name="KSO_WM_TEMPLATE_CATEGORY" val="custom"/>
  <p:tag name="KSO_WM_TEMPLATE_INDEX" val="20188993"/>
  <p:tag name="KSO_WM_UNIT_CLEAR" val="0"/>
  <p:tag name="KSO_WM_UNIT_COMPATIBLE" val="0"/>
  <p:tag name="KSO_WM_UNIT_HIGHLIGHT" val="0"/>
  <p:tag name="KSO_WM_UNIT_ID" val="custom20188993_2*b*1"/>
  <p:tag name="KSO_WM_UNIT_INDEX" val="1"/>
  <p:tag name="KSO_WM_UNIT_ISCONTENTSTITLE" val="0"/>
  <p:tag name="KSO_WM_UNIT_LAYERLEVEL" val="1"/>
  <p:tag name="KSO_WM_UNIT_PRESET_TEXT" val="CONTENTS"/>
  <p:tag name="KSO_WM_UNIT_TYPE" val="b"/>
  <p:tag name="KSO_WM_UNIT_VALUE" val="6"/>
</p:tagLst>
</file>

<file path=ppt/tags/tag9.xml><?xml version="1.0" encoding="utf-8"?>
<p:tagLst xmlns:p="http://schemas.openxmlformats.org/presentationml/2006/main">
  <p:tag name="KSO_WM_BEAUTIFY_FLAG" val="#wm#"/>
  <p:tag name="KSO_WM_DIAGRAM_GROUP_CODE" val="l1_1"/>
  <p:tag name="KSO_WM_TAG_VERSION" val="1.0"/>
  <p:tag name="KSO_WM_TEMPLATE_CATEGORY" val="custom"/>
  <p:tag name="KSO_WM_TEMPLATE_INDEX" val="20188993"/>
  <p:tag name="KSO_WM_UNIT_ID" val="custom20188993_2*i*2"/>
  <p:tag name="KSO_WM_UNIT_INDEX" val="2"/>
  <p:tag name="KSO_WM_UNIT_TYPE" val="i"/>
</p:tagLst>
</file>

<file path=ppt/tags/tag10.xml><?xml version="1.0" encoding="utf-8"?>
<p:tagLst xmlns:p="http://schemas.openxmlformats.org/presentationml/2006/main">
  <p:tag name="KSO_WM_BEAUTIFY_FLAG" val="#wm#"/>
  <p:tag name="KSO_WM_DIAGRAM_GROUP_CODE" val="l1_1"/>
  <p:tag name="KSO_WM_TAG_VERSION" val="1.0"/>
  <p:tag name="KSO_WM_TEMPLATE_CATEGORY" val="custom"/>
  <p:tag name="KSO_WM_TEMPLATE_INDEX" val="20188993"/>
  <p:tag name="KSO_WM_UNIT_ID" val="custom20188993_2*i*6"/>
  <p:tag name="KSO_WM_UNIT_INDEX" val="6"/>
  <p:tag name="KSO_WM_UNIT_TYPE" val="i"/>
</p:tagLst>
</file>

<file path=ppt/tags/tag11.xml><?xml version="1.0" encoding="utf-8"?>
<p:tagLst xmlns:p="http://schemas.openxmlformats.org/presentationml/2006/main">
  <p:tag name="KSO_WM_BEAUTIFY_FLAG" val="#wm#"/>
  <p:tag name="KSO_WM_DIAGRAM_GROUP_CODE" val="l1_1"/>
  <p:tag name="KSO_WM_TAG_VERSION" val="1.0"/>
  <p:tag name="KSO_WM_TEMPLATE_CATEGORY" val="custom"/>
  <p:tag name="KSO_WM_TEMPLATE_INDEX" val="20188993"/>
  <p:tag name="KSO_WM_UNIT_ID" val="custom20188993_2*i*7"/>
  <p:tag name="KSO_WM_UNIT_INDEX" val="7"/>
  <p:tag name="KSO_WM_UNIT_TYPE" val="i"/>
</p:tagLst>
</file>

<file path=ppt/tags/tag12.xml><?xml version="1.0" encoding="utf-8"?>
<p:tagLst xmlns:p="http://schemas.openxmlformats.org/presentationml/2006/main">
  <p:tag name="KSO_WM_BEAUTIFY_FLAG" val="#wm#"/>
  <p:tag name="KSO_WM_DIAGRAM_GROUP_CODE" val="l1_1"/>
  <p:tag name="KSO_WM_TAG_VERSION" val="1.0"/>
  <p:tag name="KSO_WM_TEMPLATE_CATEGORY" val="custom"/>
  <p:tag name="KSO_WM_TEMPLATE_INDEX" val="20188993"/>
  <p:tag name="KSO_WM_UNIT_ID" val="custom20188993_2*i*8"/>
  <p:tag name="KSO_WM_UNIT_INDEX" val="8"/>
  <p:tag name="KSO_WM_UNIT_TYPE" val="i"/>
</p:tagLst>
</file>

<file path=ppt/tags/tag13.xml><?xml version="1.0" encoding="utf-8"?>
<p:tagLst xmlns:p="http://schemas.openxmlformats.org/presentationml/2006/main">
  <p:tag name="KSO_WM_BEAUTIFY_FLAG" val="#wm#"/>
  <p:tag name="KSO_WM_DIAGRAM_GROUP_CODE" val="l1_1"/>
  <p:tag name="KSO_WM_TAG_VERSION" val="1.0"/>
  <p:tag name="KSO_WM_TEMPLATE_CATEGORY" val="custom"/>
  <p:tag name="KSO_WM_TEMPLATE_INDEX" val="20188993"/>
  <p:tag name="KSO_WM_UNIT_CLEAR" val="0"/>
  <p:tag name="KSO_WM_UNIT_COMPATIBLE" val="0"/>
  <p:tag name="KSO_WM_UNIT_HIGHLIGHT" val="0"/>
  <p:tag name="KSO_WM_UNIT_ID" val="custom20188993_2*a*1"/>
  <p:tag name="KSO_WM_UNIT_INDEX" val="1"/>
  <p:tag name="KSO_WM_UNIT_ISCONTENTSTITLE" val="1"/>
  <p:tag name="KSO_WM_UNIT_LAYERLEVEL" val="1"/>
  <p:tag name="KSO_WM_UNIT_PRESET_TEXT" val="CONTENTS"/>
  <p:tag name="KSO_WM_UNIT_TYPE" val="a"/>
  <p:tag name="KSO_WM_UNIT_VALUE" val="6"/>
</p:tagLst>
</file>

<file path=ppt/tags/tag1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ID" val="custom20188993_2*l_h_i*1_1_1"/>
  <p:tag name="KSO_WM_UNIT_INDEX" val="1_1_1"/>
  <p:tag name="KSO_WM_UNIT_LAYERLEVEL" val="1_1_1"/>
  <p:tag name="KSO_WM_UNIT_TYPE" val="l_h_i"/>
</p:tagLst>
</file>

<file path=ppt/tags/tag1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ID" val="custom20188993_2*l_h_i*1_1_2"/>
  <p:tag name="KSO_WM_UNIT_INDEX" val="1_1_2"/>
  <p:tag name="KSO_WM_UNIT_LAYERLEVEL" val="1_1_1"/>
  <p:tag name="KSO_WM_UNIT_TYPE" val="l_h_i"/>
</p:tagLst>
</file>

<file path=ppt/tags/tag1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CLEAR" val="0"/>
  <p:tag name="KSO_WM_UNIT_COMPATIBLE" val="0"/>
  <p:tag name="KSO_WM_UNIT_HIGHLIGHT" val="0"/>
  <p:tag name="KSO_WM_UNIT_ID" val="custom20188993_2*l_h_f*1_1_1"/>
  <p:tag name="KSO_WM_UNIT_INDEX" val="1_1_1"/>
  <p:tag name="KSO_WM_UNIT_LAYERLEVEL" val="1_1_1"/>
  <p:tag name="KSO_WM_UNIT_PRESET_TEXT" val="企业介绍"/>
  <p:tag name="KSO_WM_UNIT_TYPE" val="l_h_f"/>
  <p:tag name="KSO_WM_UNIT_VALUE" val="4"/>
</p:tagLst>
</file>

<file path=ppt/tags/tag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ID" val="custom20188993_2*l_h_i*1_2_1"/>
  <p:tag name="KSO_WM_UNIT_INDEX" val="1_2_1"/>
  <p:tag name="KSO_WM_UNIT_LAYERLEVEL" val="1_1_1"/>
  <p:tag name="KSO_WM_UNIT_TYPE" val="l_h_i"/>
</p:tagLst>
</file>

<file path=ppt/tags/tag1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ID" val="custom20188993_2*l_h_i*1_2_2"/>
  <p:tag name="KSO_WM_UNIT_INDEX" val="1_2_2"/>
  <p:tag name="KSO_WM_UNIT_LAYERLEVEL" val="1_1_1"/>
  <p:tag name="KSO_WM_UNIT_TYPE" val="l_h_i"/>
</p:tagLst>
</file>

<file path=ppt/tags/tag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CLEAR" val="0"/>
  <p:tag name="KSO_WM_UNIT_COMPATIBLE" val="0"/>
  <p:tag name="KSO_WM_UNIT_HIGHLIGHT" val="0"/>
  <p:tag name="KSO_WM_UNIT_ID" val="custom20188993_2*l_h_f*1_2_1"/>
  <p:tag name="KSO_WM_UNIT_INDEX" val="1_2_1"/>
  <p:tag name="KSO_WM_UNIT_LAYERLEVEL" val="1_1_1"/>
  <p:tag name="KSO_WM_UNIT_PRESET_TEXT" val="规章制度"/>
  <p:tag name="KSO_WM_UNIT_TYPE" val="l_h_f"/>
  <p:tag name="KSO_WM_UNIT_VALUE" val="4"/>
</p:tagLst>
</file>

<file path=ppt/tags/tag2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ID" val="custom20188993_2*l_h_i*1_3_1"/>
  <p:tag name="KSO_WM_UNIT_INDEX" val="1_3_1"/>
  <p:tag name="KSO_WM_UNIT_LAYERLEVEL" val="1_1_1"/>
  <p:tag name="KSO_WM_UNIT_TYPE" val="l_h_i"/>
</p:tagLst>
</file>

<file path=ppt/tags/tag2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ID" val="custom20188993_2*l_h_i*1_3_2"/>
  <p:tag name="KSO_WM_UNIT_INDEX" val="1_3_2"/>
  <p:tag name="KSO_WM_UNIT_LAYERLEVEL" val="1_1_1"/>
  <p:tag name="KSO_WM_UNIT_TYPE" val="l_h_i"/>
</p:tagLst>
</file>

<file path=ppt/tags/tag2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188993"/>
  <p:tag name="KSO_WM_UNIT_CLEAR" val="0"/>
  <p:tag name="KSO_WM_UNIT_COMPATIBLE" val="0"/>
  <p:tag name="KSO_WM_UNIT_HIGHLIGHT" val="0"/>
  <p:tag name="KSO_WM_UNIT_ID" val="custom20188993_2*l_h_f*1_3_1"/>
  <p:tag name="KSO_WM_UNIT_INDEX" val="1_3_1"/>
  <p:tag name="KSO_WM_UNIT_LAYERLEVEL" val="1_1_1"/>
  <p:tag name="KSO_WM_UNIT_PRESET_TEXT" val="薪酬福利"/>
  <p:tag name="KSO_WM_UNIT_TYPE" val="l_h_f"/>
  <p:tag name="KSO_WM_UNIT_VALUE" val="4"/>
</p:tagLst>
</file>

<file path=ppt/tags/tag23.xml><?xml version="1.0" encoding="utf-8"?>
<p:tagLst xmlns:p="http://schemas.openxmlformats.org/presentationml/2006/main">
  <p:tag name="KSO_WM_BEAUTIFY_FLAG" val="#wm#"/>
  <p:tag name="KSO_WM_COMBINE_RELATE_SLIDE_ID" val="background20185118_2"/>
  <p:tag name="KSO_WM_DIAGRAM_GROUP_CODE" val="l1-1"/>
  <p:tag name="KSO_WM_SLIDE_ID" val="custom20188993_2"/>
  <p:tag name="KSO_WM_SLIDE_INDEX" val="2"/>
  <p:tag name="KSO_WM_SLIDE_ITEM_CNT" val="3"/>
  <p:tag name="KSO_WM_SLIDE_LAYOUT" val="a_b_l"/>
  <p:tag name="KSO_WM_SLIDE_LAYOUT_CNT" val="1_1_1"/>
  <p:tag name="KSO_WM_SLIDE_SUBTYPE" val="diag"/>
  <p:tag name="KSO_WM_SLIDE_TYPE" val="contents"/>
  <p:tag name="KSO_WM_TAG_VERSION" val="1.0"/>
  <p:tag name="KSO_WM_TEMPLATE_CATEGORY" val="custom"/>
  <p:tag name="KSO_WM_TEMPLATE_INDEX" val="20188993"/>
  <p:tag name="KSO_WM_TEMPLATE_SUBCATEGORY" val="combine"/>
</p:tagLst>
</file>

<file path=ppt/tags/tag2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3*i*0"/>
  <p:tag name="KSO_WM_UNIT_INDEX" val="0"/>
  <p:tag name="KSO_WM_UNIT_TYPE" val="i"/>
</p:tagLst>
</file>

<file path=ppt/tags/tag2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3*i*1"/>
  <p:tag name="KSO_WM_UNIT_INDEX" val="1"/>
  <p:tag name="KSO_WM_UNIT_TYPE" val="i"/>
</p:tagLst>
</file>

<file path=ppt/tags/tag2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3*i*8"/>
  <p:tag name="KSO_WM_UNIT_INDEX" val="8"/>
  <p:tag name="KSO_WM_UNIT_TYPE" val="i"/>
</p:tagLst>
</file>

<file path=ppt/tags/tag2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3*i*9"/>
  <p:tag name="KSO_WM_UNIT_INDEX" val="9"/>
  <p:tag name="KSO_WM_UNIT_TYPE" val="i"/>
</p:tagLst>
</file>

<file path=ppt/tags/tag2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3*i*10"/>
  <p:tag name="KSO_WM_UNIT_INDEX" val="10"/>
  <p:tag name="KSO_WM_UNIT_TYPE" val="i"/>
</p:tagLst>
</file>

<file path=ppt/tags/tag2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3*i*11"/>
  <p:tag name="KSO_WM_UNIT_INDEX" val="11"/>
  <p:tag name="KSO_WM_UNIT_TYPE" val="i"/>
</p:tagLst>
</file>

<file path=ppt/tags/tag3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3*i*12"/>
  <p:tag name="KSO_WM_UNIT_INDEX" val="12"/>
  <p:tag name="KSO_WM_UNIT_TYPE" val="i"/>
</p:tagLst>
</file>

<file path=ppt/tags/tag3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3*i*13"/>
  <p:tag name="KSO_WM_UNIT_INDEX" val="13"/>
  <p:tag name="KSO_WM_UNIT_TYPE" val="i"/>
</p:tagLst>
</file>

<file path=ppt/tags/tag32.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3*a*1"/>
  <p:tag name="KSO_WM_UNIT_INDEX" val="1"/>
  <p:tag name="KSO_WM_UNIT_ISCONTENTSTITLE" val="0"/>
  <p:tag name="KSO_WM_UNIT_LAYERLEVEL" val="1"/>
  <p:tag name="KSO_WM_UNIT_PRESET_TEXT" val="企业介绍"/>
  <p:tag name="KSO_WM_UNIT_TYPE" val="a"/>
  <p:tag name="KSO_WM_UNIT_VALUE" val="7"/>
</p:tagLst>
</file>

<file path=ppt/tags/tag33.xml><?xml version="1.0" encoding="utf-8"?>
<p:tagLst xmlns:p="http://schemas.openxmlformats.org/presentationml/2006/main">
  <p:tag name="KSO_WM_BEAUTIFY_FLAG" val="#wm#"/>
  <p:tag name="KSO_WM_COMBINE_RELATE_SLIDE_ID" val="background20185118_3"/>
  <p:tag name="KSO_WM_SLIDE_ID" val="custom20188993_3"/>
  <p:tag name="KSO_WM_SLIDE_INDEX" val="3"/>
  <p:tag name="KSO_WM_SLIDE_ITEM_CNT" val="2"/>
  <p:tag name="KSO_WM_SLIDE_LAYOUT" val="a_b"/>
  <p:tag name="KSO_WM_SLIDE_LAYOUT_CNT" val="1_1"/>
  <p:tag name="KSO_WM_SLIDE_SUBTYPE" val="pureTxt"/>
  <p:tag name="KSO_WM_SLIDE_TYPE" val="sectionTitle"/>
  <p:tag name="KSO_WM_TAG_VERSION" val="1.0"/>
  <p:tag name="KSO_WM_TEMPLATE_CATEGORY" val="custom"/>
  <p:tag name="KSO_WM_TEMPLATE_INDEX" val="20188993"/>
  <p:tag name="KSO_WM_TEMPLATE_SUBCATEGORY" val="combine"/>
</p:tagLst>
</file>

<file path=ppt/tags/tag3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3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3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3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3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3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4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4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42.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43.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h_d*1_1"/>
  <p:tag name="KSO_WM_UNIT_INDEX" val="1_1"/>
  <p:tag name="KSO_WM_UNIT_LAYERLEVEL" val="1_1"/>
  <p:tag name="KSO_WM_UNIT_TYPE" val="h_d"/>
  <p:tag name="KSO_WM_UNIT_VALUE" val="1911*1281"/>
</p:tagLst>
</file>

<file path=ppt/tags/tag4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45.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160810"/>
  <p:tag name="KSO_WM_UNIT_CLEAR" val="1"/>
  <p:tag name="KSO_WM_UNIT_COMPATIBLE" val="0"/>
  <p:tag name="KSO_WM_UNIT_DIAGRAM_CONTRAST_TITLE_CNT" val="2"/>
  <p:tag name="KSO_WM_UNIT_DIAGRAM_DIMENSION_TITLE_CNT" val="1"/>
  <p:tag name="KSO_WM_UNIT_FILL_FORE_SCHEMECOLOR_INDEX" val="5"/>
  <p:tag name="KSO_WM_UNIT_FILL_TYPE" val="1"/>
  <p:tag name="KSO_WM_UNIT_HIGHLIGHT" val="0"/>
  <p:tag name="KSO_WM_UNIT_ID" val="diagram160810_1*r_t*1_2"/>
  <p:tag name="KSO_WM_UNIT_INDEX" val="1_2"/>
  <p:tag name="KSO_WM_UNIT_LAYERLEVEL" val="1_1"/>
  <p:tag name="KSO_WM_UNIT_PRESET_TEXT_INDEX" val="3"/>
  <p:tag name="KSO_WM_UNIT_PRESET_TEXT_LEN" val="5"/>
  <p:tag name="KSO_WM_UNIT_TEXT_FILL_FORE_SCHEMECOLOR_INDEX" val="14"/>
  <p:tag name="KSO_WM_UNIT_TEXT_FILL_TYPE" val="1"/>
  <p:tag name="KSO_WM_UNIT_TYPE" val="r_t"/>
  <p:tag name="KSO_WM_UNIT_VALUE" val="15"/>
</p:tagLst>
</file>

<file path=ppt/tags/tag46.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160810"/>
  <p:tag name="KSO_WM_UNIT_CLEAR" val="1"/>
  <p:tag name="KSO_WM_UNIT_COMPATIBLE" val="0"/>
  <p:tag name="KSO_WM_UNIT_DIAGRAM_CONTRAST_TITLE_CNT" val="2"/>
  <p:tag name="KSO_WM_UNIT_DIAGRAM_DIMENSION_TITLE_CNT" val="1"/>
  <p:tag name="KSO_WM_UNIT_HIGHLIGHT" val="0"/>
  <p:tag name="KSO_WM_UNIT_ID" val="diagram160810_1*r_v*1_2"/>
  <p:tag name="KSO_WM_UNIT_INDEX" val="1_2"/>
  <p:tag name="KSO_WM_UNIT_LAYERLEVEL" val="1_1"/>
  <p:tag name="KSO_WM_UNIT_PRESET_TEXT_INDEX" val="3"/>
  <p:tag name="KSO_WM_UNIT_PRESET_TEXT_LEN" val="35"/>
  <p:tag name="KSO_WM_UNIT_TEXT_FILL_FORE_SCHEMECOLOR_INDEX" val="13"/>
  <p:tag name="KSO_WM_UNIT_TEXT_FILL_TYPE" val="1"/>
  <p:tag name="KSO_WM_UNIT_TYPE" val="r_v"/>
  <p:tag name="KSO_WM_UNIT_VALUE" val="48"/>
</p:tagLst>
</file>

<file path=ppt/tags/tag47.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160810"/>
  <p:tag name="KSO_WM_UNIT_CLEAR" val="1"/>
  <p:tag name="KSO_WM_UNIT_COMPATIBLE" val="0"/>
  <p:tag name="KSO_WM_UNIT_DIAGRAM_CONTRAST_TITLE_CNT" val="2"/>
  <p:tag name="KSO_WM_UNIT_DIAGRAM_DIMENSION_TITLE_CNT" val="1"/>
  <p:tag name="KSO_WM_UNIT_FILL_FORE_SCHEMECOLOR_INDEX" val="6"/>
  <p:tag name="KSO_WM_UNIT_FILL_TYPE" val="1"/>
  <p:tag name="KSO_WM_UNIT_HIGHLIGHT" val="0"/>
  <p:tag name="KSO_WM_UNIT_ID" val="diagram160810_1*r_t*1_1"/>
  <p:tag name="KSO_WM_UNIT_INDEX" val="1_1"/>
  <p:tag name="KSO_WM_UNIT_LAYERLEVEL" val="1_1"/>
  <p:tag name="KSO_WM_UNIT_PRESET_TEXT_INDEX" val="3"/>
  <p:tag name="KSO_WM_UNIT_PRESET_TEXT_LEN" val="5"/>
  <p:tag name="KSO_WM_UNIT_TEXT_FILL_FORE_SCHEMECOLOR_INDEX" val="14"/>
  <p:tag name="KSO_WM_UNIT_TEXT_FILL_TYPE" val="1"/>
  <p:tag name="KSO_WM_UNIT_TYPE" val="r_t"/>
  <p:tag name="KSO_WM_UNIT_VALUE" val="15"/>
</p:tagLst>
</file>

<file path=ppt/tags/tag48.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160810"/>
  <p:tag name="KSO_WM_UNIT_CLEAR" val="1"/>
  <p:tag name="KSO_WM_UNIT_COMPATIBLE" val="0"/>
  <p:tag name="KSO_WM_UNIT_DIAGRAM_CONTRAST_TITLE_CNT" val="2"/>
  <p:tag name="KSO_WM_UNIT_DIAGRAM_DIMENSION_TITLE_CNT" val="1"/>
  <p:tag name="KSO_WM_UNIT_HIGHLIGHT" val="0"/>
  <p:tag name="KSO_WM_UNIT_ID" val="diagram160810_1*r_v*1_1"/>
  <p:tag name="KSO_WM_UNIT_INDEX" val="1_1"/>
  <p:tag name="KSO_WM_UNIT_LAYERLEVEL" val="1_1"/>
  <p:tag name="KSO_WM_UNIT_PRESET_TEXT_INDEX" val="3"/>
  <p:tag name="KSO_WM_UNIT_PRESET_TEXT_LEN" val="35"/>
  <p:tag name="KSO_WM_UNIT_TEXT_FILL_FORE_SCHEMECOLOR_INDEX" val="13"/>
  <p:tag name="KSO_WM_UNIT_TEXT_FILL_TYPE" val="1"/>
  <p:tag name="KSO_WM_UNIT_TYPE" val="r_v"/>
  <p:tag name="KSO_WM_UNIT_VALUE" val="48"/>
</p:tagLst>
</file>

<file path=ppt/tags/tag49.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5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5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5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5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5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5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5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60.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6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6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6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71.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82.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93.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104.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11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11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115.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126.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137.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14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14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146.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14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148.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149.xml><?xml version="1.0" encoding="utf-8"?>
<p:tagLst xmlns:p="http://schemas.openxmlformats.org/presentationml/2006/main">
  <p:tag name="KSO_WM_BEAUTIFY_FLAG" val="#wm#"/>
  <p:tag name="KSO_WM_TEMPLATE_CATEGORY" val="custom"/>
  <p:tag name="KSO_WM_TEMPLATE_INDEX" val="20188993"/>
</p:tagLst>
</file>

<file path=ppt/tags/tag150.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0"/>
  <p:tag name="KSO_WM_UNIT_INDEX" val="0"/>
  <p:tag name="KSO_WM_UNIT_TYPE" val="i"/>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
  <p:tag name="KSO_WM_UNIT_INDEX" val="1"/>
  <p:tag name="KSO_WM_UNIT_TYPE" val="i"/>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8"/>
  <p:tag name="KSO_WM_UNIT_INDEX" val="8"/>
  <p:tag name="KSO_WM_UNIT_TYPE" val="i"/>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9"/>
  <p:tag name="KSO_WM_UNIT_INDEX" val="9"/>
  <p:tag name="KSO_WM_UNIT_TYPE" val="i"/>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0"/>
  <p:tag name="KSO_WM_UNIT_INDEX" val="10"/>
  <p:tag name="KSO_WM_UNIT_TYPE" val="i"/>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1"/>
  <p:tag name="KSO_WM_UNIT_INDEX" val="11"/>
  <p:tag name="KSO_WM_UNIT_TYPE" val="i"/>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2"/>
  <p:tag name="KSO_WM_UNIT_INDEX" val="12"/>
  <p:tag name="KSO_WM_UNIT_TYPE" val="i"/>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3"/>
  <p:tag name="KSO_WM_UNIT_INDEX" val="13"/>
  <p:tag name="KSO_WM_UNIT_TYPE" val="i"/>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188993"/>
  <p:tag name="KSO_WM_UNIT_CLEAR" val="0"/>
  <p:tag name="KSO_WM_UNIT_COMPATIBLE" val="0"/>
  <p:tag name="KSO_WM_UNIT_HIGHLIGHT" val="0"/>
  <p:tag name="KSO_WM_UNIT_ID" val="custom20188993_4*a*1"/>
  <p:tag name="KSO_WM_UNIT_INDEX" val="1"/>
  <p:tag name="KSO_WM_UNIT_ISCONTENTSTITLE" val="0"/>
  <p:tag name="KSO_WM_UNIT_LAYERLEVEL" val="1"/>
  <p:tag name="KSO_WM_UNIT_PRESET_TEXT" val="公司简介"/>
  <p:tag name="KSO_WM_UNIT_TYPE" val="a"/>
  <p:tag name="KSO_WM_UNIT_VALUE" val="5"/>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188993"/>
  <p:tag name="KSO_WM_UNIT_ID" val="custom20188993_4*i*19"/>
  <p:tag name="KSO_WM_UNIT_INDEX" val="19"/>
  <p:tag name="KSO_WM_UNIT_TYPE" val="i"/>
</p:tagLst>
</file>

<file path=ppt/tags/tag160.xml><?xml version="1.0" encoding="utf-8"?>
<p:tagLst xmlns:p="http://schemas.openxmlformats.org/presentationml/2006/main">
  <p:tag name="KSO_WM_BEAUTIFY_FLAG" val="#wm#"/>
  <p:tag name="KSO_WM_COMBINE_RELATE_SLIDE_ID" val="background20185118_4"/>
  <p:tag name="KSO_WM_SLIDE_ID" val="custom20188993_4"/>
  <p:tag name="KSO_WM_SLIDE_INDEX" val="4"/>
  <p:tag name="KSO_WM_SLIDE_ITEM_CNT" val="1"/>
  <p:tag name="KSO_WM_SLIDE_LAYOUT" val="a_h"/>
  <p:tag name="KSO_WM_SLIDE_LAYOUT_CNT" val="1_1"/>
  <p:tag name="KSO_WM_SLIDE_POSITION" val="96*0"/>
  <p:tag name="KSO_WM_SLIDE_SIZE" val="863*542"/>
  <p:tag name="KSO_WM_SLIDE_SUBTYPE" val="picTxt"/>
  <p:tag name="KSO_WM_SLIDE_TYPE" val="text"/>
  <p:tag name="KSO_WM_TAG_VERSION" val="1.0"/>
  <p:tag name="KSO_WM_TEMPLATE_CATEGORY" val="custom"/>
  <p:tag name="KSO_WM_TEMPLATE_INDEX" val="20188993"/>
  <p:tag name="KSO_WM_TEMPLATE_SUBCATEGORY" val="combine"/>
</p:tagLst>
</file>

<file path=ppt/tags/tag16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fontScheme name="自定义 4">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2.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3.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4.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5.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6.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7.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8.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9.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10.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11.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12.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13.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ppt/theme/themeOverride14.xml><?xml version="1.0" encoding="utf-8"?>
<a:themeOverride xmlns:r="http://schemas.openxmlformats.org/officeDocument/2006/relationships" xmlns:a="http://schemas.openxmlformats.org/drawingml/2006/main">
  <a:clrScheme name="自定义 31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FFFFFF"/>
    </a:accent5>
    <a:accent6>
      <a:srgbClr val="70AD47"/>
    </a:accent6>
    <a:hlink>
      <a:srgbClr val="0563C1"/>
    </a:hlink>
    <a:folHlink>
      <a:srgbClr val="954F72"/>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14</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16</vt:i4>
      </vt:variant>
    </vt:vector>
  </HeadingPairs>
  <TitlesOfParts>
    <vt:vector baseType="lpstr" size="26">
      <vt:lpstr>Arial</vt:lpstr>
      <vt:lpstr>Calibri</vt:lpstr>
      <vt:lpstr>微软雅黑</vt:lpstr>
      <vt:lpstr>等线 Light</vt:lpstr>
      <vt:lpstr>等线</vt:lpstr>
      <vt:lpstr>宋体</vt:lpstr>
      <vt:lpstr>Arial Narrow</vt:lpstr>
      <vt:lpstr>黑体</vt:lpstr>
      <vt:lpstr>楷体</vt:lpstr>
      <vt:lpstr>Office Theme</vt:lpstr>
      <vt:lpstr>律师办理婚姻家事案件业务技巧及风险防范</vt:lpstr>
      <vt:lpstr>PowerPoint Presentation</vt:lpstr>
      <vt:lpstr>业务介绍</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2024-09-16T13:45:47.431</cp:lastPrinted>
  <dcterms:created xsi:type="dcterms:W3CDTF">2024-09-16T05:45:47Z</dcterms:created>
  <dcterms:modified xsi:type="dcterms:W3CDTF">2024-09-16T05:45:50Z</dcterms:modified>
</cp:coreProperties>
</file>