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0A059-3CAA-45B5-9D92-E42CB6852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DB351-4DEA-437B-A7F0-B3B49DB04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E51FB-861D-4075-9967-05A240714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9ACFA-DEA2-448B-8A9D-04A2610A1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733149-9F46-4C11-BB73-9AC211EBF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015F5C-3E40-4F55-9133-0BA73EBC9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6D956C-D334-4B0A-9EA8-4E6BCEF88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82EA9-E17A-4359-855E-68DFF6FB8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2F999-CBA3-4C32-9479-BBEDBE44F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8F8A4-1D46-44F1-8939-263DD3D64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5E624-8FAD-4219-9F03-5710EFD85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13012424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吸入装置操作方法</a:t>
            </a:r>
          </a:p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及标准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吸入装置类型与选择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吸入装置操作方法与步骤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吸入装置操作标准与规范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吸入装置使用效果评估与调整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指将药物以气溶胶、蒸气或粉尘形式输送到呼吸道，用于局部或全身治疗的医疗器械。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吸入装置定义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吸入装置分类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根据药物剂型、使用方式和治疗目的，可分为压力定量气雾剂、干粉吸入剂、雾化吸入器等。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广泛应用于哮喘、慢性阻塞性肺疾病、肺部感染等呼吸系统疾病的治疗。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吸入装置简介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53" b="24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486" r="174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操作方法与步骤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压力定量气雾剂使用方法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摇匀药液，深呼气至残气位，张口并将喷嘴置于口前，吸气同时按压喷药，吸气末屏气10秒，缓慢呼气。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干粉吸入剂使用方法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打开装置，深呼气至残气位，将吸入器吸嘴置于口唇之间，用力且深长地吸气，吸气末屏气10秒，缓慢呼气。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雾化吸入器使用方法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将药液加入雾化器，连接面罩或咬嘴，打开雾化器开关，调节雾量，深吸气后屏气1-2秒，再缓慢呼气。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操作前准备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操作过程规范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操作后处理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操作标准与规范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检查装置是否完好，了解药物名称、剂量和使用方法，清洁双手和面部。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及时清洁装置，避免药物残留和堵塞，将装置存放于干燥、阴凉处。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按照正确的使用姿势和呼吸方式操作，确保药物准确送达病变部位。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遵循医嘱使用药物，如有不适及时就医；避免将装置置于高温、潮湿环境；定期更换装置配件。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使用前详细阅读说明书，了解装置特点和使用方法；使用过程中保持装置稳定，避免药液泼洒；使用后及时关闭装置，防止药液挥发和污染。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常见问题及解决方法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装置无法启动或工作异常时，检查电源和装置连接情况；药液泼洒或堵塞时，及时清洁或更换配件；使用过程中出现不适时，立即停止使用并就医。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3094" r="13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注意事项与常见问题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吸入装置类型与选择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常用于哮喘和慢性阻塞性肺疾病的治疗，可携带方便。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定量吸入器（MDI）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无需协调吸气和按压动作，适用于不同年龄段患者。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干粉吸入器（DPI）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通过将药液雾化为微小颗粒，便于患者吸入，适用于多种呼吸道疾病。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雾化器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生成更细腻、柔和的雾气，提高患者吸入的舒适度和治疗效果。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软雾吸入器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常见吸入装置类型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MDI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DPI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雾化器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软雾吸入器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各类吸入装置特点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7945" r="794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0158" r="1015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操作简便，价格适中，但需患者掌握正确的吸气和按压协调技巧。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无需吸气协调技巧，剂量准确，适合各年龄段患者使用。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可用于多种药物，治疗范围广，但设备相对较大，不便携带。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雾气柔和，吸入舒适度高，但价格相对较高。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如婴幼儿和老年人可选择雾化器或DPI，年轻人可选择MDI。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根据患者病情和年龄选择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不同药物适用的吸入装置不同，需根据医嘱选择。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根据药物类型选择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对于难以掌握MDI技巧的患者，可考虑选择DPI或雾化器。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考虑患者吸入技巧掌握情况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在满足治疗需求的前提下，可考虑选择价格更为实惠的吸入装置。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经济因素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如何选择合适的吸入装置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检查吸入装置是否完好无损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如有损坏应及时更换。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准备药物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根据医嘱准备好所需药物，并确认药物剂量和使用方法。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患者需保持平静呼吸，避免紧张或急促呼吸影响吸入效果。对于使用MDI的患者，还需掌握正确的吸气和按压协调技巧。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清洁吸入装置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使用前后需对吸入装置进行清洁，避免污染和细菌滋生。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吸入装置使用前准备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吸入装置操作方法与步骤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确认装置完好无损，各部件齐全且无损坏。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500" r="9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67" b="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检查吸入装置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确保操作区域干净、整洁，无杂物干扰。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清洁工作区域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根据医嘱准备好所需药物，并核对药物名称、剂量等信息。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准备药物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呼气与等待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指导患者在吸入药物后呼气，并等待一段时间让药物在肺部充分沉积。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吸入操作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将吸入装置放入患者口中，指导患者吸气并同时按下药物释放按钮。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指导患者采取正确的姿势，如坐直或站立，并深呼吸数次。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装置组装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按照说明书要求正确组装吸入装置。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药物加载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将药物正确加载到吸入装置中。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根据患者病情和年龄选择合适的吸入装置。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装置选择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药物使用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吸入姿势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呼吸配合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确保药物在有效期内，且储存条件符合要求。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指导患者采取正确的姿势，如头部后仰、嘴唇紧闭等，以确保药物能够准确到达肺部。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指导患者在吸气时按下药物释放按钮，并在呼气时保持缓慢、稳定。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操作要点与技巧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https://d.book118.com/715130124244011110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2024-09-16T03:56:51.713</cp:lastPrinted>
  <dcterms:created xsi:type="dcterms:W3CDTF">2024-09-15T19:56:51Z</dcterms:created>
  <dcterms:modified xsi:type="dcterms:W3CDTF">2024-09-15T19:56:53Z</dcterms:modified>
</cp:coreProperties>
</file>