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CD2B0-2BF2-4531-8359-CADD838E6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ACEFC-16D6-4D94-A110-FDC9906F4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7D4F4-3EC4-43DA-9ED2-00CE6C6CF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C11599-A6F2-40FC-A56C-42990544E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71D431-B441-405A-A43B-DB6C61537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B33542-7D03-40AF-AD91-9620D0A43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1AC454-745B-477D-AA5E-50A386E9E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7C5F4-2AB7-476F-A37D-53414D831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9B97F-E9BB-4DCF-AA65-911E3280B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1CC94-8329-498B-87CF-1475664E5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63883-AB5B-45D1-B15A-988D4DFBF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131231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某公司试验室及测绘仪器管理制度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试验室管理制度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测绘仪器管理制度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试验室与测绘仪器协同管理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监督检查与考核评价机制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相关文件资料管理制度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责任追究与奖惩机制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试验室管理制度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试验室必须配备完善的安全防护设施，如防火、防盗、防爆等设备，并定期进行安全检查和演练。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危险物品管理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对于易燃、易爆、有毒等危险物品，必须建立严格的管理制度，确保存放和使用符合安全规范。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清洁卫生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试验室应保持整洁卫生，定期进行清扫和消毒，确保试验环境和仪器设备的清洁卫生。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试验室安全与卫生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501" b="4501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试验室人员必须熟练掌握各种仪器设备的使用方法，遵守操作规程，确保设备的正常运行和试验数据的准确性。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定期对试验室仪器设备进行维护保养，确保设备的良好状态和延长使用寿命。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故障处理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对于设备故障或异常情况，应及时进行处理并记录，确保设备的安全和试验的顺利进行。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试验室设备使用与维护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培训与考核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定期对试验室人员进行专业技能培训和考核，提高人员的专业素质和技能水平。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加强试验室人员之间的团队协作和沟通，共同解决试验过程中遇到的问题，提高工作效率和质量。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人员职责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明确试验室人员的职责分工和工作要求，建立责任制，确保试验室工作的有序进行。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试验室人员职责与培训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测绘仪器管理制度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采购申请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根据实际需要，由使用部门提出申请，明确采购仪器的名称、规格、数量、预算等。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采购部门对市场进行调研，了解仪器性能、价格、售后服务等信息，为采购决策提供依据。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采购审批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采购申请经过相关部门审批后，方可进行采购。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验收流程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新购仪器到货后，由使用部门、采购部门、质量管理部门共同进行验收，确保仪器符合采购要求和质量标准。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测绘仪器采购与验收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使用登记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使用仪器前，需在仪器使用登记簿上登记，包括使用人、使用时间、使用目的等。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使用人员需熟悉仪器操作规程，按照规范进行操作，确保测量数据的准确性和仪器的安全。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保养维护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定期对仪器进行保养和维护，包括清洁、润滑、紧固等，确保仪器的良好状态和延长使用寿命。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故障处理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发现仪器故障时，需及时报告并停止使用。由专业维修人员进行检修和维修，确保仪器的正常运行。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测绘仪器使用与保养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报废标准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根据仪器的使用年限、损坏程度、维修成本等因素，制定仪器的报废标准。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报废申请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对于符合报废标准的仪器，由使用部门提出申请，经过审批后进行报废处理。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更新计划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根据实际需要和技术发展趋势，制定仪器的更新计划，确保公司使用的测绘仪器处于先进水平。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更新实施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经过审批后，按照更新计划进行新仪器的采购、安装和调试等工作，确保新仪器的顺利投入使用。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测绘仪器报废与更新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试验室与测绘仪器协同管理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试验室对测绘仪器的支持与服务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试验室为测绘仪器提供必要的技术支持，包括仪器的安装、调试、维护和升级等，确保仪器的正常运行和高效利用。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培训服务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试验室定期组织针对测绘仪器的培训活动，提高使用人员的操作技能和维护能力，确保仪器的正确使用和保养。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试验室协助处理测绘仪器采集的数据，提供数据分析、处理、解释等服务，为项目提供准确可靠的数据支持。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使用测绘仪器前，需在试验室进行登记，记录使用时间、使用人员、使用目的等信息，以便试验室合理安排仪器使用计划。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仪器使用登记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使用人员需按照试验室要求，对测绘仪器进行定期保养和维护，确保仪器的良好状态和精度。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仪器保养与维护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583" r="19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625" r="10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使用测绘仪器采集的数据需及时与试验室共享，以便试验室进行数据分析和处理，为项目提供全面准确的数据支持。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数据共享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测绘仪器对试验室的配合与要求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https://d.book118.com/715131231321011042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2024-09-04T08:10:43.732</cp:lastPrinted>
  <dcterms:created xsi:type="dcterms:W3CDTF">2024-09-04T00:10:43Z</dcterms:created>
  <dcterms:modified xsi:type="dcterms:W3CDTF">2024-09-04T00:10:45Z</dcterms:modified>
</cp:coreProperties>
</file>