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AA22B3-FCA2-4F8B-9961-6C793C0542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87C9FF-9600-42C6-A7BC-1B473BAAAD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32CC65-6244-46F9-BCA4-0A647062B9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270853-6E4E-4D49-AB4F-569A4A954F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29D6CC-9997-4B34-9F42-4C5686D0F5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F00EC7-EE0D-4ACA-B225-F9ECD2479C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F39B11-67AA-4D7F-B955-50F519C5EE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D6898C-B5E3-4AE1-A196-6302E52545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F599F1-90B2-43F8-ADBC-0DC72AE8DF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74857F-D95D-409C-8FF6-9856A400E3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8F643E-B419-4A4A-A355-51E9617EC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13133430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马原社会发展的动力</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社会基本矛盾与社会发展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改革在社会发展中作用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科技创新在社会发展中作用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人民群众在社会发展中地位和作用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生态文明建设与可持续发展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总结：马原视角下社会发展动力解析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社会基本矛盾与社会发展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社会基本矛盾的表现形式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社会基本矛盾表现为阶级斗争、社会革命和改革等多种形式。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社会基本矛盾的定义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社会基本矛盾是指在社会发展过程中，生产力与生产关系、经济基础与上层建筑之间的矛盾。</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社会基本矛盾的性质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社会基本矛盾是客观的、普遍的、内在的，它贯穿于人类社会发展的始终，是推动社会发展的根本动力。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社会基本矛盾概述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生产力与生产关系矛盾运动</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生产力与生产关系的矛盾运动是推动社会发展的根本动力，它促进了社会制度的更替和历史的进步。</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生产力与生产关系矛盾运动的意义</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生产力决定生产关系，生产关系对生产力具有反作用。当生产关系适应生产力的发展要求时，就能促进生产力的发展；反之，则会阻碍生产力的发展。</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生产力与生产关系的辩证关系</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随着生产力的发展，原有的生产关系会逐渐变得不适应，这时就需要通过变革生产关系来适应生产力的发展。这种变革可以通过改革或革命的方式实现。</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生产力与生产关系矛盾运动的过程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经济基础与上层建筑的辩证关系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经济基础决定上层建筑，上层建筑对经济基础具有反作用。当上层建筑适应经济基础的发展要求时，就能促进经济基础的巩固和发展；反之，则会阻碍经济基础的发展。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经济基础与上层建筑矛盾运动的过程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随着经济基础的变革，原有的上层建筑会逐渐变得不适应，这时就需要通过变革上层建筑来适应经济基础的发展。这种变革可以通过改革或革命的方式实现。</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经济基础与上层建筑矛盾运动的意义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经济基础与上层建筑的矛盾运动是推动社会发展的重要动力之一，它促进了社会意识形态的演变和文化的传承。</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经济基础与上层建筑矛盾运动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社会形态的更替是历史发展的必然结果，是生产力与生产关系、经济基础与上层建筑之间矛盾运动的必然产物。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社会形态更替的必然性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新的社会形态代替旧的社会形态是历史的进步，因为它代表了更高的生产力水平和更先进的生产关系、上层建筑。</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社会形态更替的进步性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不同国家和民族的社会形态更替具有多样性，既有共同的规律可循，也有各自的特点和差异。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社会形态更替的多样性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社会形态更替与历史进步性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改革在社会发展中作用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改革是社会主义制度的自我完善和发展，是经济和社会发展的强大动力。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改革性质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改革的目的在于解放和发展生产力，实现国家现代化，让中国人民富裕起来，振兴伟大的中华民族；推动我国社会主义制度自我完善和发展，赋予社会主义新的生机活力，建设和发展中国特色社会主义；在引领当代中国发展进步中加强和改进党的建设，保持和发展党的先进性，确保党始终走在时代前列。</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改革目的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改革性质与目的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中国的改革从农村开始，逐步向城市推进，经历了从计划经济体制向市场经济体制的转变，从封闭半封闭状态向全面开放状态的转变。</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历史进程</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改革使中国发生了翻天覆地的变化，取得了举世瞩目的成就。经济持续快速增长，综合国力显著提升；人民生活显著改善，实现了从温饱不足到总体小康的历史性跨越；民主法制建设取得新进步，文化建设开创新局面；社会建设全面展开，国防和军队建设取得历史性成就；港澳工作和对台工作进一步加强，全方位外交取得重大进展；党的建设新的伟大工程扎实推进。</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成就</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改革历史进程及成就</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957" r="3195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448" r="294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当前，我国改革已经进入攻坚期和深水区，必须以更大的政治勇气和智慧，不失时机深化重要领域改革。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新阶段</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全面深化改革面临着许多挑战，如利益固化的藩篱、思想观念的障碍、体制机制的弊端等。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挑战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全面深化改革新阶段及挑战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坚持人民主体地位</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人民是历史的创造者，是决定党和国家前途命运的根本力量。必须坚持人民主体地位，坚持立党为公、执政为民，践行全心全意为人民服务的根本宗旨。</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贯彻新发展理念</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新发展理念是习近平新时代中国特色社会主义思想的重要组成部分，是新时代坚持和发展中国特色社会主义的基本方略。必须贯彻新发展理念，推动高质量发展，满足人民日益增长的美好生活需要。</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加强党的全面领导</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中国共产党领导是中国特色社会主义最本质的特征，是中国特色社会主义制度的最大优势。必须加强党的全面领导，增强“四个意识”、坚定“四个自信”、做到“两个维护”，确保改革沿着正确方向前进。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以人民为中心推动全面深化改革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科技创新在社会发展中作用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拓展生产领域</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科技创新能够发现和利用新的资源、能源和材料，拓展生产领域，为社会创造更多的物质和精神财富。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促进产业升级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科技创新推动传统产业向高技术、高附加值方向转型升级，同时孕育新兴产业，促进产业结构优化升级。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提高劳动生产率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科技创新通过改进生产工具、优化生产流程等方式，提高劳动生产率，降低生产成本，从而增加社会财富。</a:t>
            </a:r>
          </a:p>
        </p:txBody>
      </p:sp>
      <p:pic>
        <p:nvPicPr>
          <p:cNvPr id="10" name="Picture 10"/>
          <p:cNvPicPr>
            <a:picLocks noChangeAspect="1"/>
          </p:cNvPicPr>
          <p:nvPr/>
        </p:nvPicPr>
        <p:blipFill>
          <a:blip r:embed="rId2"/>
          <a:srcRect l="14667" r="1466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科技创新对生产力推动作用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调整生产关系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科技创新改变了生产力的性质和状况，必然要求调整和变革生产关系以适应新的生产力发展。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优化资源配置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科技创新提高资源利用效率，促进资源优化配置，使生产关系更加适应生产力的发展要求。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推动社会进步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科技创新通过变革生产关系，解放和发展生产力，推动社会进步和历史发展。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科技创新对生产关系变革影响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以互联网、大数据、人工智能等为代表的信息技术革命正在深刻改变着人们的生产生活方式。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信息技术革命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生物技术革命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7792" r="17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新能源技术革命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0000" r="1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基因编辑、合成生物学等生物技术的突破性发展正在引领新一轮的科技革命。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太阳能、风能等可再生能源技术的快速发展正在推动能源领域的变革。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当代科技革命与产业变革趋势</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https://d.book118.com/715131334304011103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2024-09-13T07:04:11.928</cp:lastPrinted>
  <dcterms:created xsi:type="dcterms:W3CDTF">2024-09-12T23:04:11Z</dcterms:created>
  <dcterms:modified xsi:type="dcterms:W3CDTF">2024-09-12T23:04:14Z</dcterms:modified>
</cp:coreProperties>
</file>