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DA676-A6FD-4CB0-BAF7-40FABE89A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AC9B2-0146-4798-9E3C-F5467929C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AFE33-0339-4B6E-A0A3-5E9B1F72D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01B90-5F1F-4EA0-A436-79FCC3E05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1F979-E349-402E-A8A2-DFF4F68BA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CE48CF-7512-4EEE-B11F-1B45EC50F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BA5F64-CDB5-4B23-8451-A9FA87458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1D0D0-A59F-418F-B610-15A065C0A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C05E9-F8D4-4B27-8F32-5A3272A1D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55858-ABF7-484D-AB16-2E71039A8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EB2A6-3323-4BBC-BFC5-433553977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40014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生产辅料采购、入库、领料业务流程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入库流程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领料流程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对潜在供应商进行综合能力评估，包括质量、价格、交货期、服务等。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根据评估结果，选择合适的供应商，并与之建立长期合作关系。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定期对供应商进行绩效评价，确保供应商持续满足采购需求。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供应商选择与管理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根据生产计划和库存情况，制定采购计划，明确采购品种、数量和时间。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08" r="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采购计划经过审批后，生成采购订单。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采购申请审批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将采购订单下达给选定的供应商，明确交货期和质量要求。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订单下达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采购计划与订单下达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对采购订单的执行情况进行跟踪，确保供应商按时交货。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采购订单跟踪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对到货进行验收，确保采购物品符合质量要求。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到货验收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对采购过程中出现的异常情况进行及时处理，确保采购顺利进行。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采购异常处理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采购执行与跟踪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72" b="65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采购结算与付款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采购结算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根据采购合同和验收结果，进行采购结算。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付款申请审批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付款申请经过审批后，进行付款操作。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付款执行与跟踪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对付款执行情况进行跟踪，确保资金安全。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入库流程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辅料接收与检验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辅料到达仓库后，仓库管理员根据采购订单和送货单进行核对，确认辅料的名称、规格、数量等信息是否一致。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对于需要质量检验的辅料，仓库管理员通知质量部门进行检验。质量部门按照检验标准进行抽样检验，并出具检验报告。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仓库管理员根据检验报告结果，将合格的辅料放入待入库区域，不合格的辅料放入不合格品区域，并通知采购部门处理。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仓库管理员根据合格的辅料数量，填写入库单，并录入到企业的资源计划（ERP）系统中。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入库单应包括辅料的名称、规格、数量、批次号、生产日期、入库日期等信息。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仓库管理员将入库单提交给财务部门审核。财务部门核对采购订单、送货单和入库单的信息是否一致，并确认辅料的采购价格和费用。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入库手续办理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仓库管理员将入库的辅料按照分类、批次号等规则摆放到相应的货架或区域，并更新库存记录。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企业应定期进行库存盘点，以确保库存记录与实际库存一致。盘点时应采用科学的盘点方法，如循环盘点、全面盘点等。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对于盘点中发现的差异，仓库管理员应及时查明原因并进行调整。同时，企业应建立库存管理制度，规范辅料的存储、保管和领用等流程。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023" b="1023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库存管理与盘点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https://d.book118.com/715140014210011104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2024-09-14T08:01:58.879</cp:lastPrinted>
  <dcterms:created xsi:type="dcterms:W3CDTF">2024-09-14T00:01:58Z</dcterms:created>
  <dcterms:modified xsi:type="dcterms:W3CDTF">2024-09-14T00:02:00Z</dcterms:modified>
</cp:coreProperties>
</file>