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8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0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C2C6-9B46-4192-9918-51399836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6FE0A-CB30-49A4-9C7E-3DCA6C9A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885C2-5464-4646-A707-0CCB0B8F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749ED-3CE6-4D2C-9C5E-62C0E076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CEE0C-F8C6-470B-A16B-C1CC192E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369F7-0F2E-4338-A3B3-0BC3047C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C5BDA-8EE4-4E56-91FC-6E7052C6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CC5BE-3588-40E7-BAFC-D058A729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3E51D-244F-4957-948B-67F25A53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09F37-2E5D-4B12-A287-668B05DF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01A79-479E-4D50-9217-0552B5ED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75" r:id="rId2"/>
    <p:sldLayoutId id="2147485276" r:id="rId3"/>
    <p:sldLayoutId id="2147485277" r:id="rId4"/>
    <p:sldLayoutId id="2147485278" r:id="rId5"/>
    <p:sldLayoutId id="2147485279" r:id="rId6"/>
    <p:sldLayoutId id="2147485280" r:id="rId7"/>
    <p:sldLayoutId id="2147485281" r:id="rId8"/>
    <p:sldLayoutId id="2147485282" r:id="rId9"/>
    <p:sldLayoutId id="2147485283" r:id="rId10"/>
    <p:sldLayoutId id="21474852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4102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合作伙伴评价与战略合作进展PPT模板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战略合作进展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合作风险与应对措施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合作成果的推广与应用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合作伙伴评价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https://d.book118.com/715141024220011043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合作伙伴评价与战略合作进展PPT模板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2024-09-05T11:48:21.533</cp:lastPrinted>
  <dcterms:created xsi:type="dcterms:W3CDTF">2024-09-05T03:48:21Z</dcterms:created>
  <dcterms:modified xsi:type="dcterms:W3CDTF">2024-09-05T03:48:23Z</dcterms:modified>
</cp:coreProperties>
</file>