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9731-9E09-4D47-A7B3-81DADE29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F42B-4E73-493C-88CD-120CEA0E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EBA04-EA55-4DE6-8DF2-962E5E734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CE81B-E712-4C2E-B8F3-30AA33EB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1E832-76B5-4860-986A-95F37051D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BB790-8F2C-4F9A-AAB9-3A11C208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A64F6-DE6C-4ED3-9030-D274B0CF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9BDDC-45E7-4921-8C64-09B515C5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B797B-1257-47A4-B4D2-130E2CD8B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531CE-E537-45C5-B112-372E7A97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4CD26-4EFC-4EF2-A618-05E71DCB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173" r:id="rId2"/>
    <p:sldLayoutId id="2147501174" r:id="rId3"/>
    <p:sldLayoutId id="2147501175" r:id="rId4"/>
    <p:sldLayoutId id="2147501176" r:id="rId5"/>
    <p:sldLayoutId id="2147501177" r:id="rId6"/>
    <p:sldLayoutId id="2147501178" r:id="rId7"/>
    <p:sldLayoutId id="2147501179" r:id="rId8"/>
    <p:sldLayoutId id="2147501180" r:id="rId9"/>
    <p:sldLayoutId id="2147501181" r:id="rId10"/>
    <p:sldLayoutId id="21475011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41102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诗歌的发展过程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    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诗歌的起源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中世纪的诗歌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文艺复兴时期的诗歌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浪漫主义诗歌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启蒙时代的诗歌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诗歌的起源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远古时期的口头诗歌</a:t>
            </a:r>
            <a:endParaRPr lang="zh-CN" altLang="en-US"/>
          </a:p>
        </p:txBody>
      </p:sp>
      <p:sp>
        <p:nvSpPr>
          <p:cNvPr id="10497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起源：远古时期人类通过口头传诵诗歌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特点：简单、直接、生动、形象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内容：包括神话、传说、故事、歌谣等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形式：口头传诵没有固定的文字记录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古代的诗歌集</a:t>
            </a:r>
            <a:endParaRPr lang="zh-CN" altLang="en-US"/>
          </a:p>
        </p:txBody>
      </p:sp>
      <p:sp>
        <p:nvSpPr>
          <p:cNvPr id="104974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《诗经》：中国最早的诗歌总集收录了西周至春秋时期的诗歌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《楚辞》：战国时期楚国诗人屈原等人的作品集代表了楚辞文学的最高成就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《汉乐府》：西汉时期宫廷乐府采集、整理、创作的诗歌集反映了当时的社会生活和风俗习惯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《古诗十九首》：东汉末年无名氏创作的诗歌集代表了当时文人五言诗的最高成就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中世纪的诗歌</a:t>
            </a:r>
            <a:endParaRPr lang="zh-CN" altLang="en-US"/>
          </a:p>
        </p:txBody>
      </p:sp>
      <p:sp>
        <p:nvSpPr>
          <p:cNvPr id="10498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骑士诗歌</a:t>
            </a:r>
            <a:endParaRPr lang="zh-CN" altLang="en-US"/>
          </a:p>
        </p:txBody>
      </p:sp>
      <p:sp>
        <p:nvSpPr>
          <p:cNvPr id="10499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特点：歌颂骑士精神强调忠诚、勇敢、荣誉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起源：中世纪欧洲骑士阶层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形式：多为叙事诗讲述骑士的冒险和战斗经历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影响：对欧洲文学和艺术产生了深远影响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民间诗歌</a:t>
            </a:r>
            <a:endParaRPr lang="zh-CN" altLang="en-US"/>
          </a:p>
        </p:txBody>
      </p:sp>
      <p:sp>
        <p:nvSpPr>
          <p:cNvPr id="10500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起源：中世纪时期民间诗歌开始兴起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特点：语言通俗易懂内容贴近生活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形式：多为叙事诗、抒情诗、民谣等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影响：对后世诗歌发展产生了深远影响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宫廷诗歌</a:t>
            </a:r>
            <a:endParaRPr lang="zh-CN" altLang="en-US"/>
          </a:p>
        </p:txBody>
      </p:sp>
      <p:sp>
        <p:nvSpPr>
          <p:cNvPr id="10501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题材：爱情、战争、宗教、宫廷生活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代表作家：但丁、彼特拉克、薄伽丘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起源：中世纪欧洲宫廷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特点：华丽、典雅、庄重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文艺复兴时期的诗歌</a:t>
            </a:r>
            <a:endParaRPr lang="zh-CN" altLang="en-US"/>
          </a:p>
        </p:txBody>
      </p:sp>
      <p:sp>
        <p:nvSpPr>
          <p:cNvPr id="1050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意大利文艺复兴</a:t>
            </a:r>
            <a:endParaRPr lang="zh-CN" altLang="en-US"/>
          </a:p>
        </p:txBody>
      </p:sp>
      <p:sp>
        <p:nvSpPr>
          <p:cNvPr id="105036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时间：14世纪至17世纪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地点：意大利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代表人物：但丁、彼特拉克、薄伽丘等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特点：强调人文主义反对宗教束缚追求自由、平等、博爱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8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英国文艺复兴</a:t>
            </a:r>
            <a:endParaRPr lang="zh-CN" altLang="en-US"/>
          </a:p>
        </p:txBody>
      </p:sp>
      <p:sp>
        <p:nvSpPr>
          <p:cNvPr id="10504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时间：15世纪至17世纪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代表人物：莎士比亚、乔叟、斯宾塞等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特点：强调人文主义追求个性解放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影响：推动了英国文学的发展对后世产生了深远影响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https://d.book118.com/715141102323011102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9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诗歌的发展过程</vt:lpstr>
      <vt:lpstr>目录</vt:lpstr>
      <vt:lpstr>添加章节标题</vt:lpstr>
      <vt:lpstr>诗歌的起源</vt:lpstr>
      <vt:lpstr>远古时期的口头诗歌</vt:lpstr>
      <vt:lpstr>古代的诗歌集</vt:lpstr>
      <vt:lpstr>中世纪的诗歌</vt:lpstr>
      <vt:lpstr>骑士诗歌</vt:lpstr>
      <vt:lpstr>民间诗歌</vt:lpstr>
      <vt:lpstr>宫廷诗歌</vt:lpstr>
      <vt:lpstr>文艺复兴时期的诗歌</vt:lpstr>
      <vt:lpstr>意大利文艺复兴</vt:lpstr>
      <vt:lpstr>英国文艺复兴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2024-09-11T22:58:35.768</cp:lastPrinted>
  <dcterms:created xsi:type="dcterms:W3CDTF">2024-09-11T14:58:35Z</dcterms:created>
  <dcterms:modified xsi:type="dcterms:W3CDTF">2024-09-11T14:58:37Z</dcterms:modified>
</cp:coreProperties>
</file>