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DAD8FFB-85B3-4C52-8DFB-AF480C9AC4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9CB9E4-E341-4063-9519-BF7E1BD10B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08A663-70A1-4ED6-A51E-A4A87552BD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C362170-E37A-49DB-BEE4-FC0EE43BBC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60B84E7-D953-42AA-84A6-28D4242654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72122BE-1798-40E5-9EA5-DB812A59872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BF861BE-179A-4AD9-A07F-CB49272B0C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F0832A-2D46-4F2D-9022-5793E91F98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3DEBC8-371F-4F8C-8E8C-55A62F4440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F6A8D2-9165-4B11-BCE7-18B830DEBB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B5F8EB-B2DD-49BE-AE50-1310A11059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5142303132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创新的信息化教学设计方案</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信息化教学背景与趋势</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创新信息化教学设计理念</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关键技术与应用场景</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创新信息化教学方案实施</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效果评估与持续改进策略</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信息化教学背景与趋势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信息化时代教育背景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信息技术普及</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随着信息技术的快速发展和普及，教育领域也逐渐实现了信息化，为信息化教学提供了必要的技术支持。</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教育资源数字化</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教育资源日益丰富，数字化教育资源如课件、视频、在线课程等逐渐成为主流，为信息化教学提供了丰富的教学资源。</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学生学习方式变革</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学生的学习方式逐渐从传统的被动接受转变为积极主动的自主学习和合作学习，对信息化教学提出了更高的要求。</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混合式学习</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线上与线下相结合的混合式学习模式将逐渐成为主流，学生可以在任何时间、任何地点进行学习，提高学习效率和灵活性。</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个性化教学</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信息化教学将更加注重学生的个性化需求，通过大数据分析和人工智能技术，为学生提供更加符合其学习特点和需求的教学内容和方式。</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智能化辅助</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智能化辅助工具如智能导师系统、自适应学习系统等将为学生提供更加精准的学习指导和反馈，提高学习效果。</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6421" b="6421"/>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1108" r="11108"/>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t="5566" b="5566"/>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信息化教学发展趋势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国家出台了一系列政策文件，鼓励和支持教育信息化的发展，为信息化教学提供了政策保障。</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国家政策支持</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社会对人才的需求逐渐从知识型向能力型转变，对人才的创新精神和实践能力提出了更高的要求，推动了信息化教学的发展。</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社会需求推动</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信息化教学可以打破地域和资源的限制，为更多学生提供优质的教育资源和服务，促进教育公平。</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教育公平诉求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政策支持及社会需求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创新信息化教学设计理念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教学设计应围绕学生的需求和兴趣展开，充分发挥学生的主体作用。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学生主体</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2000" b="20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互动参与</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及时反馈</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042" r="100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通过信息化手段，增加学生参与度和互动性，提高学习效果。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利用信息技术实现对学生学习过程的实时监控和反馈，帮助学生及时调整学习策略。</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以学生为中心的设计理念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针对不同学生的特点和需求，提供个性化的学习资源和教学策略。</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因材施教</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鼓励学生利用信息技术进行自主学习，培养自主学习能力。</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自主学习</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采用多种评价方式，全面评估学生的学习成果和能力发展。</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多元评价</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个性化学习体验为目标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结合线上资源和线下教学活动，打造丰富多样的学习体验。</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线上线下融合</a:t>
            </a:r>
          </a:p>
        </p:txBody>
      </p:sp>
      <p:pic>
        <p:nvPicPr>
          <p:cNvPr id="5" name="Picture 5"/>
          <p:cNvPicPr>
            <a:picLocks noChangeAspect="1"/>
          </p:cNvPicPr>
          <p:nvPr/>
        </p:nvPicPr>
        <p:blipFill>
          <a:blip r:embed="rId2"/>
          <a:srcRect l="16333" r="16333"/>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打破学科界限，促进不同学科之间的交叉融合，培养学生的综合素质。</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跨学科整合</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注重理论与实践的结合，引导学生将所学知识应用于实际问题解决中。</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实践应用导向</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多元化教学模式融合</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关键技术与应用场景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教学效果评估</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利用大数据分析技术，对教学过程和结果进行量化评估，帮助教师及时调整教学策略，提高教学效果。</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预测模型构建</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基于历史数据，构建学生成绩预测模型，为教师提供针对性的辅导建议，实现精准教学。</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学习行为分析</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通过收集学生的学习数据，分析学生的学习习惯、兴趣偏好、能力水平等，为教师提供个性化的教学建议。</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大数据分析及挖掘技术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542" r="165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智能评测与反馈</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利用人工智能技术对学生的作业、考试等进行自动评测，及时给出反馈和建议，帮助学生改进学习方法。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智能推荐资源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根据学生的学习需求和兴趣偏好，利用人工智能技术推荐个性化的学习资源，提高学习效率和兴趣。</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智能问答系统</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构建智能问答系统，为学生提供实时的问题解答和学习指导，提高学习效果。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人工智能辅助教学手段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https://d.book118.com/715142303132011041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2024-09-02T00:25:17.746</cp:lastPrinted>
  <dcterms:created xsi:type="dcterms:W3CDTF">2024-09-01T16:25:17Z</dcterms:created>
  <dcterms:modified xsi:type="dcterms:W3CDTF">2024-09-01T16:25:19Z</dcterms:modified>
</cp:coreProperties>
</file>