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63B50-AF68-4EE2-828B-E26FF4DEB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9B49A-D241-4C0C-95B9-34F84A2FD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0A1FC-26B2-46C8-9AD7-CE8A26CE5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90D95-EF5E-402B-AFDD-C6B077F02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83FDD3-C817-449A-AB55-4855A8E23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E1C39A-BEAF-45C2-B83E-0F75833C8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562EA8-2FA3-4654-9724-B9126A2F3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87D6A-6468-4D4A-9EBC-B0F6943C4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78F4A-CE83-41A3-BAEC-43F8E2274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843B0-7B1D-437E-8F1B-7C6FED4E3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E2128-4F9D-4F20-99A9-45460CB74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43312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速公路冬季施工控制要点\n## 1.冬季高速公路施工的特点及影响因素\n### 1.1冬季施工的气候特点及影响因素分析\n### 1.2冬季施工的地质特点及影响因素分析\n### 1.3冬季施工的材料特点及影响因素分析\n## 2.高速公路冬季施工前的准备工作\n### 2.1冬季施工方案的制定及审批流程\n### 2.2冬季施工材料的储备与运输保障措施\n### 2.3冬季施工人员的培训与安全教育\n## 3.高速公路冬季施工过程中的质量控制要点\n### 3.1冬季施工混凝土的质量控制\n### 3.2冬季施工沥青路面的质量控制\n### 3.3冬季施工桥梁工程的质量控制\n## 4.高速公路冬季施工过程中的安全控制要点\n### 4.1冬季施工消防安全措施\n### 4.2冬季施工临时用电安全措施\n### 4.3冬季施工高处作业安全措施\n## 5.高速公路冬季施工后的验收与维护工作\n### 5.1冬季施工验收标准及程序\n### 5.2冬季施工后的公路维护与保养\n### 5.3冬季施工后的问题整改与经验总结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高速公路冬季施工控制要点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冬季高速公路施工的特点及影响因素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气候特点</a:t>
                </a:r>
                <a:endParaRPr/>
              </a:p>
            </p:txBody>
          </p:sp>
          <p:sp>
            <p:nvSpPr>
              <p:cNvPr id="1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低温：冬季气温较低，对施工材料和设备性能产生影响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降雪：部分地区冬季降雪量较大，影响施工进度和交通安全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风寒：冬季风力较大，增加施工难度和劳动强度</a:t>
                </a:r>
                <a:endParaRPr/>
              </a:p>
            </p:txBody>
          </p:sp>
          <p:sp>
            <p:nvSpPr>
              <p:cNvPr id="1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1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材料性能：低温导致部分材料性能下降，影响施工质量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施工进度：恶劣天气影响施工进度，可能导致工期延长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施工安全：风寒天气增加施工安全事故的风险</a:t>
                </a:r>
                <a:endParaRPr/>
              </a:p>
            </p:txBody>
          </p:sp>
          <p:sp>
            <p:nvSpPr>
              <p:cNvPr id="1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冬季施工的气候特点及影响因素分析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冬季施工的地质特点及影响因素分析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地质特点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冻土：冬季地表温度降低，冻土地区施工难度较大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地下水：低温导致地下水冻结，影响地基施工和排水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滑坡：冻融循环可能导致地质灾害，影响施工安全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施工工艺：冻土地区施工工艺要求较高，可能影响施工质量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施工周期：地质条件恶劣可能导致施工周期延长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施工安全：地质灾害风险增加，影响施工安全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材料特点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水泥：低温影响水泥强度发展，需使用防冻水泥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沥青：低温影响沥青性能，需使用低温性能较好的沥青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骨料：冬季骨料可能含有冰晶，影响混凝土质量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材料选择：冬季施工需选用适合低温环境的材料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材料储存：低温环境下材料储存和运输需采取相应措施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材料性能：材料性能受气温影响，可能影响施工质量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冬季施工的材料特点及影响因素分析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高速公路冬季施工前的准备工作</a:t>
            </a:r>
            <a:endParaRPr/>
          </a:p>
        </p:txBody>
      </p:sp>
      <p:sp>
        <p:nvSpPr>
          <p:cNvPr id="2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冬季施工方案的制定及审批流程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施工方案制定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明确冬季施工目标和要求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制定针对性的施工工艺和方法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考虑冬季施工安全和环境保护措施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审批流程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施工方案需经专家评审和论证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施工单位根据审批后的方案组织实施   -监理单位负责监督方案执行情况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材料储备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提前储备足够的冬季施工材料，确保施工需求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材料需储存在保暖、干燥、通风良好的场所，防止受潮和冻结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定期检查材料储备情况，确保材料质量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运输保障措施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制定合理的运输计划，确保材料运输畅通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采用保暖措施，防止材料在运输过程中受冻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加强运输过程中的安全监管，确保运输安全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冬季施工材料的储备与运输保障措施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冬季施工人员的培训与安全教育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对施工人员进行冬季施工知识和技能培训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提高施工人员对冬季施工特点和要求的认识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培训施工人员掌握冬季施工工艺和方法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加强冬季施工安全知识教育，提高施工人员安全意识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讲解冬季施工安全注意事项和应急措施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定期进行安全检查，确保施工现场安全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高速公路冬季施工过程中的质量控制要点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材料选择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使用防冻水泥和早强剂，提高混凝土早期强度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选择优质骨料，确保混凝土质量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施工工艺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控制混凝土搅拌温度，防止混凝土受冻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采取措施防止混凝土冻结和受潮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加强混凝土养护，提高混凝土强度和耐久性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冬季施工混凝土的质量控制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https://d.book118.com/715143312311011111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高速公路冬季施工控制要点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2024-09-17T18:18:23.443</cp:lastPrinted>
  <dcterms:created xsi:type="dcterms:W3CDTF">2024-09-17T10:18:23Z</dcterms:created>
  <dcterms:modified xsi:type="dcterms:W3CDTF">2024-09-17T10:18:25Z</dcterms:modified>
</cp:coreProperties>
</file>