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D9EFC-1557-4239-B597-C2A4BFA66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9240-E019-4575-9BB0-6F68313D2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FE9D6-11AF-4437-BF61-01F1A580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1BF71-CD14-4D90-95B3-0DDF9E244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61417-3E7D-433D-944D-CE8730EC3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4119D-CD55-4DA0-8645-063D562F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1B436-2B33-44CE-8142-C963661FB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4CFE0-2DED-410A-B68D-F188043BB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276BC-9F8E-48C7-B4E8-D36778AF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1F580-D90D-4020-97AE-EBB35FBA5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19959-2C96-479C-8499-8BEBEA5E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44213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项目平衡与优化调整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平衡策略制定与实施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优化调整方案探讨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项目所针对的市场需求及趋势分析，包括目标用户群体、市场规模、竞争态势等。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技术发展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当前相关技术领域的发展状况，以及项目所采用的技术路线和方案。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资源条件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项目所拥有的资源条件，包括资金、人才、技术、设备等。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项目在团队建设和人才培养方面所要实现的目标，如团队规模、人员素质提升等。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项目在业务层面所要实现的目标，如市场份额、销售收入、客户满意度等。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项目在技术层面所要实现的目标，如技术创新、性能提升、安全性保障等。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有效整合内外部资源，形成项目发展的合力。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市场洞察力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对市场需求的准确把握以及对市场变化的快速响应能力。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技术创新能力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在相关技术领域保持领先地位，不断推动技术创新和升级。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风险管理能力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对项目过程中可能出现的风险进行有效识别、评估和应对。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团队协作与执行力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建立高效的团队协作机制，确保项目各项工作的顺利推进。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时间资源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现有资源配置情况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819" r="98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8028" r="80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389" r="123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26" r="199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项目团队规模、人员技能、经验及专长等。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设备、设施、材料等。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项目预算、资金来源及使用计划。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项目周期、关键时间节点及里程碑事件。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偏差原因分析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针对进度偏差，分析产生的原因，如资源不足、技术难题、变更需求等。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评估进度偏差对项目目标、成本、质量等方面的影响。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实际进度与计划进度的比较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通过对比实际进度与计划进度，发现进度提前或滞后的任务。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进度与计划偏差分析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项目中遇到的技术难题及解决方案。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项目团队内部及与干系人之间的沟通障碍及解决方法。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资源不足或资源配置不合理对项目的影响及应对措施。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项目中存在的潜在风险及应对策略。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对项目所需资源进行详细分析，包括人力、物力、财力等方面，明确资源需求和缺口。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资源获取与调配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根据项目优先级和实际需求，制定合理的资源获取和调配计划，确保项目所需资源的及时供应。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资源优化与整合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通过资源优化和整合，提高资源利用效率，减少资源浪费，实现项目整体效益最大化。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资源平衡策略设计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根据项目目标和任务分解，制定详细的时间计划，明确各项任务的开始和结束时间。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对项目进度进行实时监控，及时发现和解决进度延误问题，确保项目按计划推进。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根据项目实际情况和进度反馈，对时间计划进行调整和优化，确保项目按时完成。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时间调整与优化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时间平衡策略部署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https://d.book118.com/715144213110011103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2024-09-12T14:18:32.149</cp:lastPrinted>
  <dcterms:created xsi:type="dcterms:W3CDTF">2024-09-12T06:18:32Z</dcterms:created>
  <dcterms:modified xsi:type="dcterms:W3CDTF">2024-09-12T06:18:34Z</dcterms:modified>
</cp:coreProperties>
</file>