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A76D2-476D-4735-B86E-10145FAD9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3FCDF-A936-4D8B-BD77-16AF91027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0F86F-C49C-4C3B-85E0-A170B3057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3D107-0620-4C83-B9AF-5AB732E76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F47E7-820E-4D0E-9685-87DFF1166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D79D5-7161-4889-B35C-B4D40E63D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D063F3-52A4-4BC4-B084-9D912E2E5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A27CC-6938-4527-9BCC-5C575AE88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6C2F6-2C1D-4913-A5B9-5E2C083BD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24876-3278-4B3E-973E-B066748E2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4262A-9DAD-46CE-8E70-781E30676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00113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t管护理幻灯片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t管护理的基本知识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t管异常情况的处理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t管护理的预防措施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t管护理的基本知识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T管用于引流胆汁，帮助减轻胆道梗阻和胆囊肿大引起的疼痛。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引流胆汁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促进愈合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082" b="90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T管引流可以降低胆道内的压力，有助于促进胆道伤口的愈合。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T管引流可以用于收集胆汁进行相关检查，有助于诊断胆道疾病。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t管的作用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正确的T管护理可以降低感染的风险，避免引起不必要的并发症。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17" r="2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良好的T管护理有助于患者尽快康复，缩短住院时间。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正确的T管护理可以减轻患者的痛苦和不适感，提高生活质量。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t管的护理重要性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更换引流袋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记录护理情况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t管护理的基本步骤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174" r="1717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262" r="1926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定期挤压引流管，确保胆汁能够顺利流出。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注意观察引流液的颜色、量和性状，如有异常及时报告医生。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根据医生建议定期更换引流袋，保持清洁卫生。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详细记录T管护理情况，包括护理操作、引流液情况等，以便于医生了解病情。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10" r="11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使用温水和温和的肥皂清洁T管周围皮肤，保持皮肤干燥。避免使用刺激性或含有酒精的清洁剂。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定期对T管周围皮肤进行消毒，可使用碘伏或75%酒精。消毒时应避免T管浸入消毒液中，以免损坏引流袋。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确保T管妥善固定，避免滑脱或扭曲。使用适当的敷料和胶带将T管固定在皮肤上，并确保引流袋放置在合适的位置。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定期观察T管的位置、引流是否通畅以及引流液的颜色、性质和量。如发现异常情况，应及时报告医生。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固定与观察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保持T管引流通畅，避免引流管堵塞或受压。定期挤压引流管，以确保引流液能够顺利流出。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详细记录引流液的量、颜色、性质以及任何异常情况。这些信息对于医生判断病情和调整治疗方案具有重要意义。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t管异常情况的处理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https://d.book118.com/715200113142011101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2024-09-09T22:28:37.954</cp:lastPrinted>
  <dcterms:created xsi:type="dcterms:W3CDTF">2024-09-09T14:28:37Z</dcterms:created>
  <dcterms:modified xsi:type="dcterms:W3CDTF">2024-09-09T14:28:40Z</dcterms:modified>
</cp:coreProperties>
</file>