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F170D-5275-489E-A4FD-C532EEA6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41CC7-F0C4-4A8A-9415-B90B42D43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DFE5C-F3F8-4AAE-A78B-D00C087F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65CE-DEB4-45E8-A99C-65292D58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51FBD-ED45-4D57-9F85-300D45584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A669F-98FF-410B-B843-1866F324F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7E0F3-9B12-4DBA-B545-30B0240AA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85D9F-1349-4C02-A59E-25F7C8DF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E09CB-BE27-4BDF-B325-7C1307BA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CDFC-5130-4504-B3D9-62E37E39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11062-13F0-4152-8FB2-DD70868D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0123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安全上网网络危害与预防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法律法规与道德伦理约束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91" r="2249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通过伪装成合法网站或电子邮件诱骗用户点击链接，进而窃取个人信息或安装恶意软件。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攻击者使用恶意软件加密用户文件，并要求支付赎金以解密文件。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通过大量无用的请求拥塞目标网站，导致其无法正常访问。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分布式拒绝服务攻击（DDoS）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通过弹出窗口、广告弹窗等形式传播恶意软件或诱导用户点击恶意链接。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恶意广告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恶意软件传播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通过电子邮件附件传播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恶意软件伪装成正常附件，一旦打开即会感染计算机。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通过下载文件传播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在下载文件时，恶意软件可能会隐藏其中，一旦下载并安装即会感染计算机。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通过网页挂马传播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攻击者将恶意代码嵌入合法网站中，用户访问时会自动下载并安装恶意软件。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通过恶意软件窃取个人信息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恶意软件能够在用户不知情的情况下，在其电脑上安装后门、收集用户信息。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通过非法渠道出售个人信息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黑客将窃取的个人信息在黑市上出售，这些信息可能被用于诈骗、身份盗窃等犯罪活动。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通过钓鱼攻击获取个人信息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攻击者通过伪装成合法网站或电子邮件诱骗用户输入个人信息，进而窃取用户敏感数据。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学会识别虚假邮件、网站链接等网络钓鱼手段，不轻易点击来源不明的链接。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识别网络钓鱼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防范恶意软件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" b="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警惕个人信息泄露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了解恶意软件（如病毒、木马等）的传播途径和危害，采取措施避免下载和运行未知来源的软件。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保护个人敏感信息，避免在不安全的网站或应用上透露个人信息。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养成定期备份重要数据的习惯，以防数据丢失。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定期更新操作系统和软件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及时更新系统和软件补丁，修复安全漏洞。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安全上网习惯养成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不轻信陌生人的信息，警惕高回报、高收益等诱惑性信息。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750" r="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在进行网购或支付时，确保使用安全的网络连接，避免使用公共Wi-Fi进行敏感操作。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注意支付安全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如发现可疑信息或诈骗行为，及时向相关部门举报。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及时举报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定期更新路由器固件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确保路由器固件保持最新状态，以防止安全漏洞被利用。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限制访问权限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设置复杂的路由器密码，并仅允许必要的设备连接，避免陌生设备接入。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启用防火墙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开启路由器的防火墙功能，有效拦截恶意攻击和非法访问。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路由器安全设置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监督孩子的在线活动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家长应时常关注孩子的在线行为，确保他们只访问适合年龄的网站和应用程序。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教育孩子正确使用网络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家长应教育孩子识别网络风险，如不轻信陌生人、不泄露个人信息等。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限制使用时间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合理规划家庭成员的上网时间，避免过度沉迷于网络。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家庭成员上网行为规范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https://d.book118.com/715200123104011041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2024-09-01T19:32:43.728</cp:lastPrinted>
  <dcterms:created xsi:type="dcterms:W3CDTF">2024-09-01T11:32:43Z</dcterms:created>
  <dcterms:modified xsi:type="dcterms:W3CDTF">2024-09-01T11:32:45Z</dcterms:modified>
</cp:coreProperties>
</file>