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EFF25-4292-4027-88D5-8076E20E8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49AB2-0EE9-460E-91F0-BC6F730B7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B7F3C-04E1-4C04-9802-4ED372D9E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95FF6-292F-4592-98AB-570BFA83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FF7AC-6CCA-4EB6-90C9-2AC8C385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1D136-84BB-49C7-926C-3C71E3EA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E47D2-E462-4A0C-A6F7-8E0565BA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95180-F6D4-474F-B226-665C7BB9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69B40-59A0-439A-8896-FE2FFEE82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B6A31-2978-408C-89F0-AC4E34169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6B5BD-CA5D-4444-9714-30E0B244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0143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农村养老保险工作总结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农村养老保险工作成绩与亮点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农村养老保险工作改进措施与建议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未来农村养老保险工作展望与计划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应对农村老龄化问题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推动农村社会保障体系建设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农村养老保险是农村社会保障体系的重要组成部分。通过本次总结，可以推动农村社会保障体系的全面建设，提高农民的社会保障水平。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随着中国人口老龄化趋势的加剧，农村养老保险制度的建立和完善显得尤为重要。本次工作总结旨在分析当前农村养老保险的实施情况，总结经验教训，为进一步完善制度提供参考。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14" b="681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12" b="1481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汇报农村养老保险制度在全国范围内的实施情况，包括参保人数、缴费情况、待遇支付等方面的数据。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总结农村养老保险制度在实施过程中的经验教训，分析存在的问题和不足，提出改进措施和建议。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展望农村养老保险制度的未来发展，探讨如何进一步完善制度、提高保障水平，以及应对人口老龄化带来的挑战。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44" r="236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截至目前，全国农村养老保险参保人数已达到XX亿人，较往年有较大幅度增长。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参保人数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农村养老保险覆盖率逐年提升，目前已达到XX%以上，但仍有部分地区覆盖率较低。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参保人数及覆盖率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农村养老保险缴费标准根据地区经济发展水平和农民收入情况而定，一般按照农民年收入的一定比例进行缴纳。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农民可以选择按年、按季或按月缴纳养老保险费用，具体方式由当地社保机构规定。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缴费标准及方式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缴费方式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缴费标准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农村养老保险养老金发放标准根据缴费年限和缴费金额计算，确保农民在达到法定退休年龄时能够领取到基本养老金。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养老金一般通过银行转账或现金发放等方式进行，确保农民能够及时、足额地领取到养老金。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养老金发放情况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农村养老保险工作成绩与亮点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参保人数稳步增长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通过广泛宣传和深入发动，农民对农村养老保险的认知度和参保意愿不断提高，参保人数实现稳步增长。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覆盖面逐步扩大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农村养老保险制度覆盖面逐步扩大，越来越多的农民被纳入到保障范围，享受到养老保险带来的福利。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参保人数增长情况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500" b="750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各级财政部门积极筹措资金，确保农村养老保险养老金的按时足额发放，保障了广大农民的基本生活。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养老金发放及时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随着经济社会的发展和农民收入水平的提高，农村养老保险养老金的发放标准也逐步提高，更好地满足了农民的生活需求。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发放标准逐步提高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养老金按时足额发放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573" b="11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创新宣传方式，提高农民认知度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多样化宣传手段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采用宣传册、宣传画、微信公众号、抖音短视频等多种手段，以农民喜闻乐见的形式进行宣传，提高农民对农村养老保险的认知度。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针对性宣传策略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针对不同年龄、不同文化程度的农民，制定不同的宣传策略，使宣传内容更加贴近农民实际需求，提高宣传效果。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深入基层宣传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组织工作人员深入农村基层，与农民面对面交流，解答疑问，消除顾虑，提高农民参保积极性。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https://d.book118.com/715200143030011041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2024-09-01T14:45:12.470</cp:lastPrinted>
  <dcterms:created xsi:type="dcterms:W3CDTF">2024-09-01T06:45:12Z</dcterms:created>
  <dcterms:modified xsi:type="dcterms:W3CDTF">2024-09-01T06:45:14Z</dcterms:modified>
</cp:coreProperties>
</file>