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53207F-F8E2-489E-9C7D-AC1F43F22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16322-B24F-418B-BDDC-E30DEBEBE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4C72AA-EEA4-4D6F-A11B-264E4AAD1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DEDA84-26D7-4D0F-AA6E-1914E7672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AAFC37-4C8C-4FEF-A8EF-F99D0CC987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18F7F7-B41D-4D57-BCB7-125E00220B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803567-5420-4A22-B00A-F3D022D393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C422C-29B2-4CED-AE23-826F1B9BC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EE4338-106E-4E09-B78B-F299B6FE8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9212B-B8DA-48EE-9249-5C48C70C4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209AB8-93D6-4A48-BF84-250EE26F0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20024034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《H分析法培训》PPT课件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H分析法概述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H分析法的基本原理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H分析法的实施步骤</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H分析法的案例分析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H分析法的优缺点及未来发展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H分析法概述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H分析法是一种系统性的分析方法，用于评估和解决复杂问题。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H分析法（Hierarchical Analysis）是一种结构化的分析方法，它通过分层和逐步细化的方式，将复杂问题分解为更小、更易于处理的子问题或要素，以便更好地理解和解决。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H分析法起源于20世纪中叶，经过多年的研究和实践，逐渐发展成为一种成熟的系统分析工具。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H分析法的起源可以追溯到20世纪中叶，当时一些学者和研究人员为了更好地理解和解决复杂问题，开始尝试采用分层分析和系统分析的方法。随着时间的推移，这种方法逐渐得到完善和推广，并被广泛应用于各个领域，如军事、政治、经济、社会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H分析法的起源和发展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H分析法在多个领域都有应用，如政策制定、企业管理、危机应对等。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分析法在许多领域都有广泛的应用。在政策制定方面，H分析法可以帮助决策者更好地理解政策问题，制定更为科学和有效的政策方案。在企业管理方面，H分析法可以帮助企业识别和分析内部和外部环境中的各种问题和挑战，制定更为合理和有效的战略和计划。在危机应对方面，H分析法可以帮助组织更好地理解和应对各种紧急情况和危机，提高危机应对能力和效率。</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H分析法的基本原理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H分析法涉及到线性代数的基本概念，如矩阵、向量等。这些概念在H分析法的数学模型中起着关键作用。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H分析法在解决实际问题时，常常需要建立和解决微分方程。理解微分方程的基本概念和求解方法是应用H分析法的基础。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H分析法的数学基础</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微分方程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线性代数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H分析法在处理热力学问题时，需要理解热力学的基本原理，如热传导、热辐射等。这些原理是H分析法应用的重要基础。</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热力学原理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在处理流体力学问题时，理解流体的基本性质和流动规律是应用H分析法的前提。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流体力学原理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H分析法的物理基础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数值积分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H分析法在解决微分方程时，常常需要用到数值积分的方法。了解和掌握常用的数值积分方法是应用H分析法的关键。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矩阵运算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在H分析法中，矩阵是重要的数学工具。掌握矩阵的基本运算和性质，是进行H分析法计算的基础。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H分析法的计算方法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H分析法的实施步骤</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https://d.book118.com/715200240344011102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2024-09-12T03:15:03.587</cp:lastPrinted>
  <dcterms:created xsi:type="dcterms:W3CDTF">2024-09-11T19:15:03Z</dcterms:created>
  <dcterms:modified xsi:type="dcterms:W3CDTF">2024-09-11T19:15:05Z</dcterms:modified>
</cp:coreProperties>
</file>