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3FDFA-1B2B-4E84-8A1F-6FF6922FC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A49EC-0289-4DDE-85D4-D38C31F99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5FF3D-4C92-4050-8A82-4A6E59853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17A302-8700-4183-B2BC-513444C32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27B72B-887A-4199-8A7A-82D2AF230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B33493-E1AA-4165-8361-4F709CB66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98EA4B-55BA-41F5-971F-885A3E5EB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FEF120-F5A5-4F47-A65C-BA6CD0449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6C38A4-FAFA-4476-B3CA-0388ACB74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9F4D4-61C0-404F-8AC3-C1BAC4151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320C4-1B80-4D67-A523-F312E33E4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201011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供应链物流相关术语解释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供应链基本概念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采购与库存管理术语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运输与配送管理术语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供应链协同与整合术语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信息技术在供应链中应用术语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供应链构成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供应链定义及构成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是围绕核心企业，通过对信息流、物流、资金流的控制，从采购原材料开始，制成中间产品以及最终产品，最后由销售网络把产品送到消费者手中的将供应商、制造商、分销商、零售商直到最终用户连成一个整体的功能网链结构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由所有加盟的节点企业组成，其中一般有一个核心企业，节点企业在需求信息的驱动下，通过供应链的职能分工与合作（生产、分销、零售等），以资金流、物流或/和服务流为媒介实现整个供应链的不断增值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063" r="18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分类标准，供应链分为不同的类型。例如，根据范围不同可以分为内部供应链和外部供应链；根据稳定性不同可以分为稳定的和动态的供应链；根据容量和需求不同可以分为平衡的供应链和倾斜的供应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供应链是一个复杂的系统，涉及到多个企业和多个环节；供应链具有动态性，随着市场环境和客户需求的变化而不断调整；供应链强调整体最优，而不是局部最优。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238" r="2123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促进协同合作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通过优化供应链管理，企业可以降低运营成本、提高运营效率、增强市场响应能力，从而提升整体竞争力。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供应链将上下游企业紧密联系在一起，促进企业之间的协同合作，实现资源共享和优势互补。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通过供应链管理，企业可以更加合理地配置资源，提高资源利用效率，减少浪费和损失。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供应链在企业中作用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物流基本概念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物流定义及功能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物流是指物品从供应地向接收地的实体流动过程。根据实际需要，将运输、储存、装卸、搬运、包装、流通加工、配送、信息处理等基本功能实施有机结合。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物流功能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物流的基本功能包括运输、储存、装卸、搬运、包装、流通加工、配送和信息处理等。这些功能相互关联，共同构成了物流系统的整体功能。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一般要素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功能要素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支撑要素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物质基础要素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物流系统组成要素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包括体制制度、法律法规、行政命令和标准化系统等。这些支撑要素为物流系统的正常运行提供了必要的保障和支持。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包括运输、储存保管、包装、装卸搬运、流通加工、配送和物流信息等。这些功能要素是物流系统实现其整体功能的基础。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包括劳动者要素、资金要素和物的要素。其中，劳动者是物流系统的核心要素，资金是物流系统的物质基础，而物的要素则包括物流系统的劳动对象、劳动工具和劳动手段。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包括物流设施、物流装备、物流工具和信息技术及网络等。这些物质基础要素是物流系统得以运行的基础条件。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现代物流发展趋势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随着全球经济的不断发展，现代物流越来越呈现出全球化的趋势。企业开始在全球范围内寻找资源和市场，对物流服务的需求也日益增长。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信息技术在物流领域的应用日益广泛，如物联网、大数据、人工智能等技术的运用，使得物流服务更加智能化和高效化。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随着环保意识的提高，绿色物流成为现代物流发展的重要方向。企业开始注重减少物流活动对环境的影响，推广绿色包装、绿色运输等环保措施。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随着市场竞争的加剧，企业对物流服务的需求越来越专业化。物流服务提供商需要不断提升自身的专业化水平，以满足客户的个性化需求。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采购与库存管理术语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采购方式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包括集中采购、分散采购、招标采购、电子采购等，根据采购物品的性质、数量、时间等因素选择合适的采购方式。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根据企业的整体战略和市场状况，制定合适的采购策略，如定点采购、定期采购、经济批量采购等。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采购方式及策略选择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083" r="17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经济订货批量（EOQ）模型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通过平衡采购进货成本和库存持有成本，确定一个最优的订货批量。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ABC分类法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按照物品的重要程度和价值进行分类，对不同类别的物品采取不同的库存控制方法。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根据历史数据和经验，设定一个订货点，当库存量降至订货点时即进行采购。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https://d.book118.com/715201011321011042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2024-09-04T08:13:19.629</cp:lastPrinted>
  <dcterms:created xsi:type="dcterms:W3CDTF">2024-09-04T00:13:19Z</dcterms:created>
  <dcterms:modified xsi:type="dcterms:W3CDTF">2024-09-04T00:13:21Z</dcterms:modified>
</cp:coreProperties>
</file>