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361310-A925-43DA-A251-76D369046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0D904-18DB-4010-9052-7D15C42CC2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2B92D1-B02D-4417-93E7-17E37BDEE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5C7CF6-953D-48D4-AA67-30623E944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5653E4-71E6-4029-90BE-396718B0FF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99748E-84DF-45F3-B38B-E0A8BA1550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31C60F-04CD-437B-8E22-778D60A1DA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C14EE5-0E51-405C-A5FF-7F4B2AEA3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CF50BD-5EFF-4BD0-AB21-E17D49636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03CBC-FD20-432D-99EC-39D75D44E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849BF-8893-4029-A2D9-EB541BB1D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20204133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《配位滴定》PPT课件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配位滴定简介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配位滴定的基本概念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配位滴定的方法与步骤</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配位滴定的影响因素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配位滴定的实际应用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配位滴定的未来发展与展望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配位滴定简介</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配位滴定是一种利用配位反应进行滴定的化学分析方法。它通过滴定剂与被测离子反应生成稳定配合物，利用指示剂或电化学方法确定滴定终点，从而测定被测离子的浓度。</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配位反应是一种或一类化合物与另外一种或一类化合物结合生成新化合物的反应。在配位滴定中，被测离子与滴定剂发生配位反应，生成配合物。</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滴定反应必须满足定量进行、反应速率快、有合适指示剂确定终点等要求。</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062" r="11062"/>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901" r="11901"/>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979" r="1197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环境保护</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用于测定水体中的重金属离子，如铅、汞、镉等。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食品分析</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用于检测食品中的营养成分和有害物质，如蛋白质、维生素、农药残留等。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医药分析</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用于药物成分的定量分析，如抗生素、维生素等。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地质和冶金分析</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用于测定矿石和金属中的元素含量。</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配位滴定的应用领域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选择性好、准确度高、操作简便等。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限制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某些离子间的配位反应速度较慢，影响滴定精度；某些被测离子在溶液中存在多种价态，影响测定结果；某些配位剂在水中溶解度较小，难以得到广泛应用等。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配位滴定的特点与限制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配位滴定的基本概念</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是由金属离子或原子与一定数目的配位体通过配位键结合形成的复杂离子或分子。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络合物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083" r="3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络合物分类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络合物的稳定性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简单络合物、螯合物、大环配合物等。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与配位体的性质、数量、络合物的空间构型等因素有关。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络合物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络合物在平衡状态下，中心离子与配位体结合形成的络合物与未结合的游离态中心离子和配位体的浓度之比为一常数，称为络合物的稳定常数。</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表示方法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常用对数的形式表示，如 log K。</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影响因素</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络合物的稳定性与稳定常数的大小密切相关，稳定常数越大，络合物越稳定。</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稳定常数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络合反应的速率是指在一定条件下，络合物形成或解离所需的时间。</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影响因素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反应温度、反应物的浓度、络合物的稳定性、催化剂等。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速率控制步骤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在络合反应中，速率控制步骤可能是络合物的形成或解离，也可能是配位体取代络合物中的其他配位体。</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络合反应的速率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表示方法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常用对数的形式表示，如 pK。</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与稳定常数的关系</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离解常数是稳定常数的倒数，两者共同反映了络合物的稳定性。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络合物在一定条件下解离成自由态离子和未结合的配位体的浓度之比为一常数，称为络合物的离解常数。</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络合物的离解常数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配位滴定的方法与步骤</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实验材料准备</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确保实验室安全、整洁，符合实验要求。</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实验环境设置</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实验人员培训</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实验计划制定</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明确实验目的、步骤和预期结果。</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确保所有实验材料齐备，包括试剂、仪器、设备等。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确保实验人员熟悉实验操作和安全要求。</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实验前的准备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0526" r="1052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根据实验需要选择合适的滴定管类型，如酸式滴定管或碱式滴定管。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滴定管类型选择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使用前确保滴定管干净、无残留物。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滴定管清洗</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使用前进行滴定管校准，确保准确性。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滴定管校准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掌握正确的滴定管操作方法，如控制滴定速度、读数等。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滴定管使用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滴定管的选择与使用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根据实验需要计算标准溶液的浓度。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标准溶液浓度计算</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按照计算好的浓度配制标准溶液，确保准确性和稳定性。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标准溶液配制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正确储存标准溶液，避免其变质或受到污染。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标准溶液储存</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定期验证标准溶液的准确性和稳定性。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标准溶液验证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标准溶液的配制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https://d.book118.com/715202041333011042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2024-09-04T10:40:26.756</cp:lastPrinted>
  <dcterms:created xsi:type="dcterms:W3CDTF">2024-09-04T02:40:26Z</dcterms:created>
  <dcterms:modified xsi:type="dcterms:W3CDTF">2024-09-04T02:40:28Z</dcterms:modified>
</cp:coreProperties>
</file>