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28505E-E9C8-4547-8D43-0599A8EEB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B3134-C05E-43C7-BF4D-A159ADD9E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62E5B7-A8E4-4E09-901D-44C3493DC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4ECF68-C186-4240-8B98-46E5B26B1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190B29-78B3-436F-A3AE-1061864A73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6C2911-27CF-4279-A571-78FC8AF986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11B410-2922-4B8E-B8EA-C857541E0F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62DA7A-6EFA-48F8-A9ED-A6627BB162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552B4-9BCE-4796-B849-33F6051470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44986-77F6-45BB-A0AB-BB66691B7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6F0EA-5E0C-4648-A8DF-20EE2729B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2022000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危化品运输环境保护与事故预防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危化品运输概述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环境保护措施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事故预防措施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应急响应与处置能力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合作与协同治理策略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危化品运输概述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67" r="17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危化品运输特点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涉及环节多，包括生产、储存、运输、使用等多个环节；危险性大，一旦发生事故后果严重；技术要求高，需要专业的运输设备和操作人员。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危化品运输风险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交通事故风险，如车辆碰撞、侧翻等；泄漏风险，如包装破损、阀门泄漏等；火灾爆炸风险，如静电火花、高温引发燃烧等；中毒窒息风险，如有毒气体泄漏等。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危化品运输特点及风险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法规标准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《危险化学品安全管理条例》、《道路危险货物运输管理规定》等法规对危化品运输有明确规定。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监管要求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严格企业资质管理，确保运输企业具备相应资质；加强从业人员培训，提高从业人员安全意识和操作技能；强化车辆设备管理，确保车辆设备符合安全标准；实施动态监控和应急处置，及时发现并处理潜在风险。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法规标准与监管要求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环境保护措施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281" b="32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65" b="6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2" r="5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车辆排放控制技术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采用高效尾气净化装置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通过安装尾气催化转化器、颗粒物捕集器等装置，降低车辆尾气中的有害物质排放。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使用清洁能源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推广使用液化天然气、电动等清洁能源车辆，减少对传统燃油的依赖，降低碳排放。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加强车辆维护保养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定期对车辆进行维护保养，确保发动机、排放控制系统等处于良好状态，减少污染物排放。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采用可生物降解的塑料、纸质等材料制作包装容器，减少对环境的污染。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使用可降解材料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优化包装设计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推广循环使用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通过改进包装设计，减少包装材料的使用量，同时确保包装在运输过程中的稳定性和安全性。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鼓励企业建立包装容器回收制度，对使用过的包装进行清洗、消毒后重新使用，减少废弃物产生。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包装容器环保设计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对危化品运输过程中产生的废弃物进行分类收集和处理，避免不同性质废弃物混合造成更大的环境危害。</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分类收集和处理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鼓励企业对废弃物进行回收利用，如将废弃的塑料、金属等材料进行再生利用，减少对自然资源的消耗。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推广回收利用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875" r="9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加强对危化品运输废弃物处理的监管力度，对违反规定的行为进行严厉处罚，确保废弃物得到妥善处理。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强化监管和处罚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废弃物处理及回收利用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事故预防措施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917" r="15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驾驶员心理健康关注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建立心理健康档案，定期评估驾驶员心理状态，提供必要的心理支持和辅导。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严格驾驶员选拔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确保驾驶员具备相关资质和驾驶经验，熟悉危化品特性和应急处置方法。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加强安全培训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定期开展安全培训课程，提高驾驶员的安全意识和操作技能。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驾驶员培训与素质提升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安全装载与固定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确保危化品装载牢固，防止运输过程中发生泄漏、倾倒等事故。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遵守交通规则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严格遵守道路交通规则，保持安全车速和车距，避免疲劳驾驶和超速行驶。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应急处理准备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制定完善的应急预案，配备必要的应急处理设备和器材，确保在发生事故时能够迅速响应并妥善处理。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083" r="13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708" r="20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208" r="162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安全行车规范及应急处理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https://d.book118.com/715202200004011103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2024-09-12T04:33:32.475</cp:lastPrinted>
  <dcterms:created xsi:type="dcterms:W3CDTF">2024-09-11T20:33:32Z</dcterms:created>
  <dcterms:modified xsi:type="dcterms:W3CDTF">2024-09-11T20:33:34Z</dcterms:modified>
</cp:coreProperties>
</file>