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EE9BE2-A4D4-4005-A139-339407FAE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05280D-1A6C-4F53-AC22-9452CAB7B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962F1F-2845-4281-9DAA-6A77AAA05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003784-C113-43DC-864E-8D5F62E3B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CBF464-1618-4978-AB2D-CAF691146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3C91DD-BF2E-4407-A1AF-87B3FA91B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242B95-D4B4-473F-BF2F-0822E20C3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AA7FBD-9617-4E58-80C5-E32AC9D63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C3B9C1-A401-474B-9B64-840A35E54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6E8377-868B-4F21-B69C-5AFFE9125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A04AA-17D6-4F46-A9EC-4BA9304A8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20233321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精细有机合成化学及工艺学》绪论\n## 1.精细有机合成化学及工艺学的基本概念\n### 1.1有机合成的定义与目标\n### 1.2精细有机合成的特点与挑战\n### 1.3精细有机合成在药物研发中的应用\n## 2.精细有机合成化学的基本原理\n### 2.1有机化学反应的类型与机理\n### 2.2有机合成中的选择性控制方法\n### 2.3有机合成中的催化剂与溶剂\n## 3.精细有机合成的工艺学原理\n### 3.1合成工艺的设计与优化\n### 3.2合成过程中的安全与环保问题\n### 3.3合成工艺的放大与生产\n## 4.精细有机合成的现代技术\n### 4.1绿色化学在有机合成中的应用\n### 4.2微波与超声波技术在有机合成中的应用\n### 4.3多组分反应与一锅法合成\n## 5.精细有机合成的实例分析\n### 5.1药物中间体的精细合成\n### 5.2复杂天然产物的全合成\n### 5.3有机功能材料的合成与应用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4900"/>
              <a:t>《精细有机合成化学及工艺学》绪论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400"/>
              <a:t>精细有机合成化学及工艺学的基本概念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有机合成的定义</a:t>
                </a:r>
                <a:endParaRPr/>
              </a:p>
            </p:txBody>
          </p:sp>
          <p:sp>
            <p:nvSpPr>
              <p:cNvPr id="1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通过化学反应将有机化合物转化为另一种有机化合物的过程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涉及碳氢化合物、碳氮化合物、碳氧化合物等有机化合物的合成</a:t>
                </a:r>
                <a:endParaRPr/>
              </a:p>
            </p:txBody>
          </p:sp>
          <p:sp>
            <p:nvSpPr>
              <p:cNvPr id="1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有机合成的目标</a:t>
                </a:r>
                <a:endParaRPr/>
              </a:p>
            </p:txBody>
          </p:sp>
          <p:sp>
            <p:nvSpPr>
              <p:cNvPr id="1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合成具有特定结构和性能的有机化合物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提高有机化合物的产量和纯度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降低有机合成的成本和环境影响</a:t>
                </a:r>
                <a:endParaRPr/>
              </a:p>
            </p:txBody>
          </p:sp>
          <p:sp>
            <p:nvSpPr>
              <p:cNvPr id="1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有机合成的定义与目标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精细有机合成的特点与挑战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精细有机合成的特点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合成产物结构复杂，通常具有多个手性中心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合成过程中需要严格控制反应条件，如温度、压力、浓度等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合成产物纯度高，通常需要经过多步分离和纯化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精细有机合成的挑战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提高合成产物的选择性，减少副产物的生成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提高合成产物的产率，降低原料和能源消耗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优化合成工艺，减少环境影响，提高生产安全性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药物研发中的有机合成</a:t>
                </a:r>
                <a:endParaRPr/>
              </a:p>
            </p:txBody>
          </p:sp>
          <p:sp>
            <p:nvSpPr>
              <p:cNvPr id="2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合成药物分子，用于治疗和预防疾病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合成药物中间体，用于药物的生产和纯化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合成药物载体，用于提高药物的靶向性和生物利用度</a:t>
                </a:r>
                <a:endParaRPr/>
              </a:p>
            </p:txBody>
          </p:sp>
          <p:sp>
            <p:nvSpPr>
              <p:cNvPr id="2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精细有机合成在药物研发中的重要性</a:t>
                </a:r>
                <a:endParaRPr/>
              </a:p>
            </p:txBody>
          </p:sp>
          <p:sp>
            <p:nvSpPr>
              <p:cNvPr id="2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提高药物的治疗效果和安全性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降低药物的生产成本，提高药物的可用性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创新药物设计，开发新型药物</a:t>
                </a:r>
                <a:endParaRPr/>
              </a:p>
            </p:txBody>
          </p:sp>
          <p:sp>
            <p:nvSpPr>
              <p:cNvPr id="2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精细有机合成在药物研发中的应用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精细有机合成化学的基本原理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有机化学反应的类型与机理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有机化学反应的类型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碳碳键反应，如加成反应、氧化还原反应等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碳氮键反应，如胺化反应、硝化反应等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碳氧键反应，如醇解反应、酯化反应等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有机化学反应的机理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亲核反应，电子密度高的原子进攻电子密度低的原子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电子转移反应，电子从电子密度高的原子转移到电子密度低的原子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自由基反应，分子内或分子间的自由基参与反应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有机合成中的选择性控制方法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选择性控制方法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利用反应物的结构，控制反应的方向和速度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利用催化剂和溶剂，改变反应的活性和选择性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利用反应条件，如温度、压力、浓度等，影响反应的选择性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选择性控制的应用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提高合成产物的选择性，减少副产物的生成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提高合成产物的纯度，减少分离和纯化步骤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创新药物设计，开发新型药物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催化剂在有机合成中的应用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提高反应速率，缩短反应时间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提高反应选择性，减少副产物的生成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降低反应的活化能，提高反应的可行性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溶剂在有机合成中的应用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溶解反应物，提高反应的浓度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稳定反应物，减少反应物的降解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调节反应的速率，影响反应的选择性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有机合成中的催化剂与溶剂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精细有机合成的工艺学原理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合成工艺的设计与优化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合成工艺的设计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确定合成目标，选择合适的合成方法和路线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考虑原料和催化剂的供应和成本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考虑合成过程中的安全性和环保问题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合成工艺的优化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调整反应条件，提高反应的效率和选择性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优化分离和纯化步骤，提高合成产物的纯度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降低生产成本，提高生产效率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https://d.book118.com/715202333212011111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《精细有机合成化学及工艺学》绪论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2024-09-17T09:37:18.310</cp:lastPrinted>
  <dcterms:created xsi:type="dcterms:W3CDTF">2024-09-17T01:37:18Z</dcterms:created>
  <dcterms:modified xsi:type="dcterms:W3CDTF">2024-09-17T01:37:20Z</dcterms:modified>
</cp:coreProperties>
</file>