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E299-541B-458A-8E7C-A479CFC47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9FE6-3FA2-4505-B157-EB0D611A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042D0-6F70-4CB7-AB85-6E9A5DA2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B6834-B29B-4892-8934-C4A2E636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AE807-C402-441B-8FEE-45A70886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10005-4779-4606-99C5-4DF16461D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66E58-55ED-43CF-B4FD-DB7C773A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5A976-C55D-4705-89D3-CF6CE07F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3124A-89A5-4745-8783-85E4EAFB6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FFB51-4FDE-465D-AFED-1775E2FE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6024-3C38-49B2-8ED5-5133E0D6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33133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生物柴油发电项目运营方案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质量控制与环保措施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经济效益分析与投资回报预测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生物柴油作为一种可再生能源，在全球范围内得到广泛关注和应用。目前，许多国家和地区已经建立了生物柴油发电项目，并取得了一定的成果。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随着环保意识的提高和能源结构的转型，生物柴油发电将在未来持续得到推广和应用。同时，技术的不断进步也将提高生物柴油发电的效率和经济性。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875" r="1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生物柴油发电现状及趋势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782" r="377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03" r="338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本项目旨在通过建立一套高效、环保的生物柴油发电系统，实现能源的可持续利用，减少化石燃料的消耗，降低温室气体排放。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本项目的实施将有助于推动能源结构的转型，促进环保产业的发展，提高经济效益和社会效益。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随着经济的发展和人口的增长，能源需求将持续增加。生物柴油作为一种可再生能源，具有巨大的市场潜力。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各国政府纷纷出台环保政策，鼓励和支持可再生能源的发展。这将为生物柴油发电项目提供良好的政策环境。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生物柴油生产技术的不断进步将降低其成本，提高其竞争力。同时，发电技术的创新也将提高生物柴油发电的效率和经济性。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选用高含油量的生物质原料，如废弃动植物油脂、微藻等，进行破碎、干燥、除杂等预处理。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原料选择与预处理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在催化剂作用下，将原料中的甘油三酯与甲醇进行酯交换反应，生成脂肪酸甲酯（生物柴油）和甘油。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酯交换反应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通过蒸馏、萃取等分离技术，将生物柴油与甘油、催化剂等杂质分离，得到纯净的生物柴油。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分离与提纯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生物柴油生产技术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选用高效、低排放的内燃机，如柴油发电机组，确保稳定、可靠的电力输出。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内燃机选型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08" b="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配备燃油滤清器、空气滤清器、冷却系统等辅助设备，保障内燃机的正常运行。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采用先进的控制系统，实现内燃机的自动启停、负荷调节、故障诊断等功能。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发电设备选型及配置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30" r="2453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采用先进的生物柴油生产技术和高效的内燃机发电技术，实现生物质能源的高效利用和清洁转化。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生物柴油具有可再生、环保、低碳排放等优点，内燃机发电技术成熟、效率高，二者结合可实现能源的可持续发展。同时，项目运营过程中可创造经济效益和环保效益，推动区域经济发展和环境改善。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生产运营与管理模式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17" r="1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与可靠的供应商建立长期合作关系，确保原料质量稳定；定期对原料市场进行分析，把握价格动态，合理安排采购计划。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设立专门的原料仓库，配备完善的储存设施，确保原料在储存过程中不受损坏；定期对仓库进行清理、消毒，保持环境整洁；建立严格的原料入库、出库登记制度，实现原料的可追溯性。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原料采购与储存管理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生产计划与调度安排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根据市场需求、设备产能和原料供应情况，制定科学合理的生产计划；定期对生产计划进行调整和优化，以适应市场变化。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调度安排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建立生产调度中心，负责协调各生产环节的运行；通过实时监控生产数据，及时发现并解决生产过程中的问题；合理安排设备检修和维护时间，确保生产线的稳定运行。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https://d.book118.com/715203313312011122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2024-09-26T11:03:37.797</cp:lastPrinted>
  <dcterms:created xsi:type="dcterms:W3CDTF">2024-09-26T03:03:37Z</dcterms:created>
  <dcterms:modified xsi:type="dcterms:W3CDTF">2024-09-26T03:03:39Z</dcterms:modified>
</cp:coreProperties>
</file>