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B331C-E014-4B8C-8891-C69F36E94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AA6CC-4894-4275-BE94-ABF52955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EE7C5-C5BC-4513-8084-81E11616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ED192-A35B-42BD-8150-E8F020BD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5AEAE-E7C0-4D34-86AE-1F7E9F40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D18A4-9D48-45D9-B8FE-920F91D1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38661-EB83-49C9-A14E-BD52DF90D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0101F-D6EF-4F53-8F10-5EFE3AF7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C4D55-6F45-4FCA-85D7-B9377F519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1B2E3-C4E4-442F-AB6B-B8576FCB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EB0B8-5A1A-4532-86A2-C41595AD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529" r:id="rId2"/>
    <p:sldLayoutId id="2147486530" r:id="rId3"/>
    <p:sldLayoutId id="2147486531" r:id="rId4"/>
    <p:sldLayoutId id="2147486532" r:id="rId5"/>
    <p:sldLayoutId id="2147486533" r:id="rId6"/>
    <p:sldLayoutId id="2147486534" r:id="rId7"/>
    <p:sldLayoutId id="2147486535" r:id="rId8"/>
    <p:sldLayoutId id="2147486536" r:id="rId9"/>
    <p:sldLayoutId id="2147486537" r:id="rId10"/>
    <p:sldLayoutId id="21474865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413024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党的基层组织建设工作汇报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工作背景与目标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基层组织建设工作成果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重点任务与措施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存在问题与困难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下一步工作计划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介绍当前党的基层组织建设工作的背景</a:t>
            </a:r>
            <a:endParaRPr lang="zh-CN" altLang="en-US"/>
          </a:p>
        </p:txBody>
      </p:sp>
      <p:sp>
        <p:nvSpPr>
          <p:cNvPr id="10489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党的基层组织是党的全部工作和战斗力的基础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党的基层组织建设是党的建设的重要组成部分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当前党的基层组织建设面临新的挑战和机遇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加强党的基层组织建设是实现党的全面领导的重要保障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明确本次工作汇报的目标</a:t>
            </a:r>
            <a:endParaRPr lang="zh-CN" altLang="en-US"/>
          </a:p>
        </p:txBody>
      </p:sp>
      <p:sp>
        <p:nvSpPr>
          <p:cNvPr id="104902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总结过去一年基层组织建设的成绩和问题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制定具体的工作措施和计划，确保目标的实现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提出未来一年基层组织建设的目标和任务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分析当前基层组织建设面临的形势和挑战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基层组织建设工作成果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详细介绍在党的基层组织建设方面所取得的成果</a:t>
            </a:r>
            <a:endParaRPr lang="zh-CN" altLang="en-US"/>
          </a:p>
        </p:txBody>
      </p:sp>
      <p:sp>
        <p:nvSpPr>
          <p:cNvPr id="10491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加强基层组织服务能力建设，提高基层组织的服务水平和服务能力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加强基层组织创新，提高基层组织的创新能力和活力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加强基层党组织建设，提高党组织的凝聚力和战斗力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加强党员教育管理，提高党员素质和先锋模范作用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列举具体数据和事例进行说明</a:t>
            </a:r>
            <a:endParaRPr lang="zh-CN" altLang="en-US"/>
          </a:p>
        </p:txBody>
      </p:sp>
      <p:sp>
        <p:nvSpPr>
          <p:cNvPr id="1049228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6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基层组织建设工作成效：2022年，全国基层党组织共培养入党积极分子1000多万人，发展党员100多万人。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50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基层组织活动开展情况：2022年，全国基层党组织共开展各类活动1000多万次，参与党员超过1亿人次。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52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基层组织作用发挥情况：2022年，全国基层党组织共解决群众问题1000多万个，为群众办实事好事1000多万件。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54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基层组织数量：截至2022年，全国共有基层党组织480多万个，覆盖全国所有乡镇、街道和行政村。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56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党员数量：截至2022年，全国共有党员9600多万人，占全国人口总数的7.1%。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29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重点任务与措施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阐述党的基层组织建设工作的重点任务</a:t>
            </a:r>
            <a:endParaRPr lang="zh-CN" altLang="en-US"/>
          </a:p>
        </p:txBody>
      </p:sp>
      <p:sp>
        <p:nvSpPr>
          <p:cNvPr id="104935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加强党的基层组织建设，提高党的领导能力和水平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加强党员队伍建设，提高党员素质和先锋模范作用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加强党的基层组织制度建设，完善党的基层组织工作机制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加强党的基层组织作风建设，提高党的基层组织工作效能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https://d.book118.com/715204130241011033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党的基层组织建设工作汇报</vt:lpstr>
      <vt:lpstr>目录</vt:lpstr>
      <vt:lpstr>单击添加章节标题</vt:lpstr>
      <vt:lpstr>工作背景与目标</vt:lpstr>
      <vt:lpstr>介绍当前党的基层组织建设工作的背景</vt:lpstr>
      <vt:lpstr>明确本次工作汇报的目标</vt:lpstr>
      <vt:lpstr>基层组织建设工作成果</vt:lpstr>
      <vt:lpstr>详细介绍在党的基层组织建设方面所取得的成果</vt:lpstr>
      <vt:lpstr>列举具体数据和事例进行说明</vt:lpstr>
      <vt:lpstr>重点任务与措施</vt:lpstr>
      <vt:lpstr>阐述党的基层组织建设工作的重点任务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2024-08-28T21:57:54.364</cp:lastPrinted>
  <dcterms:created xsi:type="dcterms:W3CDTF">2024-08-28T13:57:54Z</dcterms:created>
  <dcterms:modified xsi:type="dcterms:W3CDTF">2024-08-28T13:57:56Z</dcterms:modified>
</cp:coreProperties>
</file>