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7863-ACF8-416E-BA52-640FAECF8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686DF-B803-414E-A7BE-781A8A3C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02377-2E12-4F6A-84DE-E607C124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9CB01-4490-481B-A01A-136DB6BD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8A617-875E-46E5-B5ED-E1DEFF55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21AC3-1DF8-445A-BA9D-AD790F60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B688E-D6A0-4AB0-B50E-BCEA6E60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C3A02-542B-4F83-BB4E-A5D73B7B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3C4BB-5C8A-4847-B47C-D2002A9D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4FD1D-2865-45DC-80E4-8D354567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255B8-B967-4FE5-8230-839D77FA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22102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护理服务人才培养与发展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护理服务是医疗保健体系的重要组成部分，随着人口老龄化和慢性病患者的增加，对护理服务的需求不断增长。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当前，全球范围内的护理服务面临着人力短缺、工作负担重、服务质量参差不齐等挑战。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本章节旨在探讨护理服务的最新进展，包括技术创新、服务模式改革、人才培养等方面的研究与实践。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了解护理服务的发展趋势和挑战，对于提高护理服务质量、满足患者需求、推动护理事业的可持续发展具有重要意义。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随着人口老龄化程度的加深，对护理服务的需求不断增长，特别是长期照护和康复护理的需求。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慢性病患者需要长期护理和康复服务，对护理服务的需求也相应增加。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医疗改革推动护理服务向社区和家庭转移，为护理服务提供了更广阔的市场空间。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目前，我国护理人力资源相对短缺，尤其是高素质、高技能的护理人员。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传统的护理服务模式已经不能满足现代社会的需求，需要创新和变革。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虽然护理服务质量在不断提高，但仍存在一些问题，如服务质量不稳定、服务流程不规范等。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护理服务供给分析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对护理服务的效果进行评估，包括患者的满意度、康复情况等。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服务效果评估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对护理服务的过程质量进行评估，包括护理人员的技能水平、服务态度等。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对护理服务的结果质量进行评估，包括患者的健康状况、生活质量等。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护理服务创新与改革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以家庭为单位，提供个性化的护理服务，满足不同家庭成员的护理需求。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家庭护理模式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以社区为基础，整合资源，为社区居民提供便捷、高效的护理服务。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医院与社区、家庭等机构联合，实现资源共享，提高护理服务的连续性和协调性。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联合护理模式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https://d.book118.com/715222102014011121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2024-09-23T21:22:25.736</cp:lastPrinted>
  <dcterms:created xsi:type="dcterms:W3CDTF">2024-09-23T13:22:25Z</dcterms:created>
  <dcterms:modified xsi:type="dcterms:W3CDTF">2024-09-23T13:22:27Z</dcterms:modified>
</cp:coreProperties>
</file>