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DFC54-5323-4418-A7FC-B609E52B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90314-CA88-4C3D-95DD-5C5A45193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CB88E-863A-4C62-A3BB-1EA339E1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A848B-CA7B-45F2-97C5-CBB6EF6D4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E1AB3-F8BA-4BAB-9D34-EA9046D9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38AE6-538D-4A08-B3A0-F6B5B029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0D93A-C843-4A56-9B23-05E0EE60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CD99-01E5-456E-890C-EF7E879E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642D6-86D2-4454-8DD3-8EBF50345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11FF3-8048-4C66-A6F1-7B327A00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CDEA4-890B-4C55-89AC-2A5E9542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00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急性中毒的护理\n## 1.小儿急性中毒的定义与原因\n### 1.1什么是小儿急性中毒及常见类型\n### 1.2小儿急性中毒的主要原因\n### 1.3中毒对儿童生长发育的影响\n## 2.小儿急性中毒的临床表现与诊断\n### 2.1小儿急性中毒的常见临床表现\n### 2.2小儿急性中毒的诊断方法\n### 2.3小儿急性中毒的实验室检查\n## 3.小儿急性中毒的紧急处理与救治\n### 3.1小儿急性中毒的急救原则\n### 3.2小儿急性中毒的排毒方法\n### 3.3小儿急性中毒的药物治疗\n## 4.小儿急性中毒的护理措施\n### 4.1小儿急性中毒的一般护理\n### 4.2小儿急性中毒的专科护理\n### 4.3心理护理与康复指导\n## 5.小儿急性中毒的预防与家庭护理\n### 5.1小儿急性中毒的预防措施\n### 5.2家庭护理的重要性\n### 5.3家长如何提高儿童安全意识与教育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小儿急性中毒的护理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小儿急性中毒的定义与原因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小儿急性中毒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是指儿童在短时间内摄入有毒物质，导致机体功能和器官受损的疾病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发病迅速，病情变化快，若不及时救治，可能导致严重后果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常见类型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药物中毒：如止痛药、退烧药、感冒药等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食物中毒：如农药残留、有毒蘑菇、未熟食物等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气体中毒：如一氧化碳、有毒气体等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有毒动植物中毒：如蛇毒、蜂毒等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什么是小儿急性中毒及常见类型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家长疏忽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药物、化学品等有毒物品存放不当，导致儿童误食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未及时清理家中有毒动植物，导致儿童接触</a:t>
                </a:r>
                <a:endParaRPr/>
              </a:p>
            </p:txBody>
          </p:sp>
        </p:grpSp>
        <p:grpSp>
          <p:nvGrpSpPr>
            <p:cNvPr id="1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儿童好奇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儿童探索欲望强，容易接触有毒物质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模仿成人行为，如误食药物、酒精等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环境污染导致有毒物质存在于空气中、水源中等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食物安全问题，如农药残留、食品添加剂等</a:t>
                </a:r>
                <a:endParaRPr/>
              </a:p>
            </p:txBody>
          </p:sp>
        </p:grpSp>
      </p:grpSp>
      <p:pic>
        <p:nvPicPr>
          <p:cNvPr id="2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小儿急性中毒的主要原因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对器官功能的影响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中毒可能导致肝、肾、心脏等器官功能受损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严重时可能导致器官衰竭，危及生命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对神经系统的影响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中毒可能导致神经系统损伤，影响智力、运动和语言发育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某些中毒可能留下永久性神经系统后遗症</a:t>
                </a:r>
                <a:endParaRPr/>
              </a:p>
            </p:txBody>
          </p:sp>
        </p:grpSp>
        <p:grpSp>
          <p:nvGrpSpPr>
            <p:cNvPr id="2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对生长发育的影响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中毒可能导致生长发育迟缓，影响身高、体重等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严重时可能导致生长发育停止，影响身体形态和功能的正常发育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中毒对儿童生长发育的影响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小儿急性中毒的临床表现与诊断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恶心、呕吐、腹痛、腹泻等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有毒物质刺激胃肠道，导致消化道症状</a:t>
                </a:r>
                <a:endParaRPr/>
              </a:p>
            </p:txBody>
          </p:sp>
          <p:pic>
            <p:nvPicPr>
              <p:cNvPr id="23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头痛、头晕、抽搐、昏迷等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有毒物质影响神经系统，导致神经系统症状</a:t>
                </a:r>
                <a:endParaRPr/>
              </a:p>
            </p:txBody>
          </p:sp>
          <p:pic>
            <p:nvPicPr>
              <p:cNvPr id="23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咳嗽、气喘、呼吸困难等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有毒物质刺激呼吸道，导致呼吸系统症状</a:t>
                </a:r>
                <a:endParaRPr/>
              </a:p>
            </p:txBody>
          </p:sp>
          <p:pic>
            <p:nvPicPr>
              <p:cNvPr id="24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皮肤黏膜症状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皮疹、瘙痒、红肿等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有毒物质刺激皮肤黏膜，导致皮肤黏膜症状</a:t>
                </a:r>
                <a:endParaRPr/>
              </a:p>
            </p:txBody>
          </p:sp>
          <p:pic>
            <p:nvPicPr>
              <p:cNvPr id="24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小儿急性中毒的常见临床表现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了解儿童发病前的活动、饮食等情况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询问家长有无家中存放有毒物品、药品等情况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对儿童进行体格检查，观察生命体征、皮肤黏膜等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检查肝、肾、心脏等器官功能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血液、尿液、呕吐物等实验室检查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检查有毒物质的成分和浓度，辅助诊断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小儿急性中毒的诊断方法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小儿急性中毒的实验室检查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检查血常规、肝肾功能、电解质等指标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了解中毒对儿童身体状况的影响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检查尿液中有毒物质的成分和浓度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了解肾脏对有毒物质的排泄情况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呕吐物检查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检查呕吐物中有毒物质的成分和浓度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了解中毒的原因和程度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如胸部X光、头部CT等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了解中毒对儿童器官的影响和损伤程度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小儿急性中毒的紧急处理与救治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立即就诊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发现儿童中毒后立即送往医院就诊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争取在最短时间内得到救治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排毒和解毒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根据中毒类型，采取相应的排毒方法，如洗胃、导泻、促吐等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给予解毒药物，如拮抗剂、吸附剂等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支持治疗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对症治疗，缓解症状，保护器官功能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维持生命体征稳定，如呼吸、循环支持等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小儿急性中毒的急救原则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https://d.book118.com/715230004114011111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小儿急性中毒的护理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2024-09-17T01:01:13.274</cp:lastPrinted>
  <dcterms:created xsi:type="dcterms:W3CDTF">2024-09-16T17:01:13Z</dcterms:created>
  <dcterms:modified xsi:type="dcterms:W3CDTF">2024-09-16T17:01:15Z</dcterms:modified>
</cp:coreProperties>
</file>